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F20BEC-7396-48B7-B9AF-269D1359705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9C8F8E8-F396-4DFE-BDF4-BA8E04B31A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Network Programming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for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Write a simple UDP echo client/server application with the help of  TCP socket object. </a:t>
            </a:r>
          </a:p>
          <a:p>
            <a:r>
              <a:rPr lang="en-US" dirty="0"/>
              <a:t>The server wait for the client to be connected and send some data to the server. </a:t>
            </a:r>
          </a:p>
          <a:p>
            <a:r>
              <a:rPr lang="en-US" dirty="0"/>
              <a:t>When the data is received, the server echoes the data to the client.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Socket</a:t>
            </a:r>
          </a:p>
          <a:p>
            <a:r>
              <a:rPr lang="en-IN" dirty="0" err="1"/>
              <a:t>Argparse</a:t>
            </a:r>
            <a:endParaRPr lang="en-IN" dirty="0"/>
          </a:p>
          <a:p>
            <a:r>
              <a:rPr lang="en-IN" dirty="0"/>
              <a:t>Sys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will remake the Assig. 8 with UDP meaning we will create a UDP socket instead of TCP.</a:t>
            </a:r>
          </a:p>
          <a:p>
            <a:r>
              <a:rPr lang="en-US" dirty="0"/>
              <a:t>The method </a:t>
            </a:r>
            <a:r>
              <a:rPr lang="en-US" b="1" dirty="0" err="1"/>
              <a:t>recvfrom</a:t>
            </a:r>
            <a:r>
              <a:rPr lang="en-US" b="1" dirty="0"/>
              <a:t>()</a:t>
            </a:r>
            <a:r>
              <a:rPr lang="en-US" dirty="0"/>
              <a:t> reads the messages from the socket and returns the data and the client address.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will bind the socket and then we will use the </a:t>
            </a:r>
            <a:r>
              <a:rPr lang="en-IN" dirty="0" err="1"/>
              <a:t>recvfrom</a:t>
            </a:r>
            <a:r>
              <a:rPr lang="en-IN" dirty="0"/>
              <a:t> for the server code.</a:t>
            </a:r>
          </a:p>
          <a:p>
            <a:r>
              <a:rPr lang="en-IN" dirty="0"/>
              <a:t>Client script will see no big changes.</a:t>
            </a:r>
          </a:p>
          <a:p>
            <a:r>
              <a:rPr lang="en-IN" dirty="0"/>
              <a:t>We will use </a:t>
            </a:r>
            <a:r>
              <a:rPr lang="en-IN" dirty="0" err="1"/>
              <a:t>argparse</a:t>
            </a:r>
            <a:r>
              <a:rPr lang="en-IN" dirty="0"/>
              <a:t> for port address.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Write a simple UDP echo client/server application with the help of  TCP socket object</a:t>
            </a:r>
            <a:r>
              <a:rPr lang="en-US"/>
              <a:t>. </a:t>
            </a:r>
            <a:r>
              <a:rPr lang="en-US" dirty="0"/>
              <a:t>The server wait for the client to be connected and send some data to the server. When the data is received, the server echoes the data to the client.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3EAD4232CF4488AA5D8A4577888D5" ma:contentTypeVersion="4" ma:contentTypeDescription="Create a new document." ma:contentTypeScope="" ma:versionID="c140cd21a6c560c4e1c52ee10bf17337">
  <xsd:schema xmlns:xsd="http://www.w3.org/2001/XMLSchema" xmlns:xs="http://www.w3.org/2001/XMLSchema" xmlns:p="http://schemas.microsoft.com/office/2006/metadata/properties" xmlns:ns2="929e335c-69d1-4d3d-acb0-b9e13060f2ab" targetNamespace="http://schemas.microsoft.com/office/2006/metadata/properties" ma:root="true" ma:fieldsID="5aeaa45e5777ca50fb1234be5aa1138b" ns2:_="">
    <xsd:import namespace="929e335c-69d1-4d3d-acb0-b9e13060f2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e335c-69d1-4d3d-acb0-b9e13060f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2A5A34-B887-44DD-832D-E6B9B1DDC975}"/>
</file>

<file path=customXml/itemProps2.xml><?xml version="1.0" encoding="utf-8"?>
<ds:datastoreItem xmlns:ds="http://schemas.openxmlformats.org/officeDocument/2006/customXml" ds:itemID="{510BB9BF-032D-4C9E-A821-A1474A22395F}"/>
</file>

<file path=customXml/itemProps3.xml><?xml version="1.0" encoding="utf-8"?>
<ds:datastoreItem xmlns:ds="http://schemas.openxmlformats.org/officeDocument/2006/customXml" ds:itemID="{55F47DD6-5647-4DCB-8A9E-2052558534CC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</TotalTime>
  <Words>189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Perpetua</vt:lpstr>
      <vt:lpstr>Wingdings 2</vt:lpstr>
      <vt:lpstr>Equity</vt:lpstr>
      <vt:lpstr>Network Programming Lab</vt:lpstr>
      <vt:lpstr>Goal for the Lab</vt:lpstr>
      <vt:lpstr>Libraries used</vt:lpstr>
      <vt:lpstr>UDP</vt:lpstr>
      <vt:lpstr>Contd.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Lab</dc:title>
  <dc:creator>Vipul Negi</dc:creator>
  <cp:lastModifiedBy>Vipul Negi</cp:lastModifiedBy>
  <cp:revision>2</cp:revision>
  <dcterms:created xsi:type="dcterms:W3CDTF">2022-03-21T02:58:58Z</dcterms:created>
  <dcterms:modified xsi:type="dcterms:W3CDTF">2022-12-19T07:25:50Z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0x01010096F3EAD4232CF4488AA5D8A4577888D5</vt:lpwstr>
  </property>
</Properties>
</file>