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6BA1E6-D434-4C83-8527-ECE6AC2D17E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11ABDD2-72A2-44AF-80A7-B942DCE974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Network Programming Lab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Write a program that is a TCP server that returns a HTTP response to a browser that displays the client’s IP address and the number of times it has connected to the server</a:t>
            </a:r>
            <a:r>
              <a:rPr lang="en-US" dirty="0" smtClean="0"/>
              <a:t>.</a:t>
            </a:r>
          </a:p>
          <a:p>
            <a:r>
              <a:rPr lang="en-US" smtClean="0"/>
              <a:t>Test </a:t>
            </a:r>
            <a:r>
              <a:rPr lang="en-US" dirty="0" smtClean="0"/>
              <a:t>your program with a standard Web browser like the </a:t>
            </a:r>
            <a:r>
              <a:rPr lang="en-US" dirty="0" smtClean="0"/>
              <a:t>Chrome, Brave etc.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Server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use the following command to start the server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python –m </a:t>
            </a:r>
            <a:r>
              <a:rPr lang="en-US" b="1" dirty="0" err="1" smtClean="0"/>
              <a:t>http.server</a:t>
            </a:r>
            <a:r>
              <a:rPr lang="en-US" b="1" dirty="0" smtClean="0"/>
              <a:t> 3000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2-03-22 11.55.0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84" y="642918"/>
            <a:ext cx="4723810" cy="1485714"/>
          </a:xfrm>
        </p:spPr>
      </p:pic>
      <p:pic>
        <p:nvPicPr>
          <p:cNvPr id="1026" name="Picture 2" descr="C:\Users\hp\Dropbox\Screenshots\Screenshot 2022-03-22 11.55.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143116"/>
            <a:ext cx="7072362" cy="397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use TCP and Socket programming to make the script and run that script in a browser of our choice.</a:t>
            </a:r>
          </a:p>
          <a:p>
            <a:r>
              <a:rPr lang="en-US" dirty="0" smtClean="0"/>
              <a:t>We can assign any port name by any method (Hardcode or </a:t>
            </a:r>
            <a:r>
              <a:rPr lang="en-US" dirty="0" err="1" smtClean="0"/>
              <a:t>Argparse</a:t>
            </a:r>
            <a:r>
              <a:rPr lang="en-US" dirty="0" smtClean="0"/>
              <a:t> both works).</a:t>
            </a:r>
          </a:p>
          <a:p>
            <a:r>
              <a:rPr lang="en-US" dirty="0" smtClean="0"/>
              <a:t>We Bind the values and start the listen and then we send the HTTP response using </a:t>
            </a:r>
            <a:r>
              <a:rPr lang="en-US" dirty="0" err="1" smtClean="0"/>
              <a:t>Sendall</a:t>
            </a:r>
            <a:r>
              <a:rPr lang="en-US" dirty="0" smtClean="0"/>
              <a:t> and then close the connection.</a:t>
            </a:r>
          </a:p>
          <a:p>
            <a:r>
              <a:rPr lang="en-US" dirty="0" smtClean="0"/>
              <a:t>We will print the hostname and </a:t>
            </a:r>
            <a:r>
              <a:rPr lang="en-US" dirty="0" err="1" smtClean="0"/>
              <a:t>ip</a:t>
            </a:r>
            <a:r>
              <a:rPr lang="en-US" dirty="0" smtClean="0"/>
              <a:t> address of the client </a:t>
            </a:r>
            <a:r>
              <a:rPr lang="en-US" b="1" dirty="0" smtClean="0"/>
              <a:t>(</a:t>
            </a:r>
            <a:r>
              <a:rPr lang="en-US" b="1" dirty="0" err="1" smtClean="0"/>
              <a:t>gethostname</a:t>
            </a:r>
            <a:r>
              <a:rPr lang="en-US" b="1" dirty="0" smtClean="0"/>
              <a:t>())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also make a counter to show how many no of visits we did.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2-03-22 12.04.3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Write a program that is a TCP server that returns a HTTP response to a browser that displays the client’s IP address and the number of times it has connected to the server. Test your program with a standard Web browser like the Chrome, Brave etc.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3EAD4232CF4488AA5D8A4577888D5" ma:contentTypeVersion="4" ma:contentTypeDescription="Create a new document." ma:contentTypeScope="" ma:versionID="c140cd21a6c560c4e1c52ee10bf17337">
  <xsd:schema xmlns:xsd="http://www.w3.org/2001/XMLSchema" xmlns:xs="http://www.w3.org/2001/XMLSchema" xmlns:p="http://schemas.microsoft.com/office/2006/metadata/properties" xmlns:ns2="929e335c-69d1-4d3d-acb0-b9e13060f2ab" targetNamespace="http://schemas.microsoft.com/office/2006/metadata/properties" ma:root="true" ma:fieldsID="5aeaa45e5777ca50fb1234be5aa1138b" ns2:_="">
    <xsd:import namespace="929e335c-69d1-4d3d-acb0-b9e13060f2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e335c-69d1-4d3d-acb0-b9e13060f2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C938BA-1C7B-4A72-B15C-8BD9FC472340}"/>
</file>

<file path=customXml/itemProps2.xml><?xml version="1.0" encoding="utf-8"?>
<ds:datastoreItem xmlns:ds="http://schemas.openxmlformats.org/officeDocument/2006/customXml" ds:itemID="{E01DA9FD-9BCA-41AA-86F4-EA587B42C066}"/>
</file>

<file path=customXml/itemProps3.xml><?xml version="1.0" encoding="utf-8"?>
<ds:datastoreItem xmlns:ds="http://schemas.openxmlformats.org/officeDocument/2006/customXml" ds:itemID="{FC48E14C-3AFA-48E7-9DE9-C3763C43166B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</TotalTime>
  <Words>218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Network Programming Lab</vt:lpstr>
      <vt:lpstr>Goals for the Lab</vt:lpstr>
      <vt:lpstr>Libraries used</vt:lpstr>
      <vt:lpstr>Starting Server in Windows</vt:lpstr>
      <vt:lpstr>Slide 5</vt:lpstr>
      <vt:lpstr>Contd.</vt:lpstr>
      <vt:lpstr>Slide 7</vt:lpstr>
      <vt:lpstr>Problem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Lab</dc:title>
  <dc:creator>Vipul Negi</dc:creator>
  <cp:lastModifiedBy>Vipul Negi</cp:lastModifiedBy>
  <cp:revision>2</cp:revision>
  <dcterms:created xsi:type="dcterms:W3CDTF">2022-03-22T06:22:33Z</dcterms:created>
  <dcterms:modified xsi:type="dcterms:W3CDTF">2022-03-22T06:37:06Z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0x01010096F3EAD4232CF4488AA5D8A4577888D5</vt:lpwstr>
  </property>
</Properties>
</file>