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5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0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3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9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11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0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3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3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7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Adidas Sales Analytics – Retail &amp; Profit Insight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5184" y="4352544"/>
            <a:ext cx="5673632" cy="1239894"/>
          </a:xfrm>
        </p:spPr>
        <p:txBody>
          <a:bodyPr>
            <a:normAutofit/>
          </a:bodyPr>
          <a:lstStyle/>
          <a:p>
            <a:r>
              <a:rPr dirty="0" smtClean="0"/>
              <a:t>Domain</a:t>
            </a:r>
            <a:r>
              <a:rPr dirty="0"/>
              <a:t>: Finance – Profitability by Product or </a:t>
            </a:r>
            <a:r>
              <a:rPr dirty="0" smtClean="0"/>
              <a:t>Region</a:t>
            </a:r>
            <a:endParaRPr lang="en-GB" dirty="0" smtClean="0"/>
          </a:p>
          <a:p>
            <a:r>
              <a:rPr lang="en-GB" dirty="0" smtClean="0"/>
              <a:t>Done by Krishna Santhosh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Adidas </a:t>
            </a:r>
            <a:r>
              <a:rPr dirty="0"/>
              <a:t>sales dataset provided valuable insights</a:t>
            </a:r>
          </a:p>
          <a:p>
            <a:r>
              <a:rPr dirty="0" smtClean="0"/>
              <a:t>Key </a:t>
            </a:r>
            <a:r>
              <a:rPr dirty="0"/>
              <a:t>drivers of sales and profitability identified</a:t>
            </a:r>
          </a:p>
          <a:p>
            <a:r>
              <a:rPr dirty="0" smtClean="0"/>
              <a:t>Data-driven </a:t>
            </a:r>
            <a:r>
              <a:rPr dirty="0"/>
              <a:t>strategies can enhance performance</a:t>
            </a:r>
          </a:p>
          <a:p>
            <a:r>
              <a:rPr dirty="0" smtClean="0"/>
              <a:t>Future </a:t>
            </a:r>
            <a:r>
              <a:rPr dirty="0"/>
              <a:t>work: Forecasting &amp; deeper customer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2542" y="1"/>
            <a:ext cx="9256542" cy="6858000"/>
          </a:xfrm>
        </p:spPr>
        <p:txBody>
          <a:bodyPr>
            <a:normAutofit/>
          </a:bodyPr>
          <a:lstStyle/>
          <a:p>
            <a:r>
              <a:rPr lang="en-IN" sz="6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THANKYOU</a:t>
            </a:r>
            <a:endParaRPr lang="en-IN" sz="6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0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Objective</a:t>
            </a:r>
            <a:r>
              <a:rPr dirty="0"/>
              <a:t>: Analyze Adidas sales data to derive insights</a:t>
            </a:r>
          </a:p>
          <a:p>
            <a:r>
              <a:rPr dirty="0" smtClean="0"/>
              <a:t>Scope</a:t>
            </a:r>
            <a:r>
              <a:rPr dirty="0"/>
              <a:t>: Profitability by region, retailer, and product</a:t>
            </a:r>
          </a:p>
          <a:p>
            <a:r>
              <a:rPr dirty="0" smtClean="0"/>
              <a:t>Dataset</a:t>
            </a:r>
            <a:r>
              <a:rPr dirty="0"/>
              <a:t>: Adidas US Sales Data (Kaggle)</a:t>
            </a:r>
          </a:p>
          <a:p>
            <a:r>
              <a:rPr dirty="0" smtClean="0"/>
              <a:t>Records</a:t>
            </a:r>
            <a:r>
              <a:rPr dirty="0"/>
              <a:t>: ~700 rows, </a:t>
            </a:r>
            <a:r>
              <a:rPr dirty="0" smtClean="0"/>
              <a:t>1</a:t>
            </a:r>
            <a:r>
              <a:rPr lang="en-GB" dirty="0" smtClean="0"/>
              <a:t>4</a:t>
            </a:r>
            <a:r>
              <a:rPr dirty="0" smtClean="0"/>
              <a:t> </a:t>
            </a:r>
            <a:r>
              <a:rPr dirty="0"/>
              <a:t>columns</a:t>
            </a:r>
          </a:p>
          <a:p>
            <a:r>
              <a:rPr dirty="0" smtClean="0"/>
              <a:t>Tools </a:t>
            </a:r>
            <a:r>
              <a:rPr dirty="0"/>
              <a:t>Used: Python, Pandas, </a:t>
            </a:r>
            <a:r>
              <a:rPr dirty="0" err="1"/>
              <a:t>Seaborn</a:t>
            </a:r>
            <a:r>
              <a:rPr dirty="0"/>
              <a:t>, </a:t>
            </a:r>
            <a:r>
              <a:rPr dirty="0" err="1"/>
              <a:t>Matplotlib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Adidas wants to improve decision-making by analyzing:</a:t>
            </a:r>
          </a:p>
          <a:p>
            <a:r>
              <a:rPr dirty="0" smtClean="0"/>
              <a:t>Sales </a:t>
            </a:r>
            <a:r>
              <a:rPr dirty="0"/>
              <a:t>performance across retailers, regions, and products</a:t>
            </a:r>
          </a:p>
          <a:p>
            <a:r>
              <a:rPr dirty="0" smtClean="0"/>
              <a:t>Profitability </a:t>
            </a:r>
            <a:r>
              <a:rPr dirty="0"/>
              <a:t>by product category and sales channels</a:t>
            </a:r>
          </a:p>
          <a:p>
            <a:r>
              <a:rPr dirty="0" smtClean="0"/>
              <a:t>Seasonal </a:t>
            </a:r>
            <a:r>
              <a:rPr dirty="0"/>
              <a:t>trends in sales and operating profit</a:t>
            </a:r>
          </a:p>
          <a:p>
            <a:r>
              <a:rPr dirty="0" smtClean="0"/>
              <a:t>Impact </a:t>
            </a:r>
            <a:r>
              <a:rPr dirty="0"/>
              <a:t>of pricing and sales methods on profitability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Problem-Solving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Data Collection from Kaggle</a:t>
            </a:r>
          </a:p>
          <a:p>
            <a:pPr marL="0" indent="0">
              <a:buNone/>
            </a:pPr>
            <a:r>
              <a:rPr dirty="0"/>
              <a:t>2. Data Cleaning &amp; Pre-processing</a:t>
            </a:r>
          </a:p>
          <a:p>
            <a:pPr marL="0" indent="0">
              <a:buNone/>
            </a:pPr>
            <a:r>
              <a:rPr dirty="0"/>
              <a:t>3. Exploratory Data Analysis (EDA)</a:t>
            </a:r>
          </a:p>
          <a:p>
            <a:pPr marL="0" indent="0">
              <a:buNone/>
            </a:pPr>
            <a:r>
              <a:rPr dirty="0"/>
              <a:t>4. Visualization &amp; Trend Analysis</a:t>
            </a:r>
          </a:p>
          <a:p>
            <a:pPr marL="0" indent="0">
              <a:buNone/>
            </a:pPr>
            <a:r>
              <a:rPr dirty="0"/>
              <a:t>5. Insight Generation</a:t>
            </a:r>
          </a:p>
          <a:p>
            <a:pPr marL="0" indent="0">
              <a:buNone/>
            </a:pPr>
            <a:r>
              <a:rPr dirty="0"/>
              <a:t>6. Strategic Recommendations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Source</a:t>
            </a:r>
            <a:r>
              <a:rPr dirty="0"/>
              <a:t>: Kaggle – Adidas Sales Dataset</a:t>
            </a:r>
          </a:p>
          <a:p>
            <a:r>
              <a:rPr dirty="0" smtClean="0"/>
              <a:t>Records</a:t>
            </a:r>
            <a:r>
              <a:rPr dirty="0"/>
              <a:t>: ~700</a:t>
            </a:r>
          </a:p>
          <a:p>
            <a:r>
              <a:rPr dirty="0" smtClean="0"/>
              <a:t>Columns</a:t>
            </a:r>
            <a:r>
              <a:rPr dirty="0"/>
              <a:t>: 11</a:t>
            </a:r>
          </a:p>
          <a:p>
            <a:r>
              <a:rPr dirty="0" smtClean="0"/>
              <a:t>Categorical </a:t>
            </a:r>
            <a:r>
              <a:rPr dirty="0"/>
              <a:t>Variables: Retailer, Region, City, Product, Sales </a:t>
            </a:r>
            <a:r>
              <a:rPr lang="en-GB" dirty="0" smtClean="0"/>
              <a:t>  </a:t>
            </a:r>
            <a:r>
              <a:rPr dirty="0" smtClean="0"/>
              <a:t>Method</a:t>
            </a:r>
            <a:endParaRPr dirty="0"/>
          </a:p>
          <a:p>
            <a:r>
              <a:rPr dirty="0" smtClean="0"/>
              <a:t>Numerical </a:t>
            </a:r>
            <a:r>
              <a:rPr dirty="0"/>
              <a:t>Variables: Units Sold, Price per Unit, Total Sales, Operating Profit, Operating Margin</a:t>
            </a:r>
          </a:p>
          <a:p>
            <a:r>
              <a:rPr dirty="0" smtClean="0"/>
              <a:t>Time </a:t>
            </a:r>
            <a:r>
              <a:rPr dirty="0"/>
              <a:t>Feature: Invoice Date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Handled </a:t>
            </a:r>
            <a:r>
              <a:rPr dirty="0"/>
              <a:t>missing values</a:t>
            </a:r>
          </a:p>
          <a:p>
            <a:r>
              <a:rPr dirty="0" smtClean="0"/>
              <a:t>Removed </a:t>
            </a:r>
            <a:r>
              <a:rPr dirty="0"/>
              <a:t>duplicates</a:t>
            </a:r>
          </a:p>
          <a:p>
            <a:r>
              <a:rPr dirty="0" smtClean="0"/>
              <a:t>Standardized </a:t>
            </a:r>
            <a:r>
              <a:rPr dirty="0"/>
              <a:t>data types (dates, numbers)</a:t>
            </a:r>
          </a:p>
          <a:p>
            <a:r>
              <a:rPr dirty="0" smtClean="0"/>
              <a:t>Created </a:t>
            </a:r>
            <a:r>
              <a:rPr dirty="0"/>
              <a:t>derived features: Profit Margin, Year, Month</a:t>
            </a:r>
          </a:p>
          <a:p>
            <a:r>
              <a:rPr dirty="0" smtClean="0"/>
              <a:t>Aggregated </a:t>
            </a:r>
            <a:r>
              <a:rPr dirty="0"/>
              <a:t>sales by category and region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&amp;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Univariate </a:t>
            </a:r>
            <a:r>
              <a:rPr dirty="0"/>
              <a:t>Analysis – sales, units sold, profit</a:t>
            </a:r>
          </a:p>
          <a:p>
            <a:r>
              <a:rPr dirty="0" smtClean="0"/>
              <a:t>Bivariate </a:t>
            </a:r>
            <a:r>
              <a:rPr dirty="0"/>
              <a:t>Analysis – sales vs region, retailer, product</a:t>
            </a:r>
          </a:p>
          <a:p>
            <a:r>
              <a:rPr dirty="0" smtClean="0"/>
              <a:t>Multivariate </a:t>
            </a:r>
            <a:r>
              <a:rPr dirty="0"/>
              <a:t>Analysis – pricing, sales method, profit</a:t>
            </a:r>
          </a:p>
          <a:p>
            <a:r>
              <a:rPr dirty="0" err="1" smtClean="0"/>
              <a:t>Heatmaps</a:t>
            </a:r>
            <a:r>
              <a:rPr dirty="0" smtClean="0"/>
              <a:t> </a:t>
            </a:r>
            <a:r>
              <a:rPr dirty="0"/>
              <a:t>for correlations and trends</a:t>
            </a:r>
          </a:p>
          <a:p>
            <a:r>
              <a:rPr dirty="0" smtClean="0"/>
              <a:t>Distribution </a:t>
            </a:r>
            <a:r>
              <a:rPr dirty="0"/>
              <a:t>plots for identifying outliers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</a:t>
            </a:r>
            <a:r>
              <a:rPr dirty="0" err="1" smtClean="0"/>
              <a:t>ertain</a:t>
            </a:r>
            <a:r>
              <a:rPr dirty="0" smtClean="0"/>
              <a:t> </a:t>
            </a:r>
            <a:r>
              <a:rPr dirty="0"/>
              <a:t>regions outperform others in profitability</a:t>
            </a:r>
          </a:p>
          <a:p>
            <a:r>
              <a:rPr dirty="0" smtClean="0"/>
              <a:t>Sales </a:t>
            </a:r>
            <a:r>
              <a:rPr dirty="0"/>
              <a:t>method impacts profit margins</a:t>
            </a:r>
          </a:p>
          <a:p>
            <a:r>
              <a:rPr dirty="0" smtClean="0"/>
              <a:t>Seasonal </a:t>
            </a:r>
            <a:r>
              <a:rPr dirty="0"/>
              <a:t>patterns in monthly sales observed</a:t>
            </a:r>
          </a:p>
          <a:p>
            <a:r>
              <a:rPr dirty="0" smtClean="0"/>
              <a:t>Some </a:t>
            </a:r>
            <a:r>
              <a:rPr dirty="0"/>
              <a:t>retailers consistently outperform others</a:t>
            </a:r>
          </a:p>
          <a:p>
            <a:r>
              <a:rPr dirty="0" smtClean="0"/>
              <a:t>Product </a:t>
            </a:r>
            <a:r>
              <a:rPr dirty="0"/>
              <a:t>category drives large share of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Impact of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Focus </a:t>
            </a:r>
            <a:r>
              <a:rPr dirty="0"/>
              <a:t>on expanding in high-profit regions</a:t>
            </a:r>
          </a:p>
          <a:p>
            <a:r>
              <a:rPr dirty="0" smtClean="0"/>
              <a:t>Optimize </a:t>
            </a:r>
            <a:r>
              <a:rPr dirty="0"/>
              <a:t>pricing and sales strategies</a:t>
            </a:r>
          </a:p>
          <a:p>
            <a:r>
              <a:rPr dirty="0" smtClean="0"/>
              <a:t>Monitor </a:t>
            </a:r>
            <a:r>
              <a:rPr dirty="0"/>
              <a:t>underperforming retailers/products</a:t>
            </a:r>
          </a:p>
          <a:p>
            <a:r>
              <a:rPr dirty="0" smtClean="0"/>
              <a:t>Leverage </a:t>
            </a:r>
            <a:r>
              <a:rPr dirty="0"/>
              <a:t>seasonal peaks for promotions</a:t>
            </a:r>
          </a:p>
          <a:p>
            <a:r>
              <a:rPr dirty="0" smtClean="0"/>
              <a:t>Improve </a:t>
            </a:r>
            <a:r>
              <a:rPr dirty="0"/>
              <a:t>forecasting using trends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47</TotalTime>
  <Words>358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Algerian</vt:lpstr>
      <vt:lpstr>Arial</vt:lpstr>
      <vt:lpstr>Gill Sans MT</vt:lpstr>
      <vt:lpstr>Parcel</vt:lpstr>
      <vt:lpstr>Adidas Sales Analytics – Retail &amp; Profit Insight</vt:lpstr>
      <vt:lpstr>Project Overview</vt:lpstr>
      <vt:lpstr>Problem Statement</vt:lpstr>
      <vt:lpstr>Problem-Solving Approach</vt:lpstr>
      <vt:lpstr>Dataset Details</vt:lpstr>
      <vt:lpstr>Data Preprocessing</vt:lpstr>
      <vt:lpstr>EDA &amp; Visualizations</vt:lpstr>
      <vt:lpstr>Key Insights</vt:lpstr>
      <vt:lpstr>Strategic Impact of Insights</vt:lpstr>
      <vt:lpstr>Conclusion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Sales Analytics – Retail &amp; Profit Insight</dc:title>
  <dc:subject/>
  <dc:creator>krish</dc:creator>
  <cp:keywords/>
  <dc:description>generated using python-pptx</dc:description>
  <cp:lastModifiedBy>krish</cp:lastModifiedBy>
  <cp:revision>10</cp:revision>
  <dcterms:created xsi:type="dcterms:W3CDTF">2013-01-27T09:14:16Z</dcterms:created>
  <dcterms:modified xsi:type="dcterms:W3CDTF">2025-08-26T07:33:26Z</dcterms:modified>
  <cp:category/>
</cp:coreProperties>
</file>