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output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papers suggesting the implementations being done in the past and fwe Dee plearning pulciations are present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&lt;img src="./CopKMeans_Algo.png" width="200" height = "400"&gt;&lt;/img&gt;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2020-04-27T12:48:45Z</dcterms:created>
  <dcterms:modified xsi:type="dcterms:W3CDTF">2020-04-27T12:48:45Z</dcterms:modified>
</cp:coreProperties>
</file>