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73" r:id="rId13"/>
    <p:sldId id="267" r:id="rId14"/>
    <p:sldId id="269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4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853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71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24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13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44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6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AC357D-E93A-4C4F-9E8A-5E41DC3B76D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17B5-C55A-3A4A-98CE-F438E5FF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7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13E5-6682-AC19-BF1B-C1C44D837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Wordle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F39F8-6052-1092-8296-4C208C5D3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 v machine</a:t>
            </a:r>
          </a:p>
        </p:txBody>
      </p:sp>
    </p:spTree>
    <p:extLst>
      <p:ext uri="{BB962C8B-B14F-4D97-AF65-F5344CB8AC3E}">
        <p14:creationId xmlns:p14="http://schemas.microsoft.com/office/powerpoint/2010/main" val="309024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1843-6907-4497-596B-5F246135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Bears avoid sushi, trout laugh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B1A9-D714-AEB3-37F7-1C306672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4464"/>
            <a:ext cx="8946541" cy="4833936"/>
          </a:xfrm>
        </p:spPr>
        <p:txBody>
          <a:bodyPr>
            <a:normAutofit fontScale="92500"/>
          </a:bodyPr>
          <a:lstStyle/>
          <a:p>
            <a:r>
              <a:rPr lang="en-US" dirty="0"/>
              <a:t>Ok, given the above dictionary, how do we compute the Q table?</a:t>
            </a:r>
          </a:p>
          <a:p>
            <a:pPr lvl="1"/>
            <a:r>
              <a:rPr lang="en-US" dirty="0"/>
              <a:t>First play a game where “BEARS” is assumed to be the target word</a:t>
            </a:r>
          </a:p>
          <a:p>
            <a:pPr lvl="1"/>
            <a:r>
              <a:rPr lang="en-US" dirty="0"/>
              <a:t>Second, make a vector where each element is the number of words from the dictionary that each choice eliminates</a:t>
            </a:r>
          </a:p>
          <a:p>
            <a:pPr lvl="2"/>
            <a:r>
              <a:rPr lang="en-US" dirty="0"/>
              <a:t>[4, 2, 3, 3, 2] </a:t>
            </a:r>
          </a:p>
          <a:p>
            <a:pPr lvl="1"/>
            <a:r>
              <a:rPr lang="en-US" dirty="0"/>
              <a:t>Third, play a game with “AVOID” is assumed to be the target word</a:t>
            </a:r>
          </a:p>
          <a:p>
            <a:pPr lvl="2"/>
            <a:r>
              <a:rPr lang="en-US" dirty="0"/>
              <a:t>Add the resulting vector to the above vector</a:t>
            </a:r>
          </a:p>
          <a:p>
            <a:pPr lvl="1"/>
            <a:r>
              <a:rPr lang="en-US" dirty="0"/>
              <a:t>Repeat for all words</a:t>
            </a:r>
          </a:p>
          <a:p>
            <a:r>
              <a:rPr lang="en-US" dirty="0"/>
              <a:t>The result will be proportional to the exact Q table</a:t>
            </a:r>
          </a:p>
          <a:p>
            <a:r>
              <a:rPr lang="en-US" dirty="0"/>
              <a:t>The next guess is the word with the highest number (randomly choose if tie)</a:t>
            </a:r>
          </a:p>
          <a:p>
            <a:pPr lvl="1"/>
            <a:r>
              <a:rPr lang="en-US" dirty="0"/>
              <a:t>Note that this is a N^3 algorithm (getting expensive)</a:t>
            </a:r>
          </a:p>
          <a:p>
            <a:r>
              <a:rPr lang="en-US" dirty="0"/>
              <a:t>Remove guess from resulting resulting dictionary (once guess is made).</a:t>
            </a:r>
          </a:p>
        </p:txBody>
      </p:sp>
    </p:spTree>
    <p:extLst>
      <p:ext uri="{BB962C8B-B14F-4D97-AF65-F5344CB8AC3E}">
        <p14:creationId xmlns:p14="http://schemas.microsoft.com/office/powerpoint/2010/main" val="402480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3034-6BF2-242D-5231-533D1572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8E6C-A74D-F18B-2BC3-6166DDA3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2499 word dictionary, the above algorithm took 2 hours on my computer.  </a:t>
            </a:r>
          </a:p>
          <a:p>
            <a:pPr lvl="1"/>
            <a:r>
              <a:rPr lang="en-US" dirty="0"/>
              <a:t>The result was “CARES”</a:t>
            </a:r>
          </a:p>
          <a:p>
            <a:pPr lvl="1"/>
            <a:r>
              <a:rPr lang="en-US" dirty="0"/>
              <a:t>Note that this will ALWAYS be the first guess, so we only have to do this once</a:t>
            </a:r>
          </a:p>
          <a:p>
            <a:pPr lvl="1"/>
            <a:r>
              <a:rPr lang="en-US" dirty="0"/>
              <a:t>In reality, the algorithm converged to “CARES” in about a few hundred simulations</a:t>
            </a:r>
          </a:p>
          <a:p>
            <a:r>
              <a:rPr lang="en-US" dirty="0"/>
              <a:t>Each subsequent guess is instantaneous because the dictionary is reduced to ~100 words </a:t>
            </a:r>
          </a:p>
          <a:p>
            <a:r>
              <a:rPr lang="en-US" dirty="0"/>
              <a:t>So pick “CARES” first and then play with the algorithm for subsequent guesses</a:t>
            </a:r>
          </a:p>
          <a:p>
            <a:pPr lvl="1"/>
            <a:r>
              <a:rPr lang="en-US" dirty="0"/>
              <a:t>This takes about 20 minutes to get through all games</a:t>
            </a:r>
          </a:p>
        </p:txBody>
      </p:sp>
    </p:spTree>
    <p:extLst>
      <p:ext uri="{BB962C8B-B14F-4D97-AF65-F5344CB8AC3E}">
        <p14:creationId xmlns:p14="http://schemas.microsoft.com/office/powerpoint/2010/main" val="339960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C316-F3B6-E309-577C-AA8541D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008F4-66EC-3FB5-7510-7A2E73705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Closed Form Approach</a:t>
            </a:r>
          </a:p>
        </p:txBody>
      </p:sp>
      <p:pic>
        <p:nvPicPr>
          <p:cNvPr id="8" name="Content Placeholder 7" descr="A graph with blue lines&#10;&#10;Description automatically generated">
            <a:extLst>
              <a:ext uri="{FF2B5EF4-FFF2-40B4-BE49-F238E27FC236}">
                <a16:creationId xmlns:a16="http://schemas.microsoft.com/office/drawing/2014/main" id="{AD3BD5A1-4474-E97A-9CFB-BDCBF96F75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2653090"/>
            <a:ext cx="4395787" cy="346475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CE02A-499C-CD4A-6D5B-DD32F37F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Trained Approach</a:t>
            </a:r>
          </a:p>
        </p:txBody>
      </p:sp>
      <p:pic>
        <p:nvPicPr>
          <p:cNvPr id="10" name="Content Placeholder 9" descr="A graph with blue lines&#10;&#10;Description automatically generated">
            <a:extLst>
              <a:ext uri="{FF2B5EF4-FFF2-40B4-BE49-F238E27FC236}">
                <a16:creationId xmlns:a16="http://schemas.microsoft.com/office/drawing/2014/main" id="{49B69906-D194-FEE0-514C-337D03DF3A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54675" y="2605243"/>
            <a:ext cx="4395788" cy="3560451"/>
          </a:xfrm>
        </p:spPr>
      </p:pic>
    </p:spTree>
    <p:extLst>
      <p:ext uri="{BB962C8B-B14F-4D97-AF65-F5344CB8AC3E}">
        <p14:creationId xmlns:p14="http://schemas.microsoft.com/office/powerpoint/2010/main" val="25780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2AC19-3FFE-C7BB-ECDC-B63A5F43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6C798EC5-3263-4973-F29D-D0D7AFBAF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889150"/>
            <a:ext cx="6270662" cy="50792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097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A4EA-598E-40F3-0003-E6E57E63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0086-4217-D935-796F-438897A2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2499 word dictionary, the algorithm converged to the “CARES” in a few hundred simulations</a:t>
            </a:r>
          </a:p>
          <a:p>
            <a:pPr lvl="1"/>
            <a:r>
              <a:rPr lang="en-US" dirty="0"/>
              <a:t>Remember, in learning, we are not looking for an exact answer, but ”good enough”</a:t>
            </a:r>
          </a:p>
          <a:p>
            <a:pPr lvl="1"/>
            <a:r>
              <a:rPr lang="en-US" dirty="0"/>
              <a:t>This implies that a more traditional approach could be fruitful</a:t>
            </a:r>
          </a:p>
          <a:p>
            <a:pPr lvl="2"/>
            <a:r>
              <a:rPr lang="en-US" dirty="0"/>
              <a:t>The State would be the number of the guess</a:t>
            </a:r>
          </a:p>
          <a:p>
            <a:pPr lvl="2"/>
            <a:r>
              <a:rPr lang="en-US" dirty="0"/>
              <a:t>The Reward would the number of dictionary words eliminated by guess given every target word possible at the stage of the game</a:t>
            </a:r>
          </a:p>
          <a:p>
            <a:pPr lvl="2"/>
            <a:r>
              <a:rPr lang="en-US" dirty="0"/>
              <a:t>The Policy would be a more realistic balance between exploration and exploitation </a:t>
            </a:r>
          </a:p>
        </p:txBody>
      </p:sp>
    </p:spTree>
    <p:extLst>
      <p:ext uri="{BB962C8B-B14F-4D97-AF65-F5344CB8AC3E}">
        <p14:creationId xmlns:p14="http://schemas.microsoft.com/office/powerpoint/2010/main" val="1365164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1C27-71FB-DD37-4254-E47D6461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may not be a materially better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2AEB-CE3C-C81C-510F-63C25486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game is viral</a:t>
            </a:r>
          </a:p>
          <a:p>
            <a:pPr lvl="1"/>
            <a:r>
              <a:rPr lang="en-US" dirty="0"/>
              <a:t>No one would play this game if you were guarantied a win</a:t>
            </a:r>
          </a:p>
          <a:p>
            <a:pPr lvl="1"/>
            <a:r>
              <a:rPr lang="en-US" dirty="0"/>
              <a:t>It is reasonable to assume that 6 guesses is challenging enough to keep you playing</a:t>
            </a:r>
          </a:p>
          <a:p>
            <a:pPr lvl="2"/>
            <a:r>
              <a:rPr lang="en-US" dirty="0"/>
              <a:t>Fewer guesses and you don’t win enough to keep your interest</a:t>
            </a:r>
          </a:p>
          <a:p>
            <a:pPr lvl="2"/>
            <a:r>
              <a:rPr lang="en-US" dirty="0"/>
              <a:t>More guesses and you would always win, and it would no longer be enough of a challenge</a:t>
            </a:r>
          </a:p>
        </p:txBody>
      </p:sp>
    </p:spTree>
    <p:extLst>
      <p:ext uri="{BB962C8B-B14F-4D97-AF65-F5344CB8AC3E}">
        <p14:creationId xmlns:p14="http://schemas.microsoft.com/office/powerpoint/2010/main" val="215896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804F-EBA2-8258-0F42-557AFF1A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based?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ABEAA-873B-DFF2-A614-B539B562C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 Game</a:t>
            </a:r>
          </a:p>
        </p:txBody>
      </p:sp>
      <p:pic>
        <p:nvPicPr>
          <p:cNvPr id="9" name="Content Placeholder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3085D42-E8D3-393A-DC94-6E2E138791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96356" y="3839369"/>
            <a:ext cx="1409700" cy="1092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782BA-9FCB-5EA2-B534-3BC582671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Based Game</a:t>
            </a:r>
          </a:p>
        </p:txBody>
      </p:sp>
      <p:pic>
        <p:nvPicPr>
          <p:cNvPr id="11" name="Content Placeholder 10" descr="A number of word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0D4B592-EE35-C1B9-E6F2-974E4B1052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31819" y="3325019"/>
            <a:ext cx="1841500" cy="2120900"/>
          </a:xfrm>
        </p:spPr>
      </p:pic>
    </p:spTree>
    <p:extLst>
      <p:ext uri="{BB962C8B-B14F-4D97-AF65-F5344CB8AC3E}">
        <p14:creationId xmlns:p14="http://schemas.microsoft.com/office/powerpoint/2010/main" val="367955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D283-073D-4E2F-21C4-F0FD9A98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IS NOT THE RIGHT TOOL!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744D-8C44-9BD3-91BA-9098346A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tokenization is based on meaning, not structure</a:t>
            </a:r>
          </a:p>
          <a:p>
            <a:r>
              <a:rPr lang="en-US" dirty="0"/>
              <a:t>Wordle is not a meaning based game, it is a structure based game</a:t>
            </a:r>
          </a:p>
          <a:p>
            <a:r>
              <a:rPr lang="en-US" dirty="0"/>
              <a:t>Maybe a transformer that uses One Hot Encoding would be better</a:t>
            </a:r>
          </a:p>
          <a:p>
            <a:pPr lvl="1"/>
            <a:r>
              <a:rPr lang="en-US" dirty="0"/>
              <a:t>This is a future development</a:t>
            </a:r>
          </a:p>
          <a:p>
            <a:pPr lvl="2"/>
            <a:r>
              <a:rPr lang="en-US" dirty="0"/>
              <a:t>It may be simple enough for us to implement v a LLM transformer </a:t>
            </a:r>
          </a:p>
          <a:p>
            <a:pPr lvl="1"/>
            <a:r>
              <a:rPr lang="en-US" dirty="0"/>
              <a:t>Does anyone want to work with me on this?</a:t>
            </a:r>
          </a:p>
        </p:txBody>
      </p:sp>
    </p:spTree>
    <p:extLst>
      <p:ext uri="{BB962C8B-B14F-4D97-AF65-F5344CB8AC3E}">
        <p14:creationId xmlns:p14="http://schemas.microsoft.com/office/powerpoint/2010/main" val="39465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5387B-411B-6556-251A-03DB3DF9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9" y="1447800"/>
            <a:ext cx="3342459" cy="39435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/>
              <a:t>Obsessed with Wordle… </a:t>
            </a:r>
            <a:br>
              <a:rPr lang="en-US" sz="5100" dirty="0"/>
            </a:br>
            <a:br>
              <a:rPr lang="en-US" sz="5100" dirty="0"/>
            </a:br>
            <a:r>
              <a:rPr lang="en-US" sz="3600" dirty="0"/>
              <a:t>and, I’m not the only one</a:t>
            </a:r>
            <a:endParaRPr lang="en-US" sz="5100" dirty="0"/>
          </a:p>
        </p:txBody>
      </p:sp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3AFA2BB3-E4F2-2749-9BE2-6960D09745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741" r="-2" b="-2"/>
          <a:stretch/>
        </p:blipFill>
        <p:spPr>
          <a:xfrm>
            <a:off x="3972657" y="609601"/>
            <a:ext cx="3419804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Content Placeholder 4" descr="A screenshot of a crossword puzzle&#10;&#10;Description automatically generated">
            <a:extLst>
              <a:ext uri="{FF2B5EF4-FFF2-40B4-BE49-F238E27FC236}">
                <a16:creationId xmlns:a16="http://schemas.microsoft.com/office/drawing/2014/main" id="{391158BB-CC1A-A136-BCAE-BB7089A7C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/>
          <a:srcRect t="7787" r="-2" b="15831"/>
          <a:stretch/>
        </p:blipFill>
        <p:spPr>
          <a:xfrm>
            <a:off x="311294" y="609600"/>
            <a:ext cx="3414424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06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445E-2D62-1F51-7CA8-5AB4360F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EF83-1436-112A-7EC6-977FA1BB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Step Strategy</a:t>
            </a:r>
          </a:p>
          <a:p>
            <a:pPr lvl="1"/>
            <a:r>
              <a:rPr lang="en-US" dirty="0"/>
              <a:t>Pick a word from dictionary </a:t>
            </a:r>
          </a:p>
          <a:p>
            <a:pPr lvl="1"/>
            <a:r>
              <a:rPr lang="en-US" dirty="0"/>
              <a:t>Get feedback</a:t>
            </a:r>
          </a:p>
          <a:p>
            <a:pPr lvl="1"/>
            <a:r>
              <a:rPr lang="en-US" dirty="0"/>
              <a:t>Create a reduced dictionary that is consistent with feedback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Note that first pick is always a choice from the whole dictionary and every subsequent turn is a subset of this original dictionary</a:t>
            </a:r>
          </a:p>
          <a:p>
            <a:r>
              <a:rPr lang="en-US" dirty="0"/>
              <a:t>The question is: how do you pick a word that will get to the solution with in 6 guesses</a:t>
            </a:r>
          </a:p>
        </p:txBody>
      </p:sp>
    </p:spTree>
    <p:extLst>
      <p:ext uri="{BB962C8B-B14F-4D97-AF65-F5344CB8AC3E}">
        <p14:creationId xmlns:p14="http://schemas.microsoft.com/office/powerpoint/2010/main" val="984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9FCF-5029-90EC-403A-93B28580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A9C83B-2E0F-A9FF-A1C6-0D4F223B3B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71" y="1853248"/>
            <a:ext cx="69723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4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794A-FD3F-C1D3-52C3-2B6DA8D8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CE93C-C449-08B1-45C3-4882866A3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Assuming that your Q table is all zeros: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𝐵𝑒𝑙𝑙𝑚𝑎𝑛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𝑒𝑞𝑛</m:t>
                        </m:r>
                      </m:e>
                    </m:func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  <a:p>
                <a:pPr lvl="1"/>
                <a:r>
                  <a:rPr lang="en-US" dirty="0"/>
                  <a:t>This is limits to the expectation value with the appropriate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100% exploration policy (exhaustive search)</a:t>
                </a:r>
              </a:p>
              <a:p>
                <a:r>
                  <a:rPr lang="en-US" dirty="0"/>
                  <a:t>=&gt; Q table is the table of Expected return for a change in state</a:t>
                </a:r>
              </a:p>
              <a:p>
                <a:pPr lvl="1"/>
                <a:r>
                  <a:rPr lang="en-US" dirty="0"/>
                  <a:t>Note that the coupling between rounds disappears in this limit</a:t>
                </a:r>
              </a:p>
              <a:p>
                <a:pPr lvl="2"/>
                <a:r>
                  <a:rPr lang="en-US" dirty="0"/>
                  <a:t>Markov property</a:t>
                </a:r>
              </a:p>
              <a:p>
                <a:pPr lvl="1"/>
                <a:r>
                  <a:rPr lang="en-US" dirty="0"/>
                  <a:t>So why is there a Bellman Equation?</a:t>
                </a:r>
              </a:p>
              <a:p>
                <a:pPr lvl="2"/>
                <a:r>
                  <a:rPr lang="en-US" dirty="0"/>
                  <a:t>The Bellman Equation represents a search pattern that will converge to the Q table efficiently</a:t>
                </a:r>
              </a:p>
              <a:p>
                <a:pPr lvl="2"/>
                <a:r>
                  <a:rPr lang="en-US" dirty="0"/>
                  <a:t>Remember, learning is about “good enough” and this algorithm gets to ”good enough” quickly and efficiently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CE93C-C449-08B1-45C3-4882866A3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8735" b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38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282D-A561-8B6E-41FD-DE0F5C36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83C30-63C6-2F38-980B-59671388B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look at the limit above, we can separate the game into guesses</a:t>
                </a:r>
              </a:p>
              <a:p>
                <a:r>
                  <a:rPr lang="en-US" dirty="0"/>
                  <a:t>In this case, the remaining dictionary defines your state</a:t>
                </a:r>
              </a:p>
              <a:p>
                <a:pPr lvl="1"/>
                <a:r>
                  <a:rPr lang="en-US" dirty="0"/>
                  <a:t>That means that the number of subsets of original dictionary is number of possible states</a:t>
                </a:r>
              </a:p>
              <a:p>
                <a:pPr lvl="1"/>
                <a:r>
                  <a:rPr lang="en-US" dirty="0"/>
                  <a:t>That’s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2499</m:t>
                        </m:r>
                      </m:sup>
                    </m:sSup>
                  </m:oMath>
                </a14:m>
                <a:r>
                  <a:rPr lang="en-US" dirty="0"/>
                  <a:t>!!!!!!!!!!!!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83C30-63C6-2F38-980B-59671388B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51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7905-50C1-F047-8FF7-63E1DE14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form Q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485B8-F015-7B5A-0284-323D3ADF5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If we define Q to be the expected number of green letters, then there is a closed form solution (no training)</a:t>
                </a:r>
              </a:p>
              <a:p>
                <a:pPr lvl="1"/>
                <a:r>
                  <a:rPr lang="en-US" dirty="0"/>
                  <a:t>Note maximizing this Q will lead to winning the game</a:t>
                </a:r>
              </a:p>
              <a:p>
                <a:r>
                  <a:rPr lang="en-US" dirty="0"/>
                  <a:t>Q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𝐻𝑖𝑠𝑡𝑜𝑔𝑟𝑎𝑚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𝐿𝑒𝑡𝑡𝑒𝑟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𝐻𝑖𝑠𝑡𝑜𝑔𝑟𝑎𝑚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𝑛𝑑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𝐿𝑒𝑡𝑡𝑒𝑟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𝐻𝑖𝑠𝑡𝑜𝑔𝑟𝑎𝑚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𝑟𝑑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𝐿𝑒𝑡𝑡𝑒𝑟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𝐻𝑖𝑠𝑡𝑜𝑔𝑟𝑎𝑚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𝐿𝑒𝑡𝑡𝑒𝑟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𝐻𝑖𝑠𝑡𝑜𝑔𝑟𝑎𝑚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𝐿𝑒𝑡𝑡𝑒𝑟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∶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𝑂𝑛𝑒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𝐻𝑜𝑡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𝐸𝑛𝑐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𝐿𝑒𝑡𝑡𝑒𝑟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𝑂𝑛𝑒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𝐻𝑜𝑡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𝐸𝑛𝑐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𝑛𝑑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𝐿𝑒𝑡𝑡𝑒𝑟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𝑂𝑛𝑒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𝐻𝑜𝑡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𝐸𝑛𝑐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𝑟𝑑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𝐿𝑒𝑡𝑡𝑒𝑟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𝑂𝑛𝑒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𝐻𝑜𝑡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𝐸𝑛𝑐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𝐿𝑒𝑡𝑡𝑒𝑟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𝑂𝑛𝑒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𝐻𝑜𝑡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𝐸𝑛𝑐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𝐿𝑒𝑡𝑡𝑒𝑟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Given any dictionary on left and target word on right</a:t>
                </a:r>
              </a:p>
              <a:p>
                <a:pPr lvl="1"/>
                <a:r>
                  <a:rPr lang="en-US" dirty="0"/>
                  <a:t>Note that this is an N^2 algorithm (pretty cheap)</a:t>
                </a:r>
              </a:p>
              <a:p>
                <a:pPr lvl="1"/>
                <a:r>
                  <a:rPr lang="en-US" dirty="0"/>
                  <a:t>With this dictionary, the first guess is ALWAYS “CORES”, because all games start with same state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485B8-F015-7B5A-0284-323D3ADF5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27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680C-7317-AB45-0068-AE16CBCC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892188B6-B6E6-3490-3682-03F0D758C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959695"/>
            <a:ext cx="6270662" cy="49381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2797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0475-F63A-67CF-4ED0-5D3C7CC1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Reward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8FFE-0480-010D-C78B-62408F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 in a Reinforcement Learning class, we can propose possibilities where we can use simulation to estimate, or even determine the Q table</a:t>
            </a:r>
          </a:p>
          <a:p>
            <a:r>
              <a:rPr lang="en-US" dirty="0"/>
              <a:t>A better Reward Function could be the expected number of words from the dictionary that a guess will eliminate</a:t>
            </a:r>
          </a:p>
          <a:p>
            <a:pPr lvl="1"/>
            <a:r>
              <a:rPr lang="en-US" dirty="0"/>
              <a:t>Maximizing this may get to the solution faster</a:t>
            </a:r>
          </a:p>
          <a:p>
            <a:r>
              <a:rPr lang="en-US" dirty="0"/>
              <a:t>If we assume a 100% exploration policy, this would be an exhaustive search over the dictionary.  </a:t>
            </a:r>
          </a:p>
          <a:p>
            <a:pPr lvl="1"/>
            <a:r>
              <a:rPr lang="en-US" dirty="0"/>
              <a:t>Most of the game has dictionaries of &lt;200, so exhaustive search is not computationally onerous</a:t>
            </a:r>
          </a:p>
        </p:txBody>
      </p:sp>
    </p:spTree>
    <p:extLst>
      <p:ext uri="{BB962C8B-B14F-4D97-AF65-F5344CB8AC3E}">
        <p14:creationId xmlns:p14="http://schemas.microsoft.com/office/powerpoint/2010/main" val="2582480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{E0DEEEA7-A5E3-BE48-81A5-3F699EC9FC94}tf10001062</Template>
  <TotalTime>240</TotalTime>
  <Words>906</Words>
  <Application>Microsoft Macintosh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Century Gothic</vt:lpstr>
      <vt:lpstr>Wingdings 3</vt:lpstr>
      <vt:lpstr>Ion</vt:lpstr>
      <vt:lpstr>Wordle Agent</vt:lpstr>
      <vt:lpstr>Obsessed with Wordle…   and, I’m not the only one</vt:lpstr>
      <vt:lpstr>Overall Strategy </vt:lpstr>
      <vt:lpstr>Bellman Equation</vt:lpstr>
      <vt:lpstr>Bellman Equation</vt:lpstr>
      <vt:lpstr>What is the State?</vt:lpstr>
      <vt:lpstr>Closed form Q table</vt:lpstr>
      <vt:lpstr>Results</vt:lpstr>
      <vt:lpstr>Better Reward Function?</vt:lpstr>
      <vt:lpstr>Bears avoid sushi, trout laugh</vt:lpstr>
      <vt:lpstr>In Practice…</vt:lpstr>
      <vt:lpstr>Compare Performance</vt:lpstr>
      <vt:lpstr>Results</vt:lpstr>
      <vt:lpstr>Future Directions</vt:lpstr>
      <vt:lpstr>There may not be a materially better strategy</vt:lpstr>
      <vt:lpstr>ChatGPT based?</vt:lpstr>
      <vt:lpstr>ChatGPT IS NOT THE RIGHT TOOL!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Wordle Agent</dc:title>
  <dc:creator>Alok Gupta</dc:creator>
  <cp:lastModifiedBy>Alok Gupta</cp:lastModifiedBy>
  <cp:revision>11</cp:revision>
  <dcterms:created xsi:type="dcterms:W3CDTF">2023-08-17T20:32:37Z</dcterms:created>
  <dcterms:modified xsi:type="dcterms:W3CDTF">2023-08-18T00:32:56Z</dcterms:modified>
</cp:coreProperties>
</file>