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62" r:id="rId3"/>
    <p:sldId id="263" r:id="rId4"/>
    <p:sldId id="258" r:id="rId5"/>
    <p:sldId id="261" r:id="rId6"/>
    <p:sldId id="264" r:id="rId7"/>
    <p:sldId id="265" r:id="rId8"/>
    <p:sldId id="257" r:id="rId9"/>
    <p:sldId id="267" r:id="rId10"/>
    <p:sldId id="259" r:id="rId11"/>
    <p:sldId id="266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0EF70-7CA9-49BA-B0CF-70F45D9257E4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7F322A9-333F-419D-AE22-875C0EA7EB18}">
      <dgm:prSet/>
      <dgm:spPr/>
      <dgm:t>
        <a:bodyPr/>
        <a:lstStyle/>
        <a:p>
          <a:pPr rtl="0"/>
          <a:r>
            <a:rPr lang="en-US" dirty="0" smtClean="0"/>
            <a:t>“A large social media marketing firm wants to </a:t>
          </a:r>
          <a:r>
            <a:rPr lang="en-US" u="sng" dirty="0" smtClean="0"/>
            <a:t>target doctors / physicians</a:t>
          </a:r>
          <a:r>
            <a:rPr lang="en-US" dirty="0" smtClean="0"/>
            <a:t> based on their </a:t>
          </a:r>
          <a:r>
            <a:rPr lang="en-US" u="sng" dirty="0" smtClean="0"/>
            <a:t>practice area</a:t>
          </a:r>
          <a:r>
            <a:rPr lang="en-US" dirty="0" smtClean="0"/>
            <a:t>.                               For example, A marketing campaign to target Cardiologists for heart related news feed.”</a:t>
          </a:r>
          <a:endParaRPr lang="en-US" dirty="0"/>
        </a:p>
      </dgm:t>
    </dgm:pt>
    <dgm:pt modelId="{C7BE7324-D02C-4D6E-B402-9361E6A354CB}" type="parTrans" cxnId="{CDE534AF-ACC3-4396-A219-62D79F22D4CF}">
      <dgm:prSet/>
      <dgm:spPr/>
      <dgm:t>
        <a:bodyPr/>
        <a:lstStyle/>
        <a:p>
          <a:endParaRPr lang="en-US"/>
        </a:p>
      </dgm:t>
    </dgm:pt>
    <dgm:pt modelId="{48530BD6-D425-4673-A93F-2E670A1C398D}" type="sibTrans" cxnId="{CDE534AF-ACC3-4396-A219-62D79F22D4CF}">
      <dgm:prSet/>
      <dgm:spPr/>
      <dgm:t>
        <a:bodyPr/>
        <a:lstStyle/>
        <a:p>
          <a:endParaRPr lang="en-US"/>
        </a:p>
      </dgm:t>
    </dgm:pt>
    <dgm:pt modelId="{13D103D2-BE7F-4956-8041-B96571F7B41D}" type="pres">
      <dgm:prSet presAssocID="{2C90EF70-7CA9-49BA-B0CF-70F45D9257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801CA7-7EB5-4140-8EB1-842B4E1A1EC9}" type="pres">
      <dgm:prSet presAssocID="{57F322A9-333F-419D-AE22-875C0EA7EB1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E534AF-ACC3-4396-A219-62D79F22D4CF}" srcId="{2C90EF70-7CA9-49BA-B0CF-70F45D9257E4}" destId="{57F322A9-333F-419D-AE22-875C0EA7EB18}" srcOrd="0" destOrd="0" parTransId="{C7BE7324-D02C-4D6E-B402-9361E6A354CB}" sibTransId="{48530BD6-D425-4673-A93F-2E670A1C398D}"/>
    <dgm:cxn modelId="{7382CA67-2D60-4E7F-A436-DDCCC0A9111D}" type="presOf" srcId="{57F322A9-333F-419D-AE22-875C0EA7EB18}" destId="{16801CA7-7EB5-4140-8EB1-842B4E1A1EC9}" srcOrd="0" destOrd="0" presId="urn:microsoft.com/office/officeart/2005/8/layout/default"/>
    <dgm:cxn modelId="{9D07CC3E-2268-4915-B000-73467CAD392A}" type="presOf" srcId="{2C90EF70-7CA9-49BA-B0CF-70F45D9257E4}" destId="{13D103D2-BE7F-4956-8041-B96571F7B41D}" srcOrd="0" destOrd="0" presId="urn:microsoft.com/office/officeart/2005/8/layout/default"/>
    <dgm:cxn modelId="{CEF5F79F-4983-496B-B7CA-E549AD33CDEF}" type="presParOf" srcId="{13D103D2-BE7F-4956-8041-B96571F7B41D}" destId="{16801CA7-7EB5-4140-8EB1-842B4E1A1EC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39C5F-DC22-4DBC-8057-C172A70D0C9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F55C3A-BCE5-4FA7-8082-098528A0B4A1}">
      <dgm:prSet/>
      <dgm:spPr/>
      <dgm:t>
        <a:bodyPr/>
        <a:lstStyle/>
        <a:p>
          <a:pPr rtl="0"/>
          <a:r>
            <a:rPr lang="en-US" smtClean="0"/>
            <a:t>The marketing firm wants to predict physicians under medical specialties based upon procedures performed over the past year</a:t>
          </a:r>
          <a:endParaRPr lang="en-US"/>
        </a:p>
      </dgm:t>
    </dgm:pt>
    <dgm:pt modelId="{E2565F6A-8690-46FD-972E-D7F133E99C25}" type="parTrans" cxnId="{21AF1773-836E-4B42-829C-EA62AE00132F}">
      <dgm:prSet/>
      <dgm:spPr/>
      <dgm:t>
        <a:bodyPr/>
        <a:lstStyle/>
        <a:p>
          <a:endParaRPr lang="en-US"/>
        </a:p>
      </dgm:t>
    </dgm:pt>
    <dgm:pt modelId="{C7EEE38A-E61D-4FC5-9D84-8E7B4C206294}" type="sibTrans" cxnId="{21AF1773-836E-4B42-829C-EA62AE00132F}">
      <dgm:prSet/>
      <dgm:spPr/>
      <dgm:t>
        <a:bodyPr/>
        <a:lstStyle/>
        <a:p>
          <a:endParaRPr lang="en-US"/>
        </a:p>
      </dgm:t>
    </dgm:pt>
    <dgm:pt modelId="{179A098D-E00F-4D65-B180-FA7D3B9F3692}" type="pres">
      <dgm:prSet presAssocID="{85739C5F-DC22-4DBC-8057-C172A70D0C9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D2B94C-0DA8-4B95-9A38-A62B948F73E7}" type="pres">
      <dgm:prSet presAssocID="{DFF55C3A-BCE5-4FA7-8082-098528A0B4A1}" presName="circle1" presStyleLbl="node1" presStyleIdx="0" presStyleCnt="1"/>
      <dgm:spPr/>
    </dgm:pt>
    <dgm:pt modelId="{4DC49EE1-4B4A-45E7-9CE0-CBFFA9706C1C}" type="pres">
      <dgm:prSet presAssocID="{DFF55C3A-BCE5-4FA7-8082-098528A0B4A1}" presName="space" presStyleCnt="0"/>
      <dgm:spPr/>
    </dgm:pt>
    <dgm:pt modelId="{A565BAC1-21CA-4644-A94A-0D19FC8A1A1C}" type="pres">
      <dgm:prSet presAssocID="{DFF55C3A-BCE5-4FA7-8082-098528A0B4A1}" presName="rect1" presStyleLbl="alignAcc1" presStyleIdx="0" presStyleCnt="1"/>
      <dgm:spPr/>
      <dgm:t>
        <a:bodyPr/>
        <a:lstStyle/>
        <a:p>
          <a:endParaRPr lang="en-US"/>
        </a:p>
      </dgm:t>
    </dgm:pt>
    <dgm:pt modelId="{20712029-7339-4251-B8E0-1E8F4AB8EECC}" type="pres">
      <dgm:prSet presAssocID="{DFF55C3A-BCE5-4FA7-8082-098528A0B4A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AF1773-836E-4B42-829C-EA62AE00132F}" srcId="{85739C5F-DC22-4DBC-8057-C172A70D0C9D}" destId="{DFF55C3A-BCE5-4FA7-8082-098528A0B4A1}" srcOrd="0" destOrd="0" parTransId="{E2565F6A-8690-46FD-972E-D7F133E99C25}" sibTransId="{C7EEE38A-E61D-4FC5-9D84-8E7B4C206294}"/>
    <dgm:cxn modelId="{FF2E6AA3-8AD1-4F6F-B5B9-F9257B463962}" type="presOf" srcId="{DFF55C3A-BCE5-4FA7-8082-098528A0B4A1}" destId="{20712029-7339-4251-B8E0-1E8F4AB8EECC}" srcOrd="1" destOrd="0" presId="urn:microsoft.com/office/officeart/2005/8/layout/target3"/>
    <dgm:cxn modelId="{E3AAEAFA-4961-4045-8948-5184F0A09D55}" type="presOf" srcId="{DFF55C3A-BCE5-4FA7-8082-098528A0B4A1}" destId="{A565BAC1-21CA-4644-A94A-0D19FC8A1A1C}" srcOrd="0" destOrd="0" presId="urn:microsoft.com/office/officeart/2005/8/layout/target3"/>
    <dgm:cxn modelId="{C6B2D076-07EF-4133-A3FD-243DBD85E547}" type="presOf" srcId="{85739C5F-DC22-4DBC-8057-C172A70D0C9D}" destId="{179A098D-E00F-4D65-B180-FA7D3B9F3692}" srcOrd="0" destOrd="0" presId="urn:microsoft.com/office/officeart/2005/8/layout/target3"/>
    <dgm:cxn modelId="{F15124F7-ACE9-4F41-98D8-B7FD541FB707}" type="presParOf" srcId="{179A098D-E00F-4D65-B180-FA7D3B9F3692}" destId="{F6D2B94C-0DA8-4B95-9A38-A62B948F73E7}" srcOrd="0" destOrd="0" presId="urn:microsoft.com/office/officeart/2005/8/layout/target3"/>
    <dgm:cxn modelId="{980A36D0-8629-464A-977B-680F85EA16E3}" type="presParOf" srcId="{179A098D-E00F-4D65-B180-FA7D3B9F3692}" destId="{4DC49EE1-4B4A-45E7-9CE0-CBFFA9706C1C}" srcOrd="1" destOrd="0" presId="urn:microsoft.com/office/officeart/2005/8/layout/target3"/>
    <dgm:cxn modelId="{36306386-BAD4-4DE2-86DE-860F6375FF4E}" type="presParOf" srcId="{179A098D-E00F-4D65-B180-FA7D3B9F3692}" destId="{A565BAC1-21CA-4644-A94A-0D19FC8A1A1C}" srcOrd="2" destOrd="0" presId="urn:microsoft.com/office/officeart/2005/8/layout/target3"/>
    <dgm:cxn modelId="{9119274B-EFEA-4CE8-A47E-42DD910AB0EB}" type="presParOf" srcId="{179A098D-E00F-4D65-B180-FA7D3B9F3692}" destId="{20712029-7339-4251-B8E0-1E8F4AB8EEC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D9A19-DB55-4BF4-B407-620BB24BE099}" type="doc">
      <dgm:prSet loTypeId="urn:microsoft.com/office/officeart/2005/8/layout/hProcess9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CBD97DD-D293-4518-A351-7CB3EDE3F80F}">
      <dgm:prSet/>
      <dgm:spPr/>
      <dgm:t>
        <a:bodyPr/>
        <a:lstStyle/>
        <a:p>
          <a:pPr rtl="0"/>
          <a:r>
            <a:rPr lang="en-US" dirty="0" smtClean="0"/>
            <a:t>Week1: Goal MVP Binary Classifier to classify Cardiologists</a:t>
          </a:r>
          <a:endParaRPr lang="en-US" dirty="0"/>
        </a:p>
      </dgm:t>
    </dgm:pt>
    <dgm:pt modelId="{9C5A147C-4C3A-4665-9BEE-2ACFBE51AC19}" type="parTrans" cxnId="{1E8858C1-A99B-4AEC-9ABF-A33F1B5B8477}">
      <dgm:prSet/>
      <dgm:spPr/>
      <dgm:t>
        <a:bodyPr/>
        <a:lstStyle/>
        <a:p>
          <a:endParaRPr lang="en-US"/>
        </a:p>
      </dgm:t>
    </dgm:pt>
    <dgm:pt modelId="{E8A51B3A-253C-4B67-AF53-8812532233EE}" type="sibTrans" cxnId="{1E8858C1-A99B-4AEC-9ABF-A33F1B5B8477}">
      <dgm:prSet/>
      <dgm:spPr/>
      <dgm:t>
        <a:bodyPr/>
        <a:lstStyle/>
        <a:p>
          <a:endParaRPr lang="en-US"/>
        </a:p>
      </dgm:t>
    </dgm:pt>
    <dgm:pt modelId="{00D0601D-7D18-4953-A5F5-84EC28679740}">
      <dgm:prSet/>
      <dgm:spPr/>
      <dgm:t>
        <a:bodyPr/>
        <a:lstStyle/>
        <a:p>
          <a:pPr rtl="0"/>
          <a:r>
            <a:rPr lang="en-US" dirty="0" smtClean="0"/>
            <a:t>Data Cleaning &amp; Prep</a:t>
          </a:r>
          <a:endParaRPr lang="en-US" dirty="0"/>
        </a:p>
      </dgm:t>
    </dgm:pt>
    <dgm:pt modelId="{AECC9765-AFE7-4B5A-8526-8DF07C134AF9}" type="parTrans" cxnId="{7AE118EC-76FB-4F19-8B63-AB2EE0C406C1}">
      <dgm:prSet/>
      <dgm:spPr/>
      <dgm:t>
        <a:bodyPr/>
        <a:lstStyle/>
        <a:p>
          <a:endParaRPr lang="en-US"/>
        </a:p>
      </dgm:t>
    </dgm:pt>
    <dgm:pt modelId="{C9F7B521-652E-41B3-862C-E7844443E074}" type="sibTrans" cxnId="{7AE118EC-76FB-4F19-8B63-AB2EE0C406C1}">
      <dgm:prSet/>
      <dgm:spPr/>
      <dgm:t>
        <a:bodyPr/>
        <a:lstStyle/>
        <a:p>
          <a:endParaRPr lang="en-US"/>
        </a:p>
      </dgm:t>
    </dgm:pt>
    <dgm:pt modelId="{0E404470-BD1C-4731-8CCE-3E991DB8CCA1}">
      <dgm:prSet/>
      <dgm:spPr/>
      <dgm:t>
        <a:bodyPr/>
        <a:lstStyle/>
        <a:p>
          <a:pPr rtl="0"/>
          <a:r>
            <a:rPr lang="en-US" dirty="0" smtClean="0"/>
            <a:t>EDA</a:t>
          </a:r>
          <a:endParaRPr lang="en-US" dirty="0"/>
        </a:p>
      </dgm:t>
    </dgm:pt>
    <dgm:pt modelId="{05828214-680E-430F-BF6F-0DEF12CF5E7B}" type="parTrans" cxnId="{3D021FC2-EB40-466D-9B5C-84136DF736C1}">
      <dgm:prSet/>
      <dgm:spPr/>
      <dgm:t>
        <a:bodyPr/>
        <a:lstStyle/>
        <a:p>
          <a:endParaRPr lang="en-US"/>
        </a:p>
      </dgm:t>
    </dgm:pt>
    <dgm:pt modelId="{199103AB-2F68-4191-BDCB-B5F3FE1E367C}" type="sibTrans" cxnId="{3D021FC2-EB40-466D-9B5C-84136DF736C1}">
      <dgm:prSet/>
      <dgm:spPr/>
      <dgm:t>
        <a:bodyPr/>
        <a:lstStyle/>
        <a:p>
          <a:endParaRPr lang="en-US"/>
        </a:p>
      </dgm:t>
    </dgm:pt>
    <dgm:pt modelId="{EAFA7497-0A9E-4CA4-8BFE-41A8D6AB3598}">
      <dgm:prSet/>
      <dgm:spPr/>
      <dgm:t>
        <a:bodyPr/>
        <a:lstStyle/>
        <a:p>
          <a:pPr rtl="0"/>
          <a:r>
            <a:rPr lang="en-US" dirty="0" smtClean="0"/>
            <a:t>Profit curve to choose the best model</a:t>
          </a:r>
          <a:endParaRPr lang="en-US" dirty="0"/>
        </a:p>
      </dgm:t>
    </dgm:pt>
    <dgm:pt modelId="{8504DCC2-43B6-4A66-B930-7E7A268AB409}" type="parTrans" cxnId="{FDAEF6E4-06FA-46A1-BA52-9EACAE584698}">
      <dgm:prSet/>
      <dgm:spPr/>
      <dgm:t>
        <a:bodyPr/>
        <a:lstStyle/>
        <a:p>
          <a:endParaRPr lang="en-US"/>
        </a:p>
      </dgm:t>
    </dgm:pt>
    <dgm:pt modelId="{FE4D69A7-0B9E-49A3-A412-422015EC112B}" type="sibTrans" cxnId="{FDAEF6E4-06FA-46A1-BA52-9EACAE584698}">
      <dgm:prSet/>
      <dgm:spPr/>
      <dgm:t>
        <a:bodyPr/>
        <a:lstStyle/>
        <a:p>
          <a:endParaRPr lang="en-US"/>
        </a:p>
      </dgm:t>
    </dgm:pt>
    <dgm:pt modelId="{12F1C29D-93A7-4CC6-A433-94C6E343F153}">
      <dgm:prSet/>
      <dgm:spPr/>
      <dgm:t>
        <a:bodyPr/>
        <a:lstStyle/>
        <a:p>
          <a:pPr rtl="0"/>
          <a:r>
            <a:rPr lang="en-US" dirty="0" smtClean="0"/>
            <a:t>Next Steps: Week2: Multiclass classifier</a:t>
          </a:r>
          <a:endParaRPr lang="en-US" dirty="0"/>
        </a:p>
      </dgm:t>
    </dgm:pt>
    <dgm:pt modelId="{2266E4D4-9DB5-4673-B538-51119DB1E137}" type="parTrans" cxnId="{C2A8B07E-EA2E-429C-940D-5FA22DF32ACB}">
      <dgm:prSet/>
      <dgm:spPr/>
      <dgm:t>
        <a:bodyPr/>
        <a:lstStyle/>
        <a:p>
          <a:endParaRPr lang="en-US"/>
        </a:p>
      </dgm:t>
    </dgm:pt>
    <dgm:pt modelId="{4F6F0F06-DA33-4133-83A2-54ACB465A291}" type="sibTrans" cxnId="{C2A8B07E-EA2E-429C-940D-5FA22DF32ACB}">
      <dgm:prSet/>
      <dgm:spPr/>
      <dgm:t>
        <a:bodyPr/>
        <a:lstStyle/>
        <a:p>
          <a:endParaRPr lang="en-US"/>
        </a:p>
      </dgm:t>
    </dgm:pt>
    <dgm:pt modelId="{5C1B7F03-AA58-436B-825A-894BE5B930C7}">
      <dgm:prSet/>
      <dgm:spPr/>
      <dgm:t>
        <a:bodyPr/>
        <a:lstStyle/>
        <a:p>
          <a:pPr rtl="0"/>
          <a:r>
            <a:rPr lang="en-US" dirty="0" smtClean="0"/>
            <a:t>Document Results</a:t>
          </a:r>
          <a:endParaRPr lang="en-US" dirty="0"/>
        </a:p>
      </dgm:t>
    </dgm:pt>
    <dgm:pt modelId="{0C6FA6EF-81D0-4410-B439-E6A74D706DCD}" type="parTrans" cxnId="{F06EF0DE-2A2C-4AAC-9130-3AC5EDF439E0}">
      <dgm:prSet/>
      <dgm:spPr/>
      <dgm:t>
        <a:bodyPr/>
        <a:lstStyle/>
        <a:p>
          <a:endParaRPr lang="en-US"/>
        </a:p>
      </dgm:t>
    </dgm:pt>
    <dgm:pt modelId="{22D4E9FA-C51E-4992-A9E2-B357765001D2}" type="sibTrans" cxnId="{F06EF0DE-2A2C-4AAC-9130-3AC5EDF439E0}">
      <dgm:prSet/>
      <dgm:spPr/>
      <dgm:t>
        <a:bodyPr/>
        <a:lstStyle/>
        <a:p>
          <a:endParaRPr lang="en-US"/>
        </a:p>
      </dgm:t>
    </dgm:pt>
    <dgm:pt modelId="{6E535651-15F6-498F-AF33-C889C43B1366}">
      <dgm:prSet/>
      <dgm:spPr/>
      <dgm:t>
        <a:bodyPr/>
        <a:lstStyle/>
        <a:p>
          <a:pPr rtl="0"/>
          <a:r>
            <a:rPr lang="en-US" dirty="0" smtClean="0"/>
            <a:t>Acquired Dataset</a:t>
          </a:r>
          <a:endParaRPr lang="en-US" dirty="0"/>
        </a:p>
      </dgm:t>
    </dgm:pt>
    <dgm:pt modelId="{871E786A-7685-4918-A1BB-1A63822A779E}" type="parTrans" cxnId="{A68F9BD2-9BDE-4C17-AA67-09BECD32E260}">
      <dgm:prSet/>
      <dgm:spPr/>
      <dgm:t>
        <a:bodyPr/>
        <a:lstStyle/>
        <a:p>
          <a:endParaRPr lang="en-US"/>
        </a:p>
      </dgm:t>
    </dgm:pt>
    <dgm:pt modelId="{02381099-D145-4778-B157-F0E4C58D1B20}" type="sibTrans" cxnId="{A68F9BD2-9BDE-4C17-AA67-09BECD32E260}">
      <dgm:prSet/>
      <dgm:spPr/>
      <dgm:t>
        <a:bodyPr/>
        <a:lstStyle/>
        <a:p>
          <a:endParaRPr lang="en-US"/>
        </a:p>
      </dgm:t>
    </dgm:pt>
    <dgm:pt modelId="{83D74BD9-A70F-432E-BF6C-89D9EAA2628E}" type="pres">
      <dgm:prSet presAssocID="{56FD9A19-DB55-4BF4-B407-620BB24BE09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83CAA0-9D91-4E74-B152-DF7322C7F179}" type="pres">
      <dgm:prSet presAssocID="{56FD9A19-DB55-4BF4-B407-620BB24BE099}" presName="arrow" presStyleLbl="bgShp" presStyleIdx="0" presStyleCnt="1"/>
      <dgm:spPr/>
    </dgm:pt>
    <dgm:pt modelId="{9AE3773D-7617-4203-90F4-4FE617090387}" type="pres">
      <dgm:prSet presAssocID="{56FD9A19-DB55-4BF4-B407-620BB24BE099}" presName="linearProcess" presStyleCnt="0"/>
      <dgm:spPr/>
    </dgm:pt>
    <dgm:pt modelId="{9C4AB749-F86B-4030-B4B3-072F30D1DDED}" type="pres">
      <dgm:prSet presAssocID="{0CBD97DD-D293-4518-A351-7CB3EDE3F80F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162AB-7C92-46E2-9598-82D1A3EE5516}" type="pres">
      <dgm:prSet presAssocID="{E8A51B3A-253C-4B67-AF53-8812532233EE}" presName="sibTrans" presStyleCnt="0"/>
      <dgm:spPr/>
    </dgm:pt>
    <dgm:pt modelId="{87952B51-C412-4F4C-A19C-38B28DB34C43}" type="pres">
      <dgm:prSet presAssocID="{6E535651-15F6-498F-AF33-C889C43B1366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C92AC-74AA-402E-9D55-D1CD08555A8B}" type="pres">
      <dgm:prSet presAssocID="{02381099-D145-4778-B157-F0E4C58D1B20}" presName="sibTrans" presStyleCnt="0"/>
      <dgm:spPr/>
    </dgm:pt>
    <dgm:pt modelId="{968A7CEC-6B41-4B04-B535-B53317756137}" type="pres">
      <dgm:prSet presAssocID="{00D0601D-7D18-4953-A5F5-84EC28679740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7D4DE-2063-487B-AA5B-FE401F1FE5E1}" type="pres">
      <dgm:prSet presAssocID="{C9F7B521-652E-41B3-862C-E7844443E074}" presName="sibTrans" presStyleCnt="0"/>
      <dgm:spPr/>
    </dgm:pt>
    <dgm:pt modelId="{D4625C03-64CA-4795-8085-EA00EF1FD171}" type="pres">
      <dgm:prSet presAssocID="{0E404470-BD1C-4731-8CCE-3E991DB8CCA1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23BDF-2203-4B5A-87D1-08CF91DE46BD}" type="pres">
      <dgm:prSet presAssocID="{199103AB-2F68-4191-BDCB-B5F3FE1E367C}" presName="sibTrans" presStyleCnt="0"/>
      <dgm:spPr/>
    </dgm:pt>
    <dgm:pt modelId="{E2531907-185F-4C7F-BA60-2DD7D3B07CEF}" type="pres">
      <dgm:prSet presAssocID="{EAFA7497-0A9E-4CA4-8BFE-41A8D6AB3598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FF383-ABAC-4751-A2E3-9D6FEBBAE0A5}" type="pres">
      <dgm:prSet presAssocID="{FE4D69A7-0B9E-49A3-A412-422015EC112B}" presName="sibTrans" presStyleCnt="0"/>
      <dgm:spPr/>
    </dgm:pt>
    <dgm:pt modelId="{1CBD25F9-D8B0-4E2E-9FF4-5B2CE4DDA913}" type="pres">
      <dgm:prSet presAssocID="{5C1B7F03-AA58-436B-825A-894BE5B930C7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78C64-6FC8-482F-864D-42AAC4D703E9}" type="pres">
      <dgm:prSet presAssocID="{22D4E9FA-C51E-4992-A9E2-B357765001D2}" presName="sibTrans" presStyleCnt="0"/>
      <dgm:spPr/>
    </dgm:pt>
    <dgm:pt modelId="{D4CFB313-A587-4787-9AE6-0155AB890997}" type="pres">
      <dgm:prSet presAssocID="{12F1C29D-93A7-4CC6-A433-94C6E343F153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1D3DC-CBE4-4B90-BDD9-41EA91526739}" type="presOf" srcId="{12F1C29D-93A7-4CC6-A433-94C6E343F153}" destId="{D4CFB313-A587-4787-9AE6-0155AB890997}" srcOrd="0" destOrd="0" presId="urn:microsoft.com/office/officeart/2005/8/layout/hProcess9"/>
    <dgm:cxn modelId="{7AE118EC-76FB-4F19-8B63-AB2EE0C406C1}" srcId="{56FD9A19-DB55-4BF4-B407-620BB24BE099}" destId="{00D0601D-7D18-4953-A5F5-84EC28679740}" srcOrd="2" destOrd="0" parTransId="{AECC9765-AFE7-4B5A-8526-8DF07C134AF9}" sibTransId="{C9F7B521-652E-41B3-862C-E7844443E074}"/>
    <dgm:cxn modelId="{3D021FC2-EB40-466D-9B5C-84136DF736C1}" srcId="{56FD9A19-DB55-4BF4-B407-620BB24BE099}" destId="{0E404470-BD1C-4731-8CCE-3E991DB8CCA1}" srcOrd="3" destOrd="0" parTransId="{05828214-680E-430F-BF6F-0DEF12CF5E7B}" sibTransId="{199103AB-2F68-4191-BDCB-B5F3FE1E367C}"/>
    <dgm:cxn modelId="{F06EF0DE-2A2C-4AAC-9130-3AC5EDF439E0}" srcId="{56FD9A19-DB55-4BF4-B407-620BB24BE099}" destId="{5C1B7F03-AA58-436B-825A-894BE5B930C7}" srcOrd="5" destOrd="0" parTransId="{0C6FA6EF-81D0-4410-B439-E6A74D706DCD}" sibTransId="{22D4E9FA-C51E-4992-A9E2-B357765001D2}"/>
    <dgm:cxn modelId="{516C9595-3AF6-4318-9BFC-6EC5CF16C71A}" type="presOf" srcId="{0CBD97DD-D293-4518-A351-7CB3EDE3F80F}" destId="{9C4AB749-F86B-4030-B4B3-072F30D1DDED}" srcOrd="0" destOrd="0" presId="urn:microsoft.com/office/officeart/2005/8/layout/hProcess9"/>
    <dgm:cxn modelId="{FDAEF6E4-06FA-46A1-BA52-9EACAE584698}" srcId="{56FD9A19-DB55-4BF4-B407-620BB24BE099}" destId="{EAFA7497-0A9E-4CA4-8BFE-41A8D6AB3598}" srcOrd="4" destOrd="0" parTransId="{8504DCC2-43B6-4A66-B930-7E7A268AB409}" sibTransId="{FE4D69A7-0B9E-49A3-A412-422015EC112B}"/>
    <dgm:cxn modelId="{B985D95F-D6D7-45AD-BD70-7A77038FC5A7}" type="presOf" srcId="{6E535651-15F6-498F-AF33-C889C43B1366}" destId="{87952B51-C412-4F4C-A19C-38B28DB34C43}" srcOrd="0" destOrd="0" presId="urn:microsoft.com/office/officeart/2005/8/layout/hProcess9"/>
    <dgm:cxn modelId="{5C8A6366-E8AC-4721-9224-3C2BEF0EEF5B}" type="presOf" srcId="{EAFA7497-0A9E-4CA4-8BFE-41A8D6AB3598}" destId="{E2531907-185F-4C7F-BA60-2DD7D3B07CEF}" srcOrd="0" destOrd="0" presId="urn:microsoft.com/office/officeart/2005/8/layout/hProcess9"/>
    <dgm:cxn modelId="{E75C1AC8-58CD-4DE8-A786-0E68D0CBBB36}" type="presOf" srcId="{00D0601D-7D18-4953-A5F5-84EC28679740}" destId="{968A7CEC-6B41-4B04-B535-B53317756137}" srcOrd="0" destOrd="0" presId="urn:microsoft.com/office/officeart/2005/8/layout/hProcess9"/>
    <dgm:cxn modelId="{DE24C948-66F4-43CD-9DEB-B0B25DE6B654}" type="presOf" srcId="{5C1B7F03-AA58-436B-825A-894BE5B930C7}" destId="{1CBD25F9-D8B0-4E2E-9FF4-5B2CE4DDA913}" srcOrd="0" destOrd="0" presId="urn:microsoft.com/office/officeart/2005/8/layout/hProcess9"/>
    <dgm:cxn modelId="{6EBD292F-1E87-4499-92E2-03FC658AC2F1}" type="presOf" srcId="{0E404470-BD1C-4731-8CCE-3E991DB8CCA1}" destId="{D4625C03-64CA-4795-8085-EA00EF1FD171}" srcOrd="0" destOrd="0" presId="urn:microsoft.com/office/officeart/2005/8/layout/hProcess9"/>
    <dgm:cxn modelId="{C2A8B07E-EA2E-429C-940D-5FA22DF32ACB}" srcId="{56FD9A19-DB55-4BF4-B407-620BB24BE099}" destId="{12F1C29D-93A7-4CC6-A433-94C6E343F153}" srcOrd="6" destOrd="0" parTransId="{2266E4D4-9DB5-4673-B538-51119DB1E137}" sibTransId="{4F6F0F06-DA33-4133-83A2-54ACB465A291}"/>
    <dgm:cxn modelId="{D7FF569F-8258-4107-B319-F47274D339DF}" type="presOf" srcId="{56FD9A19-DB55-4BF4-B407-620BB24BE099}" destId="{83D74BD9-A70F-432E-BF6C-89D9EAA2628E}" srcOrd="0" destOrd="0" presId="urn:microsoft.com/office/officeart/2005/8/layout/hProcess9"/>
    <dgm:cxn modelId="{A68F9BD2-9BDE-4C17-AA67-09BECD32E260}" srcId="{56FD9A19-DB55-4BF4-B407-620BB24BE099}" destId="{6E535651-15F6-498F-AF33-C889C43B1366}" srcOrd="1" destOrd="0" parTransId="{871E786A-7685-4918-A1BB-1A63822A779E}" sibTransId="{02381099-D145-4778-B157-F0E4C58D1B20}"/>
    <dgm:cxn modelId="{1E8858C1-A99B-4AEC-9ABF-A33F1B5B8477}" srcId="{56FD9A19-DB55-4BF4-B407-620BB24BE099}" destId="{0CBD97DD-D293-4518-A351-7CB3EDE3F80F}" srcOrd="0" destOrd="0" parTransId="{9C5A147C-4C3A-4665-9BEE-2ACFBE51AC19}" sibTransId="{E8A51B3A-253C-4B67-AF53-8812532233EE}"/>
    <dgm:cxn modelId="{FEF0F684-6F9C-40B2-8AC1-DEC1D30C7E7C}" type="presParOf" srcId="{83D74BD9-A70F-432E-BF6C-89D9EAA2628E}" destId="{9E83CAA0-9D91-4E74-B152-DF7322C7F179}" srcOrd="0" destOrd="0" presId="urn:microsoft.com/office/officeart/2005/8/layout/hProcess9"/>
    <dgm:cxn modelId="{668AD459-C564-400C-8F47-3A1185E00ED0}" type="presParOf" srcId="{83D74BD9-A70F-432E-BF6C-89D9EAA2628E}" destId="{9AE3773D-7617-4203-90F4-4FE617090387}" srcOrd="1" destOrd="0" presId="urn:microsoft.com/office/officeart/2005/8/layout/hProcess9"/>
    <dgm:cxn modelId="{F0BDE66D-DEBD-4A1F-BBFD-58C6CC82BF2C}" type="presParOf" srcId="{9AE3773D-7617-4203-90F4-4FE617090387}" destId="{9C4AB749-F86B-4030-B4B3-072F30D1DDED}" srcOrd="0" destOrd="0" presId="urn:microsoft.com/office/officeart/2005/8/layout/hProcess9"/>
    <dgm:cxn modelId="{D4339876-3E63-4F52-89E4-AD7FF91F1548}" type="presParOf" srcId="{9AE3773D-7617-4203-90F4-4FE617090387}" destId="{5B9162AB-7C92-46E2-9598-82D1A3EE5516}" srcOrd="1" destOrd="0" presId="urn:microsoft.com/office/officeart/2005/8/layout/hProcess9"/>
    <dgm:cxn modelId="{A30F267B-891F-49D8-95F4-00D0B5A78300}" type="presParOf" srcId="{9AE3773D-7617-4203-90F4-4FE617090387}" destId="{87952B51-C412-4F4C-A19C-38B28DB34C43}" srcOrd="2" destOrd="0" presId="urn:microsoft.com/office/officeart/2005/8/layout/hProcess9"/>
    <dgm:cxn modelId="{4DD5293E-611D-460D-86F7-75649DFECF2B}" type="presParOf" srcId="{9AE3773D-7617-4203-90F4-4FE617090387}" destId="{DB0C92AC-74AA-402E-9D55-D1CD08555A8B}" srcOrd="3" destOrd="0" presId="urn:microsoft.com/office/officeart/2005/8/layout/hProcess9"/>
    <dgm:cxn modelId="{47F4FD26-FF4C-47BC-842F-A46257432205}" type="presParOf" srcId="{9AE3773D-7617-4203-90F4-4FE617090387}" destId="{968A7CEC-6B41-4B04-B535-B53317756137}" srcOrd="4" destOrd="0" presId="urn:microsoft.com/office/officeart/2005/8/layout/hProcess9"/>
    <dgm:cxn modelId="{43FE2067-ECCB-4857-9039-8A4D6C1A65FA}" type="presParOf" srcId="{9AE3773D-7617-4203-90F4-4FE617090387}" destId="{BE97D4DE-2063-487B-AA5B-FE401F1FE5E1}" srcOrd="5" destOrd="0" presId="urn:microsoft.com/office/officeart/2005/8/layout/hProcess9"/>
    <dgm:cxn modelId="{A453F9C9-3AAE-4E0B-923D-055E4E483EC4}" type="presParOf" srcId="{9AE3773D-7617-4203-90F4-4FE617090387}" destId="{D4625C03-64CA-4795-8085-EA00EF1FD171}" srcOrd="6" destOrd="0" presId="urn:microsoft.com/office/officeart/2005/8/layout/hProcess9"/>
    <dgm:cxn modelId="{86D8C059-2912-4B7A-ABC1-C4B3F829D210}" type="presParOf" srcId="{9AE3773D-7617-4203-90F4-4FE617090387}" destId="{08123BDF-2203-4B5A-87D1-08CF91DE46BD}" srcOrd="7" destOrd="0" presId="urn:microsoft.com/office/officeart/2005/8/layout/hProcess9"/>
    <dgm:cxn modelId="{4709D1A8-913C-4471-A031-CC0F51B68FAD}" type="presParOf" srcId="{9AE3773D-7617-4203-90F4-4FE617090387}" destId="{E2531907-185F-4C7F-BA60-2DD7D3B07CEF}" srcOrd="8" destOrd="0" presId="urn:microsoft.com/office/officeart/2005/8/layout/hProcess9"/>
    <dgm:cxn modelId="{C788825F-99F9-4C5A-B0DE-EC7105234FF9}" type="presParOf" srcId="{9AE3773D-7617-4203-90F4-4FE617090387}" destId="{241FF383-ABAC-4751-A2E3-9D6FEBBAE0A5}" srcOrd="9" destOrd="0" presId="urn:microsoft.com/office/officeart/2005/8/layout/hProcess9"/>
    <dgm:cxn modelId="{0184DCF7-27AF-49AC-85E6-42427BACED41}" type="presParOf" srcId="{9AE3773D-7617-4203-90F4-4FE617090387}" destId="{1CBD25F9-D8B0-4E2E-9FF4-5B2CE4DDA913}" srcOrd="10" destOrd="0" presId="urn:microsoft.com/office/officeart/2005/8/layout/hProcess9"/>
    <dgm:cxn modelId="{57A26AE7-F606-4D76-8D05-C063C2ADB1AB}" type="presParOf" srcId="{9AE3773D-7617-4203-90F4-4FE617090387}" destId="{21478C64-6FC8-482F-864D-42AAC4D703E9}" srcOrd="11" destOrd="0" presId="urn:microsoft.com/office/officeart/2005/8/layout/hProcess9"/>
    <dgm:cxn modelId="{6487EF5D-33C0-4112-9274-D2C0B9DA4F6B}" type="presParOf" srcId="{9AE3773D-7617-4203-90F4-4FE617090387}" destId="{D4CFB313-A587-4787-9AE6-0155AB89099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22DE9-194E-4567-9BB1-7D569901E6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33C97A-BA59-4BF0-910C-6DCF300DB455}">
      <dgm:prSet custT="1"/>
      <dgm:spPr/>
      <dgm:t>
        <a:bodyPr/>
        <a:lstStyle/>
        <a:p>
          <a:pPr rtl="0"/>
          <a:r>
            <a:rPr lang="en-US" sz="1100" dirty="0" smtClean="0"/>
            <a:t>Data </a:t>
          </a:r>
          <a:endParaRPr lang="en-US" sz="1100" dirty="0"/>
        </a:p>
      </dgm:t>
    </dgm:pt>
    <dgm:pt modelId="{6BF23389-D8F2-4FE2-8862-6BFE67BD8A6F}" type="parTrans" cxnId="{925FBA15-490C-4F14-B258-1B94CF982371}">
      <dgm:prSet/>
      <dgm:spPr/>
      <dgm:t>
        <a:bodyPr/>
        <a:lstStyle/>
        <a:p>
          <a:endParaRPr lang="en-US" sz="1800"/>
        </a:p>
      </dgm:t>
    </dgm:pt>
    <dgm:pt modelId="{ABCF6141-5583-4DE5-A87E-F34155EFF544}" type="sibTrans" cxnId="{925FBA15-490C-4F14-B258-1B94CF982371}">
      <dgm:prSet custT="1"/>
      <dgm:spPr/>
      <dgm:t>
        <a:bodyPr/>
        <a:lstStyle/>
        <a:p>
          <a:endParaRPr lang="en-US" sz="900"/>
        </a:p>
      </dgm:t>
    </dgm:pt>
    <dgm:pt modelId="{B666F6E4-6302-43B9-843E-8FE6BD9E8E9C}">
      <dgm:prSet custT="1"/>
      <dgm:spPr/>
      <dgm:t>
        <a:bodyPr/>
        <a:lstStyle/>
        <a:p>
          <a:pPr rtl="0"/>
          <a:r>
            <a:rPr lang="en-US" sz="1100" dirty="0" smtClean="0"/>
            <a:t>train_model.py</a:t>
          </a:r>
          <a:endParaRPr lang="en-US" sz="1100" dirty="0"/>
        </a:p>
      </dgm:t>
    </dgm:pt>
    <dgm:pt modelId="{47F55A56-B4CC-4E4D-8DB8-BFE7487DB3DD}" type="parTrans" cxnId="{FC9EEB13-48ED-4C54-806B-C3A30DA90D92}">
      <dgm:prSet/>
      <dgm:spPr/>
      <dgm:t>
        <a:bodyPr/>
        <a:lstStyle/>
        <a:p>
          <a:endParaRPr lang="en-US" sz="1800"/>
        </a:p>
      </dgm:t>
    </dgm:pt>
    <dgm:pt modelId="{772CDFF3-9F0E-4217-9E73-20E4BB80B3C3}" type="sibTrans" cxnId="{FC9EEB13-48ED-4C54-806B-C3A30DA90D92}">
      <dgm:prSet custT="1"/>
      <dgm:spPr/>
      <dgm:t>
        <a:bodyPr/>
        <a:lstStyle/>
        <a:p>
          <a:endParaRPr lang="en-US" sz="900"/>
        </a:p>
      </dgm:t>
    </dgm:pt>
    <dgm:pt modelId="{1C6DA80F-08D5-4A7D-BA3B-2062291A06F5}">
      <dgm:prSet custT="1"/>
      <dgm:spPr/>
      <dgm:t>
        <a:bodyPr/>
        <a:lstStyle/>
        <a:p>
          <a:pPr rtl="0"/>
          <a:r>
            <a:rPr lang="en-US" sz="1100" smtClean="0"/>
            <a:t>best_model.pkl</a:t>
          </a:r>
          <a:endParaRPr lang="en-US" sz="1100"/>
        </a:p>
      </dgm:t>
    </dgm:pt>
    <dgm:pt modelId="{3136F6C1-A77F-4A46-86A9-B1E82A362A3D}" type="parTrans" cxnId="{65FBA815-CD9E-407A-9E39-40A1BA282B00}">
      <dgm:prSet/>
      <dgm:spPr/>
      <dgm:t>
        <a:bodyPr/>
        <a:lstStyle/>
        <a:p>
          <a:endParaRPr lang="en-US" sz="1800"/>
        </a:p>
      </dgm:t>
    </dgm:pt>
    <dgm:pt modelId="{A3E52691-81F7-4382-9D53-2A6C341B5ED6}" type="sibTrans" cxnId="{65FBA815-CD9E-407A-9E39-40A1BA282B00}">
      <dgm:prSet custT="1"/>
      <dgm:spPr/>
      <dgm:t>
        <a:bodyPr/>
        <a:lstStyle/>
        <a:p>
          <a:endParaRPr lang="en-US" sz="900"/>
        </a:p>
      </dgm:t>
    </dgm:pt>
    <dgm:pt modelId="{0882C843-EC5B-4B1D-B4B1-2E1AB1FDC36F}">
      <dgm:prSet custT="1"/>
      <dgm:spPr/>
      <dgm:t>
        <a:bodyPr/>
        <a:lstStyle/>
        <a:p>
          <a:pPr rtl="0"/>
          <a:r>
            <a:rPr lang="en-US" sz="1100" smtClean="0"/>
            <a:t>predict.py</a:t>
          </a:r>
          <a:endParaRPr lang="en-US" sz="1100"/>
        </a:p>
      </dgm:t>
    </dgm:pt>
    <dgm:pt modelId="{77B469BD-3DEE-4187-AECD-5E1FCB175095}" type="parTrans" cxnId="{51A117E0-5A9C-4AD2-8293-B2548CD28BC3}">
      <dgm:prSet/>
      <dgm:spPr/>
      <dgm:t>
        <a:bodyPr/>
        <a:lstStyle/>
        <a:p>
          <a:endParaRPr lang="en-US" sz="1800"/>
        </a:p>
      </dgm:t>
    </dgm:pt>
    <dgm:pt modelId="{7A77D126-5DC9-4A27-8DC9-88883A93CAB7}" type="sibTrans" cxnId="{51A117E0-5A9C-4AD2-8293-B2548CD28BC3}">
      <dgm:prSet/>
      <dgm:spPr/>
      <dgm:t>
        <a:bodyPr/>
        <a:lstStyle/>
        <a:p>
          <a:endParaRPr lang="en-US" sz="1800"/>
        </a:p>
      </dgm:t>
    </dgm:pt>
    <dgm:pt modelId="{1AF8A05B-7908-418D-B62A-A151A7B599E9}" type="pres">
      <dgm:prSet presAssocID="{D4C22DE9-194E-4567-9BB1-7D569901E6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540C91-6D1E-4759-9B61-49A57203A780}" type="pres">
      <dgm:prSet presAssocID="{2333C97A-BA59-4BF0-910C-6DCF300DB455}" presName="node" presStyleLbl="node1" presStyleIdx="0" presStyleCnt="4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CA786245-F588-4D4F-8E9B-3591A56C2906}" type="pres">
      <dgm:prSet presAssocID="{ABCF6141-5583-4DE5-A87E-F34155EFF54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26B33C7-B3C2-422A-A89F-4C7A21EEDF4D}" type="pres">
      <dgm:prSet presAssocID="{ABCF6141-5583-4DE5-A87E-F34155EFF54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B4EA56A-C3E4-4630-8EB1-D5F8B0F101A0}" type="pres">
      <dgm:prSet presAssocID="{B666F6E4-6302-43B9-843E-8FE6BD9E8E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DC67D-E407-4E5D-B23A-85D4D1103907}" type="pres">
      <dgm:prSet presAssocID="{772CDFF3-9F0E-4217-9E73-20E4BB80B3C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AD63B9A-41F9-4ADD-84E9-DC48D04126D2}" type="pres">
      <dgm:prSet presAssocID="{772CDFF3-9F0E-4217-9E73-20E4BB80B3C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36416D3-B92A-4E37-9DF8-AB2CA58669A3}" type="pres">
      <dgm:prSet presAssocID="{1C6DA80F-08D5-4A7D-BA3B-2062291A06F5}" presName="node" presStyleLbl="node1" presStyleIdx="2" presStyleCnt="4">
        <dgm:presLayoutVars>
          <dgm:bulletEnabled val="1"/>
        </dgm:presLayoutVars>
      </dgm:prSet>
      <dgm:spPr>
        <a:prstGeom prst="flowChartMagneticTape">
          <a:avLst/>
        </a:prstGeom>
      </dgm:spPr>
      <dgm:t>
        <a:bodyPr/>
        <a:lstStyle/>
        <a:p>
          <a:endParaRPr lang="en-US"/>
        </a:p>
      </dgm:t>
    </dgm:pt>
    <dgm:pt modelId="{B6277DC1-05AF-4E9E-B378-7FBFE8B2228B}" type="pres">
      <dgm:prSet presAssocID="{A3E52691-81F7-4382-9D53-2A6C341B5ED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141E280-A956-4643-9562-814FF01AB630}" type="pres">
      <dgm:prSet presAssocID="{A3E52691-81F7-4382-9D53-2A6C341B5ED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E342F74-A573-4A9A-8177-07179E67B93B}" type="pres">
      <dgm:prSet presAssocID="{0882C843-EC5B-4B1D-B4B1-2E1AB1FDC3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A117E0-5A9C-4AD2-8293-B2548CD28BC3}" srcId="{D4C22DE9-194E-4567-9BB1-7D569901E6F8}" destId="{0882C843-EC5B-4B1D-B4B1-2E1AB1FDC36F}" srcOrd="3" destOrd="0" parTransId="{77B469BD-3DEE-4187-AECD-5E1FCB175095}" sibTransId="{7A77D126-5DC9-4A27-8DC9-88883A93CAB7}"/>
    <dgm:cxn modelId="{3730065E-444F-49A7-966A-D96EB326D59D}" type="presOf" srcId="{2333C97A-BA59-4BF0-910C-6DCF300DB455}" destId="{0E540C91-6D1E-4759-9B61-49A57203A780}" srcOrd="0" destOrd="0" presId="urn:microsoft.com/office/officeart/2005/8/layout/process1"/>
    <dgm:cxn modelId="{3EE94AED-AFA6-4CE2-AA93-333903895126}" type="presOf" srcId="{A3E52691-81F7-4382-9D53-2A6C341B5ED6}" destId="{B6277DC1-05AF-4E9E-B378-7FBFE8B2228B}" srcOrd="0" destOrd="0" presId="urn:microsoft.com/office/officeart/2005/8/layout/process1"/>
    <dgm:cxn modelId="{65FBA815-CD9E-407A-9E39-40A1BA282B00}" srcId="{D4C22DE9-194E-4567-9BB1-7D569901E6F8}" destId="{1C6DA80F-08D5-4A7D-BA3B-2062291A06F5}" srcOrd="2" destOrd="0" parTransId="{3136F6C1-A77F-4A46-86A9-B1E82A362A3D}" sibTransId="{A3E52691-81F7-4382-9D53-2A6C341B5ED6}"/>
    <dgm:cxn modelId="{F1118D5A-511E-4B6A-A42E-859B1290D926}" type="presOf" srcId="{1C6DA80F-08D5-4A7D-BA3B-2062291A06F5}" destId="{436416D3-B92A-4E37-9DF8-AB2CA58669A3}" srcOrd="0" destOrd="0" presId="urn:microsoft.com/office/officeart/2005/8/layout/process1"/>
    <dgm:cxn modelId="{FC9EEB13-48ED-4C54-806B-C3A30DA90D92}" srcId="{D4C22DE9-194E-4567-9BB1-7D569901E6F8}" destId="{B666F6E4-6302-43B9-843E-8FE6BD9E8E9C}" srcOrd="1" destOrd="0" parTransId="{47F55A56-B4CC-4E4D-8DB8-BFE7487DB3DD}" sibTransId="{772CDFF3-9F0E-4217-9E73-20E4BB80B3C3}"/>
    <dgm:cxn modelId="{B21EB531-7B01-40AA-87CA-1347EB3226EB}" type="presOf" srcId="{ABCF6141-5583-4DE5-A87E-F34155EFF544}" destId="{CA786245-F588-4D4F-8E9B-3591A56C2906}" srcOrd="0" destOrd="0" presId="urn:microsoft.com/office/officeart/2005/8/layout/process1"/>
    <dgm:cxn modelId="{925FBA15-490C-4F14-B258-1B94CF982371}" srcId="{D4C22DE9-194E-4567-9BB1-7D569901E6F8}" destId="{2333C97A-BA59-4BF0-910C-6DCF300DB455}" srcOrd="0" destOrd="0" parTransId="{6BF23389-D8F2-4FE2-8862-6BFE67BD8A6F}" sibTransId="{ABCF6141-5583-4DE5-A87E-F34155EFF544}"/>
    <dgm:cxn modelId="{A1A69DBA-0A33-4350-9BB9-568C5394171D}" type="presOf" srcId="{0882C843-EC5B-4B1D-B4B1-2E1AB1FDC36F}" destId="{6E342F74-A573-4A9A-8177-07179E67B93B}" srcOrd="0" destOrd="0" presId="urn:microsoft.com/office/officeart/2005/8/layout/process1"/>
    <dgm:cxn modelId="{888BED54-3301-47A3-A1FC-197D666A356D}" type="presOf" srcId="{772CDFF3-9F0E-4217-9E73-20E4BB80B3C3}" destId="{FDFDC67D-E407-4E5D-B23A-85D4D1103907}" srcOrd="0" destOrd="0" presId="urn:microsoft.com/office/officeart/2005/8/layout/process1"/>
    <dgm:cxn modelId="{3FB10834-838B-4BB9-8941-C741E788FFC8}" type="presOf" srcId="{772CDFF3-9F0E-4217-9E73-20E4BB80B3C3}" destId="{2AD63B9A-41F9-4ADD-84E9-DC48D04126D2}" srcOrd="1" destOrd="0" presId="urn:microsoft.com/office/officeart/2005/8/layout/process1"/>
    <dgm:cxn modelId="{1B0D7524-ED98-4D10-8EEC-95ACB9D3E024}" type="presOf" srcId="{D4C22DE9-194E-4567-9BB1-7D569901E6F8}" destId="{1AF8A05B-7908-418D-B62A-A151A7B599E9}" srcOrd="0" destOrd="0" presId="urn:microsoft.com/office/officeart/2005/8/layout/process1"/>
    <dgm:cxn modelId="{76F9AE4B-861D-4D9A-985A-344424272453}" type="presOf" srcId="{A3E52691-81F7-4382-9D53-2A6C341B5ED6}" destId="{A141E280-A956-4643-9562-814FF01AB630}" srcOrd="1" destOrd="0" presId="urn:microsoft.com/office/officeart/2005/8/layout/process1"/>
    <dgm:cxn modelId="{5F29FFC7-8573-48FD-B36C-AA9710F4E6EA}" type="presOf" srcId="{B666F6E4-6302-43B9-843E-8FE6BD9E8E9C}" destId="{DB4EA56A-C3E4-4630-8EB1-D5F8B0F101A0}" srcOrd="0" destOrd="0" presId="urn:microsoft.com/office/officeart/2005/8/layout/process1"/>
    <dgm:cxn modelId="{DB101B14-B106-460F-99F7-7DB3AD4B6F80}" type="presOf" srcId="{ABCF6141-5583-4DE5-A87E-F34155EFF544}" destId="{126B33C7-B3C2-422A-A89F-4C7A21EEDF4D}" srcOrd="1" destOrd="0" presId="urn:microsoft.com/office/officeart/2005/8/layout/process1"/>
    <dgm:cxn modelId="{7BFF634B-9704-43EB-BBDB-B5C6FD3B2780}" type="presParOf" srcId="{1AF8A05B-7908-418D-B62A-A151A7B599E9}" destId="{0E540C91-6D1E-4759-9B61-49A57203A780}" srcOrd="0" destOrd="0" presId="urn:microsoft.com/office/officeart/2005/8/layout/process1"/>
    <dgm:cxn modelId="{CC67C39E-7234-4EB7-8E0C-E6D06943293A}" type="presParOf" srcId="{1AF8A05B-7908-418D-B62A-A151A7B599E9}" destId="{CA786245-F588-4D4F-8E9B-3591A56C2906}" srcOrd="1" destOrd="0" presId="urn:microsoft.com/office/officeart/2005/8/layout/process1"/>
    <dgm:cxn modelId="{F7F1E1E3-1CE6-4F2A-9F0C-876E0D632E5C}" type="presParOf" srcId="{CA786245-F588-4D4F-8E9B-3591A56C2906}" destId="{126B33C7-B3C2-422A-A89F-4C7A21EEDF4D}" srcOrd="0" destOrd="0" presId="urn:microsoft.com/office/officeart/2005/8/layout/process1"/>
    <dgm:cxn modelId="{07B6924F-6763-460C-A7D0-06F09F5BD962}" type="presParOf" srcId="{1AF8A05B-7908-418D-B62A-A151A7B599E9}" destId="{DB4EA56A-C3E4-4630-8EB1-D5F8B0F101A0}" srcOrd="2" destOrd="0" presId="urn:microsoft.com/office/officeart/2005/8/layout/process1"/>
    <dgm:cxn modelId="{1667E368-1939-4088-9AAC-33D21A278615}" type="presParOf" srcId="{1AF8A05B-7908-418D-B62A-A151A7B599E9}" destId="{FDFDC67D-E407-4E5D-B23A-85D4D1103907}" srcOrd="3" destOrd="0" presId="urn:microsoft.com/office/officeart/2005/8/layout/process1"/>
    <dgm:cxn modelId="{C1B03105-1CC2-4FAA-9646-8EC2565A1A33}" type="presParOf" srcId="{FDFDC67D-E407-4E5D-B23A-85D4D1103907}" destId="{2AD63B9A-41F9-4ADD-84E9-DC48D04126D2}" srcOrd="0" destOrd="0" presId="urn:microsoft.com/office/officeart/2005/8/layout/process1"/>
    <dgm:cxn modelId="{5ABE9BCB-71DC-430C-B868-F2382ACE79F7}" type="presParOf" srcId="{1AF8A05B-7908-418D-B62A-A151A7B599E9}" destId="{436416D3-B92A-4E37-9DF8-AB2CA58669A3}" srcOrd="4" destOrd="0" presId="urn:microsoft.com/office/officeart/2005/8/layout/process1"/>
    <dgm:cxn modelId="{18821C84-8E9E-4712-9F82-6215E864B88E}" type="presParOf" srcId="{1AF8A05B-7908-418D-B62A-A151A7B599E9}" destId="{B6277DC1-05AF-4E9E-B378-7FBFE8B2228B}" srcOrd="5" destOrd="0" presId="urn:microsoft.com/office/officeart/2005/8/layout/process1"/>
    <dgm:cxn modelId="{2204294C-AE00-45B4-B248-3F529B6986E9}" type="presParOf" srcId="{B6277DC1-05AF-4E9E-B378-7FBFE8B2228B}" destId="{A141E280-A956-4643-9562-814FF01AB630}" srcOrd="0" destOrd="0" presId="urn:microsoft.com/office/officeart/2005/8/layout/process1"/>
    <dgm:cxn modelId="{E22205F0-8681-4878-8AA0-4C30F0786846}" type="presParOf" srcId="{1AF8A05B-7908-418D-B62A-A151A7B599E9}" destId="{6E342F74-A573-4A9A-8177-07179E67B93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B8FE16-43F0-4C0E-A4D7-059195D8D791}" type="doc">
      <dgm:prSet loTypeId="urn:microsoft.com/office/officeart/2005/8/layout/process1" loCatId="process" qsTypeId="urn:microsoft.com/office/officeart/2005/8/quickstyle/simple1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43C5339A-4D84-43FD-8BFF-FD5A0BE2BD9A}">
      <dgm:prSet/>
      <dgm:spPr/>
      <dgm:t>
        <a:bodyPr/>
        <a:lstStyle/>
        <a:p>
          <a:pPr rtl="0"/>
          <a:r>
            <a:rPr lang="en-US" dirty="0" smtClean="0"/>
            <a:t>New Instances</a:t>
          </a:r>
          <a:endParaRPr lang="en-US" dirty="0"/>
        </a:p>
      </dgm:t>
    </dgm:pt>
    <dgm:pt modelId="{3548CF64-750D-4C8A-B5CF-E6353AF71986}" type="parTrans" cxnId="{7E60EB51-AD5A-4949-8872-9DDC7F6D8544}">
      <dgm:prSet/>
      <dgm:spPr/>
      <dgm:t>
        <a:bodyPr/>
        <a:lstStyle/>
        <a:p>
          <a:endParaRPr lang="en-US"/>
        </a:p>
      </dgm:t>
    </dgm:pt>
    <dgm:pt modelId="{5C7BB67F-786B-4C9C-BD7F-144EC9B6186E}" type="sibTrans" cxnId="{7E60EB51-AD5A-4949-8872-9DDC7F6D8544}">
      <dgm:prSet/>
      <dgm:spPr/>
      <dgm:t>
        <a:bodyPr/>
        <a:lstStyle/>
        <a:p>
          <a:endParaRPr lang="en-US"/>
        </a:p>
      </dgm:t>
    </dgm:pt>
    <dgm:pt modelId="{862EEC05-C701-40A8-A229-E4952200A14E}" type="pres">
      <dgm:prSet presAssocID="{AAB8FE16-43F0-4C0E-A4D7-059195D8D7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5A354-B0A5-4376-ACC0-0066B5063C0D}" type="pres">
      <dgm:prSet presAssocID="{43C5339A-4D84-43FD-8BFF-FD5A0BE2BD9A}" presName="node" presStyleLbl="node1" presStyleIdx="0" presStyleCnt="1" custLinFactX="38181" custLinFactY="-125000" custLinFactNeighborX="100000" custLinFactNeighborY="-200000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</dgm:ptLst>
  <dgm:cxnLst>
    <dgm:cxn modelId="{7E60EB51-AD5A-4949-8872-9DDC7F6D8544}" srcId="{AAB8FE16-43F0-4C0E-A4D7-059195D8D791}" destId="{43C5339A-4D84-43FD-8BFF-FD5A0BE2BD9A}" srcOrd="0" destOrd="0" parTransId="{3548CF64-750D-4C8A-B5CF-E6353AF71986}" sibTransId="{5C7BB67F-786B-4C9C-BD7F-144EC9B6186E}"/>
    <dgm:cxn modelId="{D3962999-C17F-4227-8C5D-D5A6979E40B7}" type="presOf" srcId="{43C5339A-4D84-43FD-8BFF-FD5A0BE2BD9A}" destId="{0D15A354-B0A5-4376-ACC0-0066B5063C0D}" srcOrd="0" destOrd="0" presId="urn:microsoft.com/office/officeart/2005/8/layout/process1"/>
    <dgm:cxn modelId="{E0772149-CB21-4E39-B9D6-C0A528C71BDA}" type="presOf" srcId="{AAB8FE16-43F0-4C0E-A4D7-059195D8D791}" destId="{862EEC05-C701-40A8-A229-E4952200A14E}" srcOrd="0" destOrd="0" presId="urn:microsoft.com/office/officeart/2005/8/layout/process1"/>
    <dgm:cxn modelId="{A8D39AB4-761D-477C-ADAF-F57865A11771}" type="presParOf" srcId="{862EEC05-C701-40A8-A229-E4952200A14E}" destId="{0D15A354-B0A5-4376-ACC0-0066B5063C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8FE16-43F0-4C0E-A4D7-059195D8D791}" type="doc">
      <dgm:prSet loTypeId="urn:microsoft.com/office/officeart/2005/8/layout/process1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3C5339A-4D84-43FD-8BFF-FD5A0BE2BD9A}">
      <dgm:prSet/>
      <dgm:spPr/>
      <dgm:t>
        <a:bodyPr/>
        <a:lstStyle/>
        <a:p>
          <a:pPr rtl="0"/>
          <a:r>
            <a:rPr lang="en-US" dirty="0" smtClean="0"/>
            <a:t>Prediction</a:t>
          </a:r>
          <a:endParaRPr lang="en-US" dirty="0"/>
        </a:p>
      </dgm:t>
    </dgm:pt>
    <dgm:pt modelId="{3548CF64-750D-4C8A-B5CF-E6353AF71986}" type="parTrans" cxnId="{7E60EB51-AD5A-4949-8872-9DDC7F6D8544}">
      <dgm:prSet/>
      <dgm:spPr/>
      <dgm:t>
        <a:bodyPr/>
        <a:lstStyle/>
        <a:p>
          <a:endParaRPr lang="en-US"/>
        </a:p>
      </dgm:t>
    </dgm:pt>
    <dgm:pt modelId="{5C7BB67F-786B-4C9C-BD7F-144EC9B6186E}" type="sibTrans" cxnId="{7E60EB51-AD5A-4949-8872-9DDC7F6D8544}">
      <dgm:prSet/>
      <dgm:spPr/>
      <dgm:t>
        <a:bodyPr/>
        <a:lstStyle/>
        <a:p>
          <a:endParaRPr lang="en-US"/>
        </a:p>
      </dgm:t>
    </dgm:pt>
    <dgm:pt modelId="{862EEC05-C701-40A8-A229-E4952200A14E}" type="pres">
      <dgm:prSet presAssocID="{AAB8FE16-43F0-4C0E-A4D7-059195D8D7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5A354-B0A5-4376-ACC0-0066B5063C0D}" type="pres">
      <dgm:prSet presAssocID="{43C5339A-4D84-43FD-8BFF-FD5A0BE2BD9A}" presName="node" presStyleLbl="node1" presStyleIdx="0" presStyleCnt="1" custLinFactX="38181" custLinFactY="-125000" custLinFactNeighborX="100000" custLinFactNeighborY="-200000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</dgm:ptLst>
  <dgm:cxnLst>
    <dgm:cxn modelId="{7E60EB51-AD5A-4949-8872-9DDC7F6D8544}" srcId="{AAB8FE16-43F0-4C0E-A4D7-059195D8D791}" destId="{43C5339A-4D84-43FD-8BFF-FD5A0BE2BD9A}" srcOrd="0" destOrd="0" parTransId="{3548CF64-750D-4C8A-B5CF-E6353AF71986}" sibTransId="{5C7BB67F-786B-4C9C-BD7F-144EC9B6186E}"/>
    <dgm:cxn modelId="{6C412E85-65FF-481E-A307-D75CAE068B08}" type="presOf" srcId="{43C5339A-4D84-43FD-8BFF-FD5A0BE2BD9A}" destId="{0D15A354-B0A5-4376-ACC0-0066B5063C0D}" srcOrd="0" destOrd="0" presId="urn:microsoft.com/office/officeart/2005/8/layout/process1"/>
    <dgm:cxn modelId="{7D47EEA4-8D24-47E1-9381-F9DFA6EB3C37}" type="presOf" srcId="{AAB8FE16-43F0-4C0E-A4D7-059195D8D791}" destId="{862EEC05-C701-40A8-A229-E4952200A14E}" srcOrd="0" destOrd="0" presId="urn:microsoft.com/office/officeart/2005/8/layout/process1"/>
    <dgm:cxn modelId="{65446779-6DB3-47DE-AEA1-F47019CC53F8}" type="presParOf" srcId="{862EEC05-C701-40A8-A229-E4952200A14E}" destId="{0D15A354-B0A5-4376-ACC0-0066B5063C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23CB08-7E4C-4713-BF04-C9F5520DBBD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5276BD-FA00-4046-8630-BF7232FC7A11}">
      <dgm:prSet/>
      <dgm:spPr/>
      <dgm:t>
        <a:bodyPr/>
        <a:lstStyle/>
        <a:p>
          <a:pPr rtl="0"/>
          <a:r>
            <a:rPr lang="en-US" smtClean="0"/>
            <a:t>Build Multi-class classifier</a:t>
          </a:r>
          <a:endParaRPr lang="en-US"/>
        </a:p>
      </dgm:t>
    </dgm:pt>
    <dgm:pt modelId="{743C5C5C-F6C1-4844-9033-DAB855F6016F}" type="parTrans" cxnId="{66E4304C-9E39-4DD0-BC7D-AA6D4BDBDDE4}">
      <dgm:prSet/>
      <dgm:spPr/>
      <dgm:t>
        <a:bodyPr/>
        <a:lstStyle/>
        <a:p>
          <a:endParaRPr lang="en-US"/>
        </a:p>
      </dgm:t>
    </dgm:pt>
    <dgm:pt modelId="{A8DFBA06-A074-4447-B764-A747AD134278}" type="sibTrans" cxnId="{66E4304C-9E39-4DD0-BC7D-AA6D4BDBDDE4}">
      <dgm:prSet/>
      <dgm:spPr/>
      <dgm:t>
        <a:bodyPr/>
        <a:lstStyle/>
        <a:p>
          <a:endParaRPr lang="en-US"/>
        </a:p>
      </dgm:t>
    </dgm:pt>
    <dgm:pt modelId="{0CF2B0D4-A833-44F0-BD3B-F1D71C8A1B94}">
      <dgm:prSet/>
      <dgm:spPr/>
      <dgm:t>
        <a:bodyPr/>
        <a:lstStyle/>
        <a:p>
          <a:pPr rtl="0"/>
          <a:r>
            <a:rPr lang="en-US" smtClean="0"/>
            <a:t>Hyper parameter tuning</a:t>
          </a:r>
          <a:endParaRPr lang="en-US"/>
        </a:p>
      </dgm:t>
    </dgm:pt>
    <dgm:pt modelId="{2341B943-1C5B-463B-97FA-8962EF9D4E02}" type="parTrans" cxnId="{4F51DC23-8D33-4D7D-B31C-89E4640EB519}">
      <dgm:prSet/>
      <dgm:spPr/>
      <dgm:t>
        <a:bodyPr/>
        <a:lstStyle/>
        <a:p>
          <a:endParaRPr lang="en-US"/>
        </a:p>
      </dgm:t>
    </dgm:pt>
    <dgm:pt modelId="{2E95BA88-4D5C-42CF-92AD-B8A799235E1D}" type="sibTrans" cxnId="{4F51DC23-8D33-4D7D-B31C-89E4640EB519}">
      <dgm:prSet/>
      <dgm:spPr/>
      <dgm:t>
        <a:bodyPr/>
        <a:lstStyle/>
        <a:p>
          <a:endParaRPr lang="en-US"/>
        </a:p>
      </dgm:t>
    </dgm:pt>
    <dgm:pt modelId="{CA2A4B9B-781E-4A99-8D5C-0FCA965A8C62}">
      <dgm:prSet/>
      <dgm:spPr/>
      <dgm:t>
        <a:bodyPr/>
        <a:lstStyle/>
        <a:p>
          <a:pPr rtl="0"/>
          <a:r>
            <a:rPr lang="en-US" smtClean="0"/>
            <a:t>Predict .py</a:t>
          </a:r>
          <a:endParaRPr lang="en-US"/>
        </a:p>
      </dgm:t>
    </dgm:pt>
    <dgm:pt modelId="{C72AAE2B-8247-463F-925A-C61CAA5EF199}" type="parTrans" cxnId="{AE2ADE3F-6374-4CE4-9882-F71AE748F9DD}">
      <dgm:prSet/>
      <dgm:spPr/>
      <dgm:t>
        <a:bodyPr/>
        <a:lstStyle/>
        <a:p>
          <a:endParaRPr lang="en-US"/>
        </a:p>
      </dgm:t>
    </dgm:pt>
    <dgm:pt modelId="{B3F3B2F3-01DD-401C-9F89-C75F286EC39B}" type="sibTrans" cxnId="{AE2ADE3F-6374-4CE4-9882-F71AE748F9DD}">
      <dgm:prSet/>
      <dgm:spPr/>
      <dgm:t>
        <a:bodyPr/>
        <a:lstStyle/>
        <a:p>
          <a:endParaRPr lang="en-US"/>
        </a:p>
      </dgm:t>
    </dgm:pt>
    <dgm:pt modelId="{071D8484-5D29-4D71-A63E-DAFB684E638B}">
      <dgm:prSet/>
      <dgm:spPr/>
      <dgm:t>
        <a:bodyPr/>
        <a:lstStyle/>
        <a:p>
          <a:pPr rtl="0"/>
          <a:r>
            <a:rPr lang="en-US" smtClean="0"/>
            <a:t>Flask App</a:t>
          </a:r>
          <a:endParaRPr lang="en-US"/>
        </a:p>
      </dgm:t>
    </dgm:pt>
    <dgm:pt modelId="{285CEDD0-71CF-4B54-8D99-CF849F1C3364}" type="parTrans" cxnId="{F63D678A-7BE0-47B5-8514-355557DC143F}">
      <dgm:prSet/>
      <dgm:spPr/>
      <dgm:t>
        <a:bodyPr/>
        <a:lstStyle/>
        <a:p>
          <a:endParaRPr lang="en-US"/>
        </a:p>
      </dgm:t>
    </dgm:pt>
    <dgm:pt modelId="{47EA0D33-EFBF-482E-B748-15CDEEB2F095}" type="sibTrans" cxnId="{F63D678A-7BE0-47B5-8514-355557DC143F}">
      <dgm:prSet/>
      <dgm:spPr/>
      <dgm:t>
        <a:bodyPr/>
        <a:lstStyle/>
        <a:p>
          <a:endParaRPr lang="en-US"/>
        </a:p>
      </dgm:t>
    </dgm:pt>
    <dgm:pt modelId="{3497E792-A972-4C66-B0FA-C3F75F47D114}">
      <dgm:prSet/>
      <dgm:spPr/>
      <dgm:t>
        <a:bodyPr/>
        <a:lstStyle/>
        <a:p>
          <a:pPr rtl="0"/>
          <a:r>
            <a:rPr lang="en-US" smtClean="0"/>
            <a:t>Code Refactoring, doc strings</a:t>
          </a:r>
          <a:endParaRPr lang="en-US"/>
        </a:p>
      </dgm:t>
    </dgm:pt>
    <dgm:pt modelId="{280A9E35-97C9-4205-A7F8-396635BC4C29}" type="parTrans" cxnId="{512A6649-FD1C-4ABC-8E52-EF0212BB5023}">
      <dgm:prSet/>
      <dgm:spPr/>
      <dgm:t>
        <a:bodyPr/>
        <a:lstStyle/>
        <a:p>
          <a:endParaRPr lang="en-US"/>
        </a:p>
      </dgm:t>
    </dgm:pt>
    <dgm:pt modelId="{3DB5146D-C257-41B2-89E5-5FB64906640E}" type="sibTrans" cxnId="{512A6649-FD1C-4ABC-8E52-EF0212BB5023}">
      <dgm:prSet/>
      <dgm:spPr/>
      <dgm:t>
        <a:bodyPr/>
        <a:lstStyle/>
        <a:p>
          <a:endParaRPr lang="en-US"/>
        </a:p>
      </dgm:t>
    </dgm:pt>
    <dgm:pt modelId="{4F67CCB0-8D05-4FEC-A51A-4304519E0C8C}">
      <dgm:prSet/>
      <dgm:spPr/>
      <dgm:t>
        <a:bodyPr/>
        <a:lstStyle/>
        <a:p>
          <a:pPr rtl="0"/>
          <a:r>
            <a:rPr lang="en-US" smtClean="0"/>
            <a:t>Update presentation</a:t>
          </a:r>
          <a:endParaRPr lang="en-US"/>
        </a:p>
      </dgm:t>
    </dgm:pt>
    <dgm:pt modelId="{E93DF17C-40BF-4861-9928-40290576B7E0}" type="parTrans" cxnId="{188C71B7-1140-4B75-B2A5-3D90999F7312}">
      <dgm:prSet/>
      <dgm:spPr/>
      <dgm:t>
        <a:bodyPr/>
        <a:lstStyle/>
        <a:p>
          <a:endParaRPr lang="en-US"/>
        </a:p>
      </dgm:t>
    </dgm:pt>
    <dgm:pt modelId="{0A62E621-0746-4695-B046-922F12255DEB}" type="sibTrans" cxnId="{188C71B7-1140-4B75-B2A5-3D90999F7312}">
      <dgm:prSet/>
      <dgm:spPr/>
      <dgm:t>
        <a:bodyPr/>
        <a:lstStyle/>
        <a:p>
          <a:endParaRPr lang="en-US"/>
        </a:p>
      </dgm:t>
    </dgm:pt>
    <dgm:pt modelId="{0610C7EB-EA29-4828-9DF7-A3FB7C48AD49}" type="pres">
      <dgm:prSet presAssocID="{9D23CB08-7E4C-4713-BF04-C9F5520DBB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D3C141-1BC5-4FD4-B4B5-A42570ED25A7}" type="pres">
      <dgm:prSet presAssocID="{CF5276BD-FA00-4046-8630-BF7232FC7A1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F7A15-39BF-45F8-A984-EB6788E92BA1}" type="pres">
      <dgm:prSet presAssocID="{A8DFBA06-A074-4447-B764-A747AD134278}" presName="spacer" presStyleCnt="0"/>
      <dgm:spPr/>
    </dgm:pt>
    <dgm:pt modelId="{D5CA63A2-B2A1-40E0-ABEB-B6A8AFD2BEBA}" type="pres">
      <dgm:prSet presAssocID="{0CF2B0D4-A833-44F0-BD3B-F1D71C8A1B9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AE267-B47A-4D48-A663-CCE771ED8BFF}" type="pres">
      <dgm:prSet presAssocID="{2E95BA88-4D5C-42CF-92AD-B8A799235E1D}" presName="spacer" presStyleCnt="0"/>
      <dgm:spPr/>
    </dgm:pt>
    <dgm:pt modelId="{BF622B5B-81AE-4CD6-A475-F18AFD27A765}" type="pres">
      <dgm:prSet presAssocID="{CA2A4B9B-781E-4A99-8D5C-0FCA965A8C6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D3CC0-8172-4BD7-B760-6B9A9C7CD5E8}" type="pres">
      <dgm:prSet presAssocID="{B3F3B2F3-01DD-401C-9F89-C75F286EC39B}" presName="spacer" presStyleCnt="0"/>
      <dgm:spPr/>
    </dgm:pt>
    <dgm:pt modelId="{96D01BA4-FDC9-431A-8D75-4DB8E68D252E}" type="pres">
      <dgm:prSet presAssocID="{071D8484-5D29-4D71-A63E-DAFB684E638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A066B-FEA1-4ADB-8D93-5ECE3A450951}" type="pres">
      <dgm:prSet presAssocID="{47EA0D33-EFBF-482E-B748-15CDEEB2F095}" presName="spacer" presStyleCnt="0"/>
      <dgm:spPr/>
    </dgm:pt>
    <dgm:pt modelId="{851FD988-8E15-48D8-97AE-03213F567206}" type="pres">
      <dgm:prSet presAssocID="{3497E792-A972-4C66-B0FA-C3F75F47D11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36112-F093-4058-AAA4-5838F78522A1}" type="pres">
      <dgm:prSet presAssocID="{3DB5146D-C257-41B2-89E5-5FB64906640E}" presName="spacer" presStyleCnt="0"/>
      <dgm:spPr/>
    </dgm:pt>
    <dgm:pt modelId="{0ABE1C20-DC91-4157-889A-F1C3E325A040}" type="pres">
      <dgm:prSet presAssocID="{4F67CCB0-8D05-4FEC-A51A-4304519E0C8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CF7111-5C00-47B8-BE7C-5939D720AC9B}" type="presOf" srcId="{071D8484-5D29-4D71-A63E-DAFB684E638B}" destId="{96D01BA4-FDC9-431A-8D75-4DB8E68D252E}" srcOrd="0" destOrd="0" presId="urn:microsoft.com/office/officeart/2005/8/layout/vList2"/>
    <dgm:cxn modelId="{300C05E1-D27A-4818-B3DC-B43F46E7E112}" type="presOf" srcId="{CF5276BD-FA00-4046-8630-BF7232FC7A11}" destId="{F0D3C141-1BC5-4FD4-B4B5-A42570ED25A7}" srcOrd="0" destOrd="0" presId="urn:microsoft.com/office/officeart/2005/8/layout/vList2"/>
    <dgm:cxn modelId="{47B943BE-7A85-4DEF-B401-EE568738422F}" type="presOf" srcId="{0CF2B0D4-A833-44F0-BD3B-F1D71C8A1B94}" destId="{D5CA63A2-B2A1-40E0-ABEB-B6A8AFD2BEBA}" srcOrd="0" destOrd="0" presId="urn:microsoft.com/office/officeart/2005/8/layout/vList2"/>
    <dgm:cxn modelId="{F63D678A-7BE0-47B5-8514-355557DC143F}" srcId="{9D23CB08-7E4C-4713-BF04-C9F5520DBBDA}" destId="{071D8484-5D29-4D71-A63E-DAFB684E638B}" srcOrd="3" destOrd="0" parTransId="{285CEDD0-71CF-4B54-8D99-CF849F1C3364}" sibTransId="{47EA0D33-EFBF-482E-B748-15CDEEB2F095}"/>
    <dgm:cxn modelId="{4F51DC23-8D33-4D7D-B31C-89E4640EB519}" srcId="{9D23CB08-7E4C-4713-BF04-C9F5520DBBDA}" destId="{0CF2B0D4-A833-44F0-BD3B-F1D71C8A1B94}" srcOrd="1" destOrd="0" parTransId="{2341B943-1C5B-463B-97FA-8962EF9D4E02}" sibTransId="{2E95BA88-4D5C-42CF-92AD-B8A799235E1D}"/>
    <dgm:cxn modelId="{188C71B7-1140-4B75-B2A5-3D90999F7312}" srcId="{9D23CB08-7E4C-4713-BF04-C9F5520DBBDA}" destId="{4F67CCB0-8D05-4FEC-A51A-4304519E0C8C}" srcOrd="5" destOrd="0" parTransId="{E93DF17C-40BF-4861-9928-40290576B7E0}" sibTransId="{0A62E621-0746-4695-B046-922F12255DEB}"/>
    <dgm:cxn modelId="{25DC6621-A3F4-45DD-B9B3-538481C16F15}" type="presOf" srcId="{4F67CCB0-8D05-4FEC-A51A-4304519E0C8C}" destId="{0ABE1C20-DC91-4157-889A-F1C3E325A040}" srcOrd="0" destOrd="0" presId="urn:microsoft.com/office/officeart/2005/8/layout/vList2"/>
    <dgm:cxn modelId="{6856D983-48D5-4BE9-ADAB-7432D4E12D89}" type="presOf" srcId="{CA2A4B9B-781E-4A99-8D5C-0FCA965A8C62}" destId="{BF622B5B-81AE-4CD6-A475-F18AFD27A765}" srcOrd="0" destOrd="0" presId="urn:microsoft.com/office/officeart/2005/8/layout/vList2"/>
    <dgm:cxn modelId="{AE2ADE3F-6374-4CE4-9882-F71AE748F9DD}" srcId="{9D23CB08-7E4C-4713-BF04-C9F5520DBBDA}" destId="{CA2A4B9B-781E-4A99-8D5C-0FCA965A8C62}" srcOrd="2" destOrd="0" parTransId="{C72AAE2B-8247-463F-925A-C61CAA5EF199}" sibTransId="{B3F3B2F3-01DD-401C-9F89-C75F286EC39B}"/>
    <dgm:cxn modelId="{66E4304C-9E39-4DD0-BC7D-AA6D4BDBDDE4}" srcId="{9D23CB08-7E4C-4713-BF04-C9F5520DBBDA}" destId="{CF5276BD-FA00-4046-8630-BF7232FC7A11}" srcOrd="0" destOrd="0" parTransId="{743C5C5C-F6C1-4844-9033-DAB855F6016F}" sibTransId="{A8DFBA06-A074-4447-B764-A747AD134278}"/>
    <dgm:cxn modelId="{512A6649-FD1C-4ABC-8E52-EF0212BB5023}" srcId="{9D23CB08-7E4C-4713-BF04-C9F5520DBBDA}" destId="{3497E792-A972-4C66-B0FA-C3F75F47D114}" srcOrd="4" destOrd="0" parTransId="{280A9E35-97C9-4205-A7F8-396635BC4C29}" sibTransId="{3DB5146D-C257-41B2-89E5-5FB64906640E}"/>
    <dgm:cxn modelId="{9B42E68E-3E72-4254-9428-3C51A3EDDF32}" type="presOf" srcId="{9D23CB08-7E4C-4713-BF04-C9F5520DBBDA}" destId="{0610C7EB-EA29-4828-9DF7-A3FB7C48AD49}" srcOrd="0" destOrd="0" presId="urn:microsoft.com/office/officeart/2005/8/layout/vList2"/>
    <dgm:cxn modelId="{DD720298-0499-40FE-8121-68CF84AD3D58}" type="presOf" srcId="{3497E792-A972-4C66-B0FA-C3F75F47D114}" destId="{851FD988-8E15-48D8-97AE-03213F567206}" srcOrd="0" destOrd="0" presId="urn:microsoft.com/office/officeart/2005/8/layout/vList2"/>
    <dgm:cxn modelId="{9C242F33-89AB-47F2-ABC5-F732B24DE079}" type="presParOf" srcId="{0610C7EB-EA29-4828-9DF7-A3FB7C48AD49}" destId="{F0D3C141-1BC5-4FD4-B4B5-A42570ED25A7}" srcOrd="0" destOrd="0" presId="urn:microsoft.com/office/officeart/2005/8/layout/vList2"/>
    <dgm:cxn modelId="{8C0BDBA9-015E-42F7-AD52-8EEAF1CEE83E}" type="presParOf" srcId="{0610C7EB-EA29-4828-9DF7-A3FB7C48AD49}" destId="{58FF7A15-39BF-45F8-A984-EB6788E92BA1}" srcOrd="1" destOrd="0" presId="urn:microsoft.com/office/officeart/2005/8/layout/vList2"/>
    <dgm:cxn modelId="{D7033363-23AB-4E42-A914-5A15C16D74AA}" type="presParOf" srcId="{0610C7EB-EA29-4828-9DF7-A3FB7C48AD49}" destId="{D5CA63A2-B2A1-40E0-ABEB-B6A8AFD2BEBA}" srcOrd="2" destOrd="0" presId="urn:microsoft.com/office/officeart/2005/8/layout/vList2"/>
    <dgm:cxn modelId="{A42E5D72-C938-48F5-844F-D4C7C4D59A9B}" type="presParOf" srcId="{0610C7EB-EA29-4828-9DF7-A3FB7C48AD49}" destId="{315AE267-B47A-4D48-A663-CCE771ED8BFF}" srcOrd="3" destOrd="0" presId="urn:microsoft.com/office/officeart/2005/8/layout/vList2"/>
    <dgm:cxn modelId="{735EAB58-5F56-47A9-B196-B6294C5C34E3}" type="presParOf" srcId="{0610C7EB-EA29-4828-9DF7-A3FB7C48AD49}" destId="{BF622B5B-81AE-4CD6-A475-F18AFD27A765}" srcOrd="4" destOrd="0" presId="urn:microsoft.com/office/officeart/2005/8/layout/vList2"/>
    <dgm:cxn modelId="{42FDA748-C277-495D-B8F3-0D5DC24A4BBC}" type="presParOf" srcId="{0610C7EB-EA29-4828-9DF7-A3FB7C48AD49}" destId="{D1CD3CC0-8172-4BD7-B760-6B9A9C7CD5E8}" srcOrd="5" destOrd="0" presId="urn:microsoft.com/office/officeart/2005/8/layout/vList2"/>
    <dgm:cxn modelId="{C5A53DBF-9B01-402D-9542-3185CB5E10FF}" type="presParOf" srcId="{0610C7EB-EA29-4828-9DF7-A3FB7C48AD49}" destId="{96D01BA4-FDC9-431A-8D75-4DB8E68D252E}" srcOrd="6" destOrd="0" presId="urn:microsoft.com/office/officeart/2005/8/layout/vList2"/>
    <dgm:cxn modelId="{3CBDDEEF-30B9-4A94-B867-C1289F401704}" type="presParOf" srcId="{0610C7EB-EA29-4828-9DF7-A3FB7C48AD49}" destId="{8EDA066B-FEA1-4ADB-8D93-5ECE3A450951}" srcOrd="7" destOrd="0" presId="urn:microsoft.com/office/officeart/2005/8/layout/vList2"/>
    <dgm:cxn modelId="{B6DB091D-9AA0-49C2-9FA3-D5511AFA06D8}" type="presParOf" srcId="{0610C7EB-EA29-4828-9DF7-A3FB7C48AD49}" destId="{851FD988-8E15-48D8-97AE-03213F567206}" srcOrd="8" destOrd="0" presId="urn:microsoft.com/office/officeart/2005/8/layout/vList2"/>
    <dgm:cxn modelId="{6D65606C-47C2-4B82-852B-A4DCAD550A3B}" type="presParOf" srcId="{0610C7EB-EA29-4828-9DF7-A3FB7C48AD49}" destId="{26E36112-F093-4058-AAA4-5838F78522A1}" srcOrd="9" destOrd="0" presId="urn:microsoft.com/office/officeart/2005/8/layout/vList2"/>
    <dgm:cxn modelId="{7DF0EDAF-4157-4DA2-8D3A-5204C0279EF7}" type="presParOf" srcId="{0610C7EB-EA29-4828-9DF7-A3FB7C48AD49}" destId="{0ABE1C20-DC91-4157-889A-F1C3E325A04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01CA7-7EB5-4140-8EB1-842B4E1A1EC9}">
      <dsp:nvSpPr>
        <dsp:cNvPr id="0" name=""/>
        <dsp:cNvSpPr/>
      </dsp:nvSpPr>
      <dsp:spPr>
        <a:xfrm>
          <a:off x="345578" y="1448"/>
          <a:ext cx="7538442" cy="452306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“A large social media marketing firm wants to </a:t>
          </a:r>
          <a:r>
            <a:rPr lang="en-US" sz="3900" u="sng" kern="1200" dirty="0" smtClean="0"/>
            <a:t>target doctors / physicians</a:t>
          </a:r>
          <a:r>
            <a:rPr lang="en-US" sz="3900" kern="1200" dirty="0" smtClean="0"/>
            <a:t> based on their </a:t>
          </a:r>
          <a:r>
            <a:rPr lang="en-US" sz="3900" u="sng" kern="1200" dirty="0" smtClean="0"/>
            <a:t>practice area</a:t>
          </a:r>
          <a:r>
            <a:rPr lang="en-US" sz="3900" kern="1200" dirty="0" smtClean="0"/>
            <a:t>.                               For example, A marketing campaign to target Cardiologists for heart related news feed.”</a:t>
          </a:r>
          <a:endParaRPr lang="en-US" sz="3900" kern="1200" dirty="0"/>
        </a:p>
      </dsp:txBody>
      <dsp:txXfrm>
        <a:off x="345578" y="1448"/>
        <a:ext cx="7538442" cy="4523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2B94C-0DA8-4B95-9A38-A62B948F73E7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5BAC1-21CA-4644-A94A-0D19FC8A1A1C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The marketing firm wants to predict physicians under medical specialties based upon procedures performed over the past year</a:t>
          </a:r>
          <a:endParaRPr lang="en-US" sz="3900" kern="1200"/>
        </a:p>
      </dsp:txBody>
      <dsp:txXfrm>
        <a:off x="2262981" y="0"/>
        <a:ext cx="5966618" cy="4525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CAA0-9D91-4E74-B152-DF7322C7F179}">
      <dsp:nvSpPr>
        <dsp:cNvPr id="0" name=""/>
        <dsp:cNvSpPr/>
      </dsp:nvSpPr>
      <dsp:spPr>
        <a:xfrm>
          <a:off x="657224" y="0"/>
          <a:ext cx="7448550" cy="45720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AB749-F86B-4030-B4B3-072F30D1DDED}">
      <dsp:nvSpPr>
        <dsp:cNvPr id="0" name=""/>
        <dsp:cNvSpPr/>
      </dsp:nvSpPr>
      <dsp:spPr>
        <a:xfrm>
          <a:off x="748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Week1: Goal MVP Binary Classifier to classify Cardiologists</a:t>
          </a:r>
          <a:endParaRPr lang="en-US" sz="1300" kern="1200" dirty="0"/>
        </a:p>
      </dsp:txBody>
      <dsp:txXfrm>
        <a:off x="59337" y="1430188"/>
        <a:ext cx="1083027" cy="1711622"/>
      </dsp:txXfrm>
    </dsp:sp>
    <dsp:sp modelId="{87952B51-C412-4F4C-A19C-38B28DB34C43}">
      <dsp:nvSpPr>
        <dsp:cNvPr id="0" name=""/>
        <dsp:cNvSpPr/>
      </dsp:nvSpPr>
      <dsp:spPr>
        <a:xfrm>
          <a:off x="1260964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Acquired Dataset</a:t>
          </a:r>
          <a:endParaRPr lang="en-US" sz="1300" kern="1200" dirty="0"/>
        </a:p>
      </dsp:txBody>
      <dsp:txXfrm>
        <a:off x="1319553" y="1430188"/>
        <a:ext cx="1083027" cy="1711622"/>
      </dsp:txXfrm>
    </dsp:sp>
    <dsp:sp modelId="{968A7CEC-6B41-4B04-B535-B53317756137}">
      <dsp:nvSpPr>
        <dsp:cNvPr id="0" name=""/>
        <dsp:cNvSpPr/>
      </dsp:nvSpPr>
      <dsp:spPr>
        <a:xfrm>
          <a:off x="2521180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Cleaning &amp; Prep</a:t>
          </a:r>
          <a:endParaRPr lang="en-US" sz="1300" kern="1200" dirty="0"/>
        </a:p>
      </dsp:txBody>
      <dsp:txXfrm>
        <a:off x="2579769" y="1430188"/>
        <a:ext cx="1083027" cy="1711622"/>
      </dsp:txXfrm>
    </dsp:sp>
    <dsp:sp modelId="{D4625C03-64CA-4795-8085-EA00EF1FD171}">
      <dsp:nvSpPr>
        <dsp:cNvPr id="0" name=""/>
        <dsp:cNvSpPr/>
      </dsp:nvSpPr>
      <dsp:spPr>
        <a:xfrm>
          <a:off x="3781397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EDA</a:t>
          </a:r>
          <a:endParaRPr lang="en-US" sz="1300" kern="1200" dirty="0"/>
        </a:p>
      </dsp:txBody>
      <dsp:txXfrm>
        <a:off x="3839986" y="1430188"/>
        <a:ext cx="1083027" cy="1711622"/>
      </dsp:txXfrm>
    </dsp:sp>
    <dsp:sp modelId="{E2531907-185F-4C7F-BA60-2DD7D3B07CEF}">
      <dsp:nvSpPr>
        <dsp:cNvPr id="0" name=""/>
        <dsp:cNvSpPr/>
      </dsp:nvSpPr>
      <dsp:spPr>
        <a:xfrm>
          <a:off x="5041613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Profit curve to choose the best model</a:t>
          </a:r>
          <a:endParaRPr lang="en-US" sz="1300" kern="1200" dirty="0"/>
        </a:p>
      </dsp:txBody>
      <dsp:txXfrm>
        <a:off x="5100202" y="1430188"/>
        <a:ext cx="1083027" cy="1711622"/>
      </dsp:txXfrm>
    </dsp:sp>
    <dsp:sp modelId="{1CBD25F9-D8B0-4E2E-9FF4-5B2CE4DDA913}">
      <dsp:nvSpPr>
        <dsp:cNvPr id="0" name=""/>
        <dsp:cNvSpPr/>
      </dsp:nvSpPr>
      <dsp:spPr>
        <a:xfrm>
          <a:off x="6301829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Document Results</a:t>
          </a:r>
          <a:endParaRPr lang="en-US" sz="1300" kern="1200" dirty="0"/>
        </a:p>
      </dsp:txBody>
      <dsp:txXfrm>
        <a:off x="6360418" y="1430188"/>
        <a:ext cx="1083027" cy="1711622"/>
      </dsp:txXfrm>
    </dsp:sp>
    <dsp:sp modelId="{D4CFB313-A587-4787-9AE6-0155AB890997}">
      <dsp:nvSpPr>
        <dsp:cNvPr id="0" name=""/>
        <dsp:cNvSpPr/>
      </dsp:nvSpPr>
      <dsp:spPr>
        <a:xfrm>
          <a:off x="7562045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Next Steps: Week2: Multiclass classifier</a:t>
          </a:r>
          <a:endParaRPr lang="en-US" sz="1300" kern="1200" dirty="0"/>
        </a:p>
      </dsp:txBody>
      <dsp:txXfrm>
        <a:off x="7620634" y="1430188"/>
        <a:ext cx="1083027" cy="17116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0C91-6D1E-4759-9B61-49A57203A780}">
      <dsp:nvSpPr>
        <dsp:cNvPr id="0" name=""/>
        <dsp:cNvSpPr/>
      </dsp:nvSpPr>
      <dsp:spPr>
        <a:xfrm>
          <a:off x="3750" y="1961545"/>
          <a:ext cx="1639788" cy="983872"/>
        </a:xfrm>
        <a:prstGeom prst="flowChartMagneticDisk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endParaRPr lang="en-US" sz="1100" kern="1200" dirty="0"/>
        </a:p>
      </dsp:txBody>
      <dsp:txXfrm>
        <a:off x="3750" y="2289502"/>
        <a:ext cx="1639788" cy="491936"/>
      </dsp:txXfrm>
    </dsp:sp>
    <dsp:sp modelId="{CA786245-F588-4D4F-8E9B-3591A56C2906}">
      <dsp:nvSpPr>
        <dsp:cNvPr id="0" name=""/>
        <dsp:cNvSpPr/>
      </dsp:nvSpPr>
      <dsp:spPr>
        <a:xfrm>
          <a:off x="1807517" y="225014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807517" y="2331480"/>
        <a:ext cx="243345" cy="244001"/>
      </dsp:txXfrm>
    </dsp:sp>
    <dsp:sp modelId="{DB4EA56A-C3E4-4630-8EB1-D5F8B0F101A0}">
      <dsp:nvSpPr>
        <dsp:cNvPr id="0" name=""/>
        <dsp:cNvSpPr/>
      </dsp:nvSpPr>
      <dsp:spPr>
        <a:xfrm>
          <a:off x="2299454" y="196154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train_model.py</a:t>
          </a:r>
          <a:endParaRPr lang="en-US" sz="1100" kern="1200" dirty="0"/>
        </a:p>
      </dsp:txBody>
      <dsp:txXfrm>
        <a:off x="2328271" y="1990362"/>
        <a:ext cx="1582154" cy="926238"/>
      </dsp:txXfrm>
    </dsp:sp>
    <dsp:sp modelId="{FDFDC67D-E407-4E5D-B23A-85D4D1103907}">
      <dsp:nvSpPr>
        <dsp:cNvPr id="0" name=""/>
        <dsp:cNvSpPr/>
      </dsp:nvSpPr>
      <dsp:spPr>
        <a:xfrm>
          <a:off x="4103221" y="225014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103221" y="2331480"/>
        <a:ext cx="243345" cy="244001"/>
      </dsp:txXfrm>
    </dsp:sp>
    <dsp:sp modelId="{436416D3-B92A-4E37-9DF8-AB2CA58669A3}">
      <dsp:nvSpPr>
        <dsp:cNvPr id="0" name=""/>
        <dsp:cNvSpPr/>
      </dsp:nvSpPr>
      <dsp:spPr>
        <a:xfrm>
          <a:off x="4595157" y="1961545"/>
          <a:ext cx="1639788" cy="983872"/>
        </a:xfrm>
        <a:prstGeom prst="flowChartMagnetic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best_model.pkl</a:t>
          </a:r>
          <a:endParaRPr lang="en-US" sz="1100" kern="1200"/>
        </a:p>
      </dsp:txBody>
      <dsp:txXfrm>
        <a:off x="4835298" y="2105630"/>
        <a:ext cx="1159506" cy="695702"/>
      </dsp:txXfrm>
    </dsp:sp>
    <dsp:sp modelId="{B6277DC1-05AF-4E9E-B378-7FBFE8B2228B}">
      <dsp:nvSpPr>
        <dsp:cNvPr id="0" name=""/>
        <dsp:cNvSpPr/>
      </dsp:nvSpPr>
      <dsp:spPr>
        <a:xfrm>
          <a:off x="6398924" y="225014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398924" y="2331480"/>
        <a:ext cx="243345" cy="244001"/>
      </dsp:txXfrm>
    </dsp:sp>
    <dsp:sp modelId="{6E342F74-A573-4A9A-8177-07179E67B93B}">
      <dsp:nvSpPr>
        <dsp:cNvPr id="0" name=""/>
        <dsp:cNvSpPr/>
      </dsp:nvSpPr>
      <dsp:spPr>
        <a:xfrm>
          <a:off x="6890861" y="196154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predict.py</a:t>
          </a:r>
          <a:endParaRPr lang="en-US" sz="1100" kern="1200"/>
        </a:p>
      </dsp:txBody>
      <dsp:txXfrm>
        <a:off x="6919678" y="1990362"/>
        <a:ext cx="1582154" cy="926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5A354-B0A5-4376-ACC0-0066B5063C0D}">
      <dsp:nvSpPr>
        <dsp:cNvPr id="0" name=""/>
        <dsp:cNvSpPr/>
      </dsp:nvSpPr>
      <dsp:spPr>
        <a:xfrm>
          <a:off x="1562" y="0"/>
          <a:ext cx="1598637" cy="914400"/>
        </a:xfrm>
        <a:prstGeom prst="flowChartMagneticDisk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New Instances</a:t>
          </a:r>
          <a:endParaRPr lang="en-US" sz="1700" kern="1200" dirty="0"/>
        </a:p>
      </dsp:txBody>
      <dsp:txXfrm>
        <a:off x="1562" y="304800"/>
        <a:ext cx="1598637" cy="457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5A354-B0A5-4376-ACC0-0066B5063C0D}">
      <dsp:nvSpPr>
        <dsp:cNvPr id="0" name=""/>
        <dsp:cNvSpPr/>
      </dsp:nvSpPr>
      <dsp:spPr>
        <a:xfrm>
          <a:off x="1562" y="0"/>
          <a:ext cx="1598637" cy="914400"/>
        </a:xfrm>
        <a:prstGeom prst="flowChartMultidocumen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</a:t>
          </a:r>
          <a:endParaRPr lang="en-US" sz="2000" kern="1200" dirty="0"/>
        </a:p>
      </dsp:txBody>
      <dsp:txXfrm>
        <a:off x="1562" y="155575"/>
        <a:ext cx="1376234" cy="7241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3C141-1BC5-4FD4-B4B5-A42570ED25A7}">
      <dsp:nvSpPr>
        <dsp:cNvPr id="0" name=""/>
        <dsp:cNvSpPr/>
      </dsp:nvSpPr>
      <dsp:spPr>
        <a:xfrm>
          <a:off x="0" y="6806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Build Multi-class classifier</a:t>
          </a:r>
          <a:endParaRPr lang="en-US" sz="2600" kern="1200"/>
        </a:p>
      </dsp:txBody>
      <dsp:txXfrm>
        <a:off x="32670" y="100731"/>
        <a:ext cx="8164260" cy="603900"/>
      </dsp:txXfrm>
    </dsp:sp>
    <dsp:sp modelId="{D5CA63A2-B2A1-40E0-ABEB-B6A8AFD2BEBA}">
      <dsp:nvSpPr>
        <dsp:cNvPr id="0" name=""/>
        <dsp:cNvSpPr/>
      </dsp:nvSpPr>
      <dsp:spPr>
        <a:xfrm>
          <a:off x="0" y="81218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Hyper parameter tuning</a:t>
          </a:r>
          <a:endParaRPr lang="en-US" sz="2600" kern="1200"/>
        </a:p>
      </dsp:txBody>
      <dsp:txXfrm>
        <a:off x="32670" y="844851"/>
        <a:ext cx="8164260" cy="603900"/>
      </dsp:txXfrm>
    </dsp:sp>
    <dsp:sp modelId="{BF622B5B-81AE-4CD6-A475-F18AFD27A765}">
      <dsp:nvSpPr>
        <dsp:cNvPr id="0" name=""/>
        <dsp:cNvSpPr/>
      </dsp:nvSpPr>
      <dsp:spPr>
        <a:xfrm>
          <a:off x="0" y="155630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Predict .py</a:t>
          </a:r>
          <a:endParaRPr lang="en-US" sz="2600" kern="1200"/>
        </a:p>
      </dsp:txBody>
      <dsp:txXfrm>
        <a:off x="32670" y="1588971"/>
        <a:ext cx="8164260" cy="603900"/>
      </dsp:txXfrm>
    </dsp:sp>
    <dsp:sp modelId="{96D01BA4-FDC9-431A-8D75-4DB8E68D252E}">
      <dsp:nvSpPr>
        <dsp:cNvPr id="0" name=""/>
        <dsp:cNvSpPr/>
      </dsp:nvSpPr>
      <dsp:spPr>
        <a:xfrm>
          <a:off x="0" y="230042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Flask App</a:t>
          </a:r>
          <a:endParaRPr lang="en-US" sz="2600" kern="1200"/>
        </a:p>
      </dsp:txBody>
      <dsp:txXfrm>
        <a:off x="32670" y="2333091"/>
        <a:ext cx="8164260" cy="603900"/>
      </dsp:txXfrm>
    </dsp:sp>
    <dsp:sp modelId="{851FD988-8E15-48D8-97AE-03213F567206}">
      <dsp:nvSpPr>
        <dsp:cNvPr id="0" name=""/>
        <dsp:cNvSpPr/>
      </dsp:nvSpPr>
      <dsp:spPr>
        <a:xfrm>
          <a:off x="0" y="304454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Code Refactoring, doc strings</a:t>
          </a:r>
          <a:endParaRPr lang="en-US" sz="2600" kern="1200"/>
        </a:p>
      </dsp:txBody>
      <dsp:txXfrm>
        <a:off x="32670" y="3077211"/>
        <a:ext cx="8164260" cy="603900"/>
      </dsp:txXfrm>
    </dsp:sp>
    <dsp:sp modelId="{0ABE1C20-DC91-4157-889A-F1C3E325A040}">
      <dsp:nvSpPr>
        <dsp:cNvPr id="0" name=""/>
        <dsp:cNvSpPr/>
      </dsp:nvSpPr>
      <dsp:spPr>
        <a:xfrm>
          <a:off x="0" y="378866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Update presentation</a:t>
          </a:r>
          <a:endParaRPr lang="en-US" sz="2600" kern="1200"/>
        </a:p>
      </dsp:txBody>
      <dsp:txXfrm>
        <a:off x="32670" y="3821331"/>
        <a:ext cx="8164260" cy="603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B94FD-7BF3-499E-953D-391D7CAECD2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808DF-E949-4C12-AF45-33304E17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808DF-E949-4C12-AF45-33304E17F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5AF353-4280-4F61-8B05-F6A9C58BF89C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DocReach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Predict Physician Specialty from </a:t>
            </a:r>
          </a:p>
          <a:p>
            <a:r>
              <a:rPr lang="en-US" dirty="0" smtClean="0"/>
              <a:t>Text Data for a Marketing Company</a:t>
            </a:r>
          </a:p>
          <a:p>
            <a:r>
              <a:rPr lang="en-US" dirty="0" smtClean="0"/>
              <a:t>(Company and data confidential)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10" y="1683351"/>
            <a:ext cx="65246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8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Best model:            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b="1" dirty="0"/>
              <a:t>Best threshold:         </a:t>
            </a:r>
            <a:r>
              <a:rPr lang="en-US" dirty="0"/>
              <a:t>0.04</a:t>
            </a:r>
          </a:p>
          <a:p>
            <a:r>
              <a:rPr lang="en-US" b="1" dirty="0"/>
              <a:t>Resulting profit:       </a:t>
            </a:r>
            <a:r>
              <a:rPr lang="en-US" b="1" dirty="0" smtClean="0"/>
              <a:t> </a:t>
            </a:r>
            <a:r>
              <a:rPr lang="en-US" dirty="0" smtClean="0"/>
              <a:t>$45.94</a:t>
            </a:r>
            <a:endParaRPr lang="en-US" dirty="0"/>
          </a:p>
          <a:p>
            <a:r>
              <a:rPr lang="en-US" b="1" dirty="0"/>
              <a:t>Proportion positives:   </a:t>
            </a:r>
            <a:r>
              <a:rPr lang="en-US" dirty="0"/>
              <a:t>0.80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precision    recall  f1-score   support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False       0.74     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0.85      0.79     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1272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True       0.82      0.68      0.75      1228</a:t>
            </a:r>
          </a:p>
          <a:p>
            <a:pPr marL="0" indent="0">
              <a:buNone/>
            </a:pP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total       0.78      0.77      0.77      2500</a:t>
            </a:r>
          </a:p>
          <a:p>
            <a:endParaRPr lang="en-US" dirty="0"/>
          </a:p>
          <a:p>
            <a:r>
              <a:rPr lang="en-US" dirty="0"/>
              <a:t>Accuracy Score Train: 0.7890666666666667</a:t>
            </a:r>
          </a:p>
          <a:p>
            <a:r>
              <a:rPr lang="en-US" dirty="0"/>
              <a:t>Accuracy Score Test: 0.7708</a:t>
            </a:r>
          </a:p>
        </p:txBody>
      </p:sp>
    </p:spTree>
    <p:extLst>
      <p:ext uri="{BB962C8B-B14F-4D97-AF65-F5344CB8AC3E}">
        <p14:creationId xmlns:p14="http://schemas.microsoft.com/office/powerpoint/2010/main" val="3723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– Goal for Week2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3958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7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1828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46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2621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8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followed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548102"/>
              </p:ext>
            </p:extLst>
          </p:nvPr>
        </p:nvGraphicFramePr>
        <p:xfrm>
          <a:off x="228600" y="1676400"/>
          <a:ext cx="8763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9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Data has been provided in the form of csv files:</a:t>
            </a:r>
          </a:p>
          <a:p>
            <a:r>
              <a:rPr lang="en-US" b="1" dirty="0">
                <a:solidFill>
                  <a:schemeClr val="tx1"/>
                </a:solidFill>
              </a:rPr>
              <a:t>procedures.csv </a:t>
            </a:r>
            <a:r>
              <a:rPr lang="en-US" b="1" dirty="0"/>
              <a:t>- contains a list of procedures doctors performed over the past year. The columns of this dataset are as follows:</a:t>
            </a:r>
          </a:p>
          <a:p>
            <a:pPr lvl="1"/>
            <a:r>
              <a:rPr lang="en-US" sz="2400" b="1" dirty="0" err="1"/>
              <a:t>physician_id</a:t>
            </a:r>
            <a:r>
              <a:rPr lang="en-US" sz="2400" b="1" dirty="0"/>
              <a:t> unique physician identifier, joins to id in physicians.csv</a:t>
            </a:r>
          </a:p>
          <a:p>
            <a:pPr lvl="1"/>
            <a:r>
              <a:rPr lang="en-US" sz="2400" b="1" dirty="0" err="1"/>
              <a:t>procedure_code</a:t>
            </a:r>
            <a:r>
              <a:rPr lang="en-US" sz="2400" b="1" dirty="0"/>
              <a:t> unique code representing a procedure</a:t>
            </a:r>
          </a:p>
          <a:p>
            <a:pPr lvl="1"/>
            <a:r>
              <a:rPr lang="en-US" sz="2400" b="1" dirty="0"/>
              <a:t>procedure description of the procedure performed (Text Column)</a:t>
            </a:r>
          </a:p>
          <a:p>
            <a:pPr lvl="1"/>
            <a:r>
              <a:rPr lang="en-US" sz="2400" b="1" dirty="0" err="1"/>
              <a:t>number_of_patients</a:t>
            </a:r>
            <a:r>
              <a:rPr lang="en-US" sz="2400" b="1" dirty="0"/>
              <a:t> the number of patients the doctor performed that procedure on over the past year</a:t>
            </a:r>
          </a:p>
          <a:p>
            <a:r>
              <a:rPr lang="en-US" b="1" dirty="0">
                <a:solidFill>
                  <a:schemeClr val="tx1"/>
                </a:solidFill>
              </a:rPr>
              <a:t>physicians.csv</a:t>
            </a:r>
            <a:r>
              <a:rPr lang="en-US" b="1" dirty="0"/>
              <a:t> - contains a list of doctors and their unique specialty. Specialty is listed as "Unknown" for the doctors need to be classified.</a:t>
            </a:r>
          </a:p>
          <a:p>
            <a:pPr lvl="1"/>
            <a:r>
              <a:rPr lang="en-US" sz="2400" b="1" dirty="0" err="1"/>
              <a:t>physician_id</a:t>
            </a:r>
            <a:r>
              <a:rPr lang="en-US" sz="2400" b="1" dirty="0"/>
              <a:t> unique physician identifier, joins to id in physicians.csv</a:t>
            </a:r>
          </a:p>
          <a:p>
            <a:pPr lvl="1"/>
            <a:r>
              <a:rPr lang="en-US" sz="2400" b="1" dirty="0"/>
              <a:t>Specialty: String e.g. Cardiologist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EDA &amp; Prep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Munging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Joined </a:t>
            </a:r>
            <a:r>
              <a:rPr lang="en-US" dirty="0">
                <a:solidFill>
                  <a:schemeClr val="tx1"/>
                </a:solidFill>
              </a:rPr>
              <a:t>data files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Removed non-alpha &amp; non-numeric characters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Stemming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Stop Words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Vectorization: Count Vector, </a:t>
            </a:r>
            <a:r>
              <a:rPr lang="en-US" dirty="0" smtClean="0">
                <a:solidFill>
                  <a:schemeClr val="tx1"/>
                </a:solidFill>
              </a:rPr>
              <a:t>TFIDF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Analysis of procedure column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Created binary target variable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EDA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Specializations: 69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 Ratio: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47% Cardiologists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53% Non-Cardiologist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Total Instances: </a:t>
            </a:r>
            <a:r>
              <a:rPr lang="en-US" dirty="0" smtClean="0">
                <a:solidFill>
                  <a:schemeClr val="tx1"/>
                </a:solidFill>
              </a:rPr>
              <a:t>406,690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cost benefit matrix  (assumed for analysis)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cost_benefit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np.array</a:t>
            </a:r>
            <a:r>
              <a:rPr lang="en-US" dirty="0">
                <a:solidFill>
                  <a:schemeClr val="tx1"/>
                </a:solidFill>
              </a:rPr>
              <a:t>([[100, -10], [0, 0</a:t>
            </a:r>
            <a:r>
              <a:rPr lang="en-US" dirty="0" smtClean="0">
                <a:solidFill>
                  <a:schemeClr val="tx1"/>
                </a:solidFill>
              </a:rPr>
              <a:t>]])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Classifiers: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Logistic Regression, </a:t>
            </a:r>
            <a:r>
              <a:rPr lang="en-US" dirty="0" err="1" smtClean="0">
                <a:solidFill>
                  <a:schemeClr val="tx1"/>
                </a:solidFill>
              </a:rPr>
              <a:t>Multinomia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NaïveBayes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RandomForest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GradientBoosting</a:t>
            </a:r>
            <a:r>
              <a:rPr lang="en-US" dirty="0" smtClean="0">
                <a:solidFill>
                  <a:schemeClr val="tx1"/>
                </a:solidFill>
              </a:rPr>
              <a:t>, SVC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35892"/>
              </p:ext>
            </p:extLst>
          </p:nvPr>
        </p:nvGraphicFramePr>
        <p:xfrm>
          <a:off x="152400" y="1219200"/>
          <a:ext cx="85344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32379379"/>
              </p:ext>
            </p:extLst>
          </p:nvPr>
        </p:nvGraphicFramePr>
        <p:xfrm>
          <a:off x="6934200" y="1676400"/>
          <a:ext cx="1600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Down Arrow 8"/>
          <p:cNvSpPr/>
          <p:nvPr/>
        </p:nvSpPr>
        <p:spPr>
          <a:xfrm>
            <a:off x="7543800" y="2805448"/>
            <a:ext cx="457200" cy="304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586730" y="4383110"/>
            <a:ext cx="457200" cy="304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74133447"/>
              </p:ext>
            </p:extLst>
          </p:nvPr>
        </p:nvGraphicFramePr>
        <p:xfrm>
          <a:off x="7162800" y="4876800"/>
          <a:ext cx="1600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815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- Profit Curves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" y="838200"/>
            <a:ext cx="91369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806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1401</TotalTime>
  <Words>270</Words>
  <Application>Microsoft Office PowerPoint</Application>
  <PresentationFormat>On-screen Show (4:3)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DocReach</vt:lpstr>
      <vt:lpstr>Business Problem</vt:lpstr>
      <vt:lpstr>Scope</vt:lpstr>
      <vt:lpstr>Process followed</vt:lpstr>
      <vt:lpstr>Data Source</vt:lpstr>
      <vt:lpstr>EDA &amp; Prep</vt:lpstr>
      <vt:lpstr>Program Structure</vt:lpstr>
      <vt:lpstr>Results - Profit Curves</vt:lpstr>
      <vt:lpstr>Feature Importance</vt:lpstr>
      <vt:lpstr>Results – Best Model</vt:lpstr>
      <vt:lpstr>Next Steps – Goal for Week2</vt:lpstr>
      <vt:lpstr>Thanks!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DocReach</dc:title>
  <dc:creator>SS</dc:creator>
  <cp:lastModifiedBy>SS</cp:lastModifiedBy>
  <cp:revision>46</cp:revision>
  <dcterms:created xsi:type="dcterms:W3CDTF">2018-04-26T23:59:47Z</dcterms:created>
  <dcterms:modified xsi:type="dcterms:W3CDTF">2018-05-01T17:17:39Z</dcterms:modified>
</cp:coreProperties>
</file>