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F9EA-DBBD-6345-A341-64AD7A784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FB25-AC8A-504F-89E7-4EDFE310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A138-0E6A-AF4C-B58B-05CD7863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D86E-8F12-F74C-86A7-47BD69C9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7793-D39F-D448-9E07-F40140A4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C6E7-06CF-514A-9C27-CD0FFAB3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4C1D3-2FCF-F742-8C4A-0B28C62E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46EF-93A7-1D49-88DD-FA1AFCFA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AA06-5A13-7640-9C85-C3686B3E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8DD9-20F6-554E-83E2-6F14D21B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7F5D2-BFDD-4E4D-9A25-FE769CBF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63559-C6B9-6846-9A5B-EB781152E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31CE-14A9-024A-B8A6-B9946C83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DE46-7F45-014E-963C-1FAC989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3E06-47AE-374F-96B9-6B8E10C3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68E2-DFAB-2A49-85CF-3BB6BB41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02B8-8E53-4D47-B7BD-8986D99E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269A-DC89-6241-9F89-99620716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A293-234B-9841-91D8-B613A06C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C09A-A138-B047-9085-C454A247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E298-C7E9-6E41-BBA2-8F82BF38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3427-9D24-8D49-9758-72F4B99C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04A3-25B3-1144-A776-DD1DC659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79C7-BBB7-FC49-A81F-BBCB124D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1908-A692-BF42-919A-7DA90D08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1AAA-64FE-E849-98B5-428E1191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0C58-7424-EB4E-A440-FACC5FE46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6F3B9-1A11-6A4F-BF1D-B139D668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496E-6BF6-2140-871C-F27A192D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FEB00-4295-6449-BCED-070167C8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CE2B4-406E-1B44-B58B-FA8D8D6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77C0-0DB5-9741-BBFD-0DC1CACB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240E-B332-4041-B0AB-74621E6F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931E-E263-DA47-A062-D4A80B98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F3A5B-C3BF-B240-872D-C420EDFC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22DEB-546D-064F-A36C-3D18A2999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22F15-A37C-864A-B467-A741B95C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6BE05-8DE3-2640-A29B-3B60B5A6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33BE9-F5BB-4D4D-B4CD-482CDBF9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1E13-767D-A64F-A95B-CD21204B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C258E-EDC5-494F-AD0A-8FAA6885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129BA-1EFC-3046-81FE-DB56093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29255-DC47-0C46-9ECA-CD9746D3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3B1E7-7B59-6A46-8E65-641DFA08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49A7C-C764-9B4C-8BCD-7AEA13AC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9281-E1F8-1D42-991C-37B6B800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23DA-2D07-474D-A47B-F2A2FF22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026F-3556-B144-B685-4DC0F259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84E4-31A0-F24B-B7B6-72A22290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E277A-3851-284D-A37F-7AC85C60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45DD-10F3-9944-853E-84B05ABD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20B6-B4DE-3040-90EB-0A9AFC19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4C2F-13AF-5043-9228-74CC6CB7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74239-B382-784A-8EC7-0AE17DEF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1249C-55DB-EE4E-8896-62C2CB53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2CAF-0B5F-B64B-8B6F-73C9BAEE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B9FD-4A09-6944-B344-27AD7CC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919-0FC8-EB4F-8E23-D09AE0A7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8CC68-9F0B-D14A-BE20-002DF48D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D885B-A817-924E-B314-E9DBF2A3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F920-CF6F-9C48-A16A-71E81B4F3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1749-0E85-5249-BAF8-E3A6169F4C2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4B89-945D-264F-8B13-C1C540FB9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3A80-8B36-7244-8ADC-40C789C3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9F65-2EAB-C743-BAC2-67281674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07BBD-9E97-754C-9AD3-181552CF5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27042"/>
              </p:ext>
            </p:extLst>
          </p:nvPr>
        </p:nvGraphicFramePr>
        <p:xfrm>
          <a:off x="773378" y="1632038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7EDD80-C341-CE43-9C4D-8656E466F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13402"/>
              </p:ext>
            </p:extLst>
          </p:nvPr>
        </p:nvGraphicFramePr>
        <p:xfrm>
          <a:off x="773378" y="4370861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916E5CD-46B2-674E-8624-90B11E1B2B12}"/>
              </a:ext>
            </a:extLst>
          </p:cNvPr>
          <p:cNvSpPr/>
          <p:nvPr/>
        </p:nvSpPr>
        <p:spPr>
          <a:xfrm>
            <a:off x="903287" y="2910465"/>
            <a:ext cx="468313" cy="4741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3258D0-19CB-8245-9758-F1595DB8F193}"/>
              </a:ext>
            </a:extLst>
          </p:cNvPr>
          <p:cNvSpPr/>
          <p:nvPr/>
        </p:nvSpPr>
        <p:spPr>
          <a:xfrm>
            <a:off x="1708943" y="2910464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01A5C-15BE-8640-BC85-575168A879B0}"/>
              </a:ext>
            </a:extLst>
          </p:cNvPr>
          <p:cNvSpPr/>
          <p:nvPr/>
        </p:nvSpPr>
        <p:spPr>
          <a:xfrm>
            <a:off x="2473591" y="2910464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97D5E-E145-6244-860B-2395EE3718A3}"/>
              </a:ext>
            </a:extLst>
          </p:cNvPr>
          <p:cNvCxnSpPr/>
          <p:nvPr/>
        </p:nvCxnSpPr>
        <p:spPr>
          <a:xfrm>
            <a:off x="1137443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EB0C0-C1EB-DD42-8861-96B6D94BEBEE}"/>
              </a:ext>
            </a:extLst>
          </p:cNvPr>
          <p:cNvCxnSpPr/>
          <p:nvPr/>
        </p:nvCxnSpPr>
        <p:spPr>
          <a:xfrm>
            <a:off x="1938866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613BE-EDB0-4F4B-B4B2-7F7099CEADD8}"/>
              </a:ext>
            </a:extLst>
          </p:cNvPr>
          <p:cNvCxnSpPr/>
          <p:nvPr/>
        </p:nvCxnSpPr>
        <p:spPr>
          <a:xfrm>
            <a:off x="2713304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3BF0A4-2509-3742-954D-7C822C5C7E0F}"/>
              </a:ext>
            </a:extLst>
          </p:cNvPr>
          <p:cNvCxnSpPr>
            <a:cxnSpLocks/>
          </p:cNvCxnSpPr>
          <p:nvPr/>
        </p:nvCxnSpPr>
        <p:spPr>
          <a:xfrm flipV="1">
            <a:off x="1137443" y="3429000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96049-4B98-294B-8593-859409E81C21}"/>
              </a:ext>
            </a:extLst>
          </p:cNvPr>
          <p:cNvCxnSpPr>
            <a:cxnSpLocks/>
          </p:cNvCxnSpPr>
          <p:nvPr/>
        </p:nvCxnSpPr>
        <p:spPr>
          <a:xfrm flipV="1">
            <a:off x="1943100" y="3428999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DA77EA-D08E-9040-A3D7-D8620BC612CC}"/>
              </a:ext>
            </a:extLst>
          </p:cNvPr>
          <p:cNvCxnSpPr>
            <a:cxnSpLocks/>
          </p:cNvCxnSpPr>
          <p:nvPr/>
        </p:nvCxnSpPr>
        <p:spPr>
          <a:xfrm flipV="1">
            <a:off x="2720447" y="3428999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D2A669-318B-A144-A434-C63DACDD1D73}"/>
              </a:ext>
            </a:extLst>
          </p:cNvPr>
          <p:cNvSpPr txBox="1"/>
          <p:nvPr/>
        </p:nvSpPr>
        <p:spPr>
          <a:xfrm>
            <a:off x="731043" y="358179"/>
            <a:ext cx="241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 = [1,  2,  3]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b = a.copy()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ACD5-183F-9A4A-99B2-663002092C6E}"/>
              </a:ext>
            </a:extLst>
          </p:cNvPr>
          <p:cNvSpPr txBox="1"/>
          <p:nvPr/>
        </p:nvSpPr>
        <p:spPr>
          <a:xfrm>
            <a:off x="3649133" y="1604609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2475D-C8A6-AF41-ACE0-AA3D3D5F160E}"/>
              </a:ext>
            </a:extLst>
          </p:cNvPr>
          <p:cNvSpPr txBox="1"/>
          <p:nvPr/>
        </p:nvSpPr>
        <p:spPr>
          <a:xfrm>
            <a:off x="3556000" y="4274956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A98A5D-0054-B149-93F8-CB2633F54F60}"/>
              </a:ext>
            </a:extLst>
          </p:cNvPr>
          <p:cNvCxnSpPr>
            <a:cxnSpLocks/>
          </p:cNvCxnSpPr>
          <p:nvPr/>
        </p:nvCxnSpPr>
        <p:spPr>
          <a:xfrm flipH="1">
            <a:off x="3081866" y="1845937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7C2D29-E7DE-A84C-B4B2-989DA4E07A65}"/>
              </a:ext>
            </a:extLst>
          </p:cNvPr>
          <p:cNvCxnSpPr>
            <a:cxnSpLocks/>
          </p:cNvCxnSpPr>
          <p:nvPr/>
        </p:nvCxnSpPr>
        <p:spPr>
          <a:xfrm flipH="1">
            <a:off x="3001432" y="4539858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19CA93C-3BCF-1A49-8B7F-692C080A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20343"/>
              </p:ext>
            </p:extLst>
          </p:nvPr>
        </p:nvGraphicFramePr>
        <p:xfrm>
          <a:off x="6913302" y="4356978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AD0B0875-4787-A649-812A-A609721F6D5A}"/>
              </a:ext>
            </a:extLst>
          </p:cNvPr>
          <p:cNvSpPr/>
          <p:nvPr/>
        </p:nvSpPr>
        <p:spPr>
          <a:xfrm>
            <a:off x="6933673" y="2891464"/>
            <a:ext cx="468313" cy="4741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236036-AECA-634B-A60F-8C60F5EA4B70}"/>
              </a:ext>
            </a:extLst>
          </p:cNvPr>
          <p:cNvSpPr/>
          <p:nvPr/>
        </p:nvSpPr>
        <p:spPr>
          <a:xfrm>
            <a:off x="7749913" y="2914695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274F7-50D8-484F-BB79-C02743FC9C63}"/>
              </a:ext>
            </a:extLst>
          </p:cNvPr>
          <p:cNvSpPr/>
          <p:nvPr/>
        </p:nvSpPr>
        <p:spPr>
          <a:xfrm>
            <a:off x="8543405" y="2908396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C512E5E-EBFC-0449-85B9-CBD97365E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38835"/>
              </p:ext>
            </p:extLst>
          </p:nvPr>
        </p:nvGraphicFramePr>
        <p:xfrm>
          <a:off x="6913302" y="1652561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6C9362-8462-6545-8455-050DBBA53521}"/>
              </a:ext>
            </a:extLst>
          </p:cNvPr>
          <p:cNvCxnSpPr/>
          <p:nvPr/>
        </p:nvCxnSpPr>
        <p:spPr>
          <a:xfrm>
            <a:off x="7189791" y="2108406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29EBD0-875C-6048-A7A2-9E7DC1A7EA0A}"/>
              </a:ext>
            </a:extLst>
          </p:cNvPr>
          <p:cNvCxnSpPr/>
          <p:nvPr/>
        </p:nvCxnSpPr>
        <p:spPr>
          <a:xfrm>
            <a:off x="7997565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63820A-F881-2442-BF71-08EBEC1B72B1}"/>
              </a:ext>
            </a:extLst>
          </p:cNvPr>
          <p:cNvCxnSpPr>
            <a:cxnSpLocks/>
          </p:cNvCxnSpPr>
          <p:nvPr/>
        </p:nvCxnSpPr>
        <p:spPr>
          <a:xfrm flipV="1">
            <a:off x="7189791" y="3540629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77E715-12FE-9641-8106-4DA3CD5BA70F}"/>
              </a:ext>
            </a:extLst>
          </p:cNvPr>
          <p:cNvCxnSpPr>
            <a:cxnSpLocks/>
          </p:cNvCxnSpPr>
          <p:nvPr/>
        </p:nvCxnSpPr>
        <p:spPr>
          <a:xfrm flipV="1">
            <a:off x="7997565" y="3492924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726C67-58EC-D84C-9B1B-5DCB2D2AAF6C}"/>
              </a:ext>
            </a:extLst>
          </p:cNvPr>
          <p:cNvCxnSpPr>
            <a:cxnSpLocks/>
          </p:cNvCxnSpPr>
          <p:nvPr/>
        </p:nvCxnSpPr>
        <p:spPr>
          <a:xfrm flipV="1">
            <a:off x="8777561" y="3492923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3C98D5-C389-AE44-8E4C-727865F83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56146" y="2087688"/>
            <a:ext cx="723594" cy="680765"/>
          </a:xfrm>
          <a:prstGeom prst="curved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815C4AB-DC37-E845-B0B9-6640D3782F0C}"/>
              </a:ext>
            </a:extLst>
          </p:cNvPr>
          <p:cNvSpPr/>
          <p:nvPr/>
        </p:nvSpPr>
        <p:spPr>
          <a:xfrm>
            <a:off x="9282376" y="2921487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734941-F9B3-F247-BBE5-8FB763A5975A}"/>
              </a:ext>
            </a:extLst>
          </p:cNvPr>
          <p:cNvSpPr txBox="1"/>
          <p:nvPr/>
        </p:nvSpPr>
        <p:spPr>
          <a:xfrm>
            <a:off x="4329789" y="2542636"/>
            <a:ext cx="153299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a[2] = 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BF0382-1ADD-F44C-B354-5E3DC35B8EC1}"/>
              </a:ext>
            </a:extLst>
          </p:cNvPr>
          <p:cNvCxnSpPr>
            <a:cxnSpLocks/>
          </p:cNvCxnSpPr>
          <p:nvPr/>
        </p:nvCxnSpPr>
        <p:spPr>
          <a:xfrm flipH="1">
            <a:off x="9361222" y="1846141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90CCE0-CD99-6C40-8550-2069ABDE5E6D}"/>
              </a:ext>
            </a:extLst>
          </p:cNvPr>
          <p:cNvSpPr txBox="1"/>
          <p:nvPr/>
        </p:nvSpPr>
        <p:spPr>
          <a:xfrm>
            <a:off x="9996215" y="1584085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A42B04-B684-4A47-9ADC-A820A0FAE8CC}"/>
              </a:ext>
            </a:extLst>
          </p:cNvPr>
          <p:cNvCxnSpPr>
            <a:cxnSpLocks/>
          </p:cNvCxnSpPr>
          <p:nvPr/>
        </p:nvCxnSpPr>
        <p:spPr>
          <a:xfrm flipH="1">
            <a:off x="9207499" y="4523129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60F4D1-BC23-4541-9E4F-BF10C24D8663}"/>
              </a:ext>
            </a:extLst>
          </p:cNvPr>
          <p:cNvSpPr txBox="1"/>
          <p:nvPr/>
        </p:nvSpPr>
        <p:spPr>
          <a:xfrm>
            <a:off x="9870813" y="4274956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3465E6F2-E853-E94E-8F6E-5D8F5F2337BA}"/>
              </a:ext>
            </a:extLst>
          </p:cNvPr>
          <p:cNvSpPr/>
          <p:nvPr/>
        </p:nvSpPr>
        <p:spPr>
          <a:xfrm>
            <a:off x="4174066" y="3018073"/>
            <a:ext cx="1803401" cy="2968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0300FA-D3AC-AE41-A07F-1668786D6775}"/>
              </a:ext>
            </a:extLst>
          </p:cNvPr>
          <p:cNvSpPr txBox="1"/>
          <p:nvPr/>
        </p:nvSpPr>
        <p:spPr>
          <a:xfrm>
            <a:off x="444502" y="5781675"/>
            <a:ext cx="2920996" cy="3798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SHALLOW COPY</a:t>
            </a:r>
          </a:p>
        </p:txBody>
      </p:sp>
    </p:spTree>
    <p:extLst>
      <p:ext uri="{BB962C8B-B14F-4D97-AF65-F5344CB8AC3E}">
        <p14:creationId xmlns:p14="http://schemas.microsoft.com/office/powerpoint/2010/main" val="320351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07BBD-9E97-754C-9AD3-181552CF5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84613"/>
              </p:ext>
            </p:extLst>
          </p:nvPr>
        </p:nvGraphicFramePr>
        <p:xfrm>
          <a:off x="773378" y="1632038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7EDD80-C341-CE43-9C4D-8656E466F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26869"/>
              </p:ext>
            </p:extLst>
          </p:nvPr>
        </p:nvGraphicFramePr>
        <p:xfrm>
          <a:off x="773378" y="4370861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916E5CD-46B2-674E-8624-90B11E1B2B12}"/>
              </a:ext>
            </a:extLst>
          </p:cNvPr>
          <p:cNvSpPr/>
          <p:nvPr/>
        </p:nvSpPr>
        <p:spPr>
          <a:xfrm>
            <a:off x="903287" y="2910465"/>
            <a:ext cx="468313" cy="4741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3258D0-19CB-8245-9758-F1595DB8F193}"/>
              </a:ext>
            </a:extLst>
          </p:cNvPr>
          <p:cNvSpPr/>
          <p:nvPr/>
        </p:nvSpPr>
        <p:spPr>
          <a:xfrm>
            <a:off x="1708943" y="2910464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97D5E-E145-6244-860B-2395EE3718A3}"/>
              </a:ext>
            </a:extLst>
          </p:cNvPr>
          <p:cNvCxnSpPr/>
          <p:nvPr/>
        </p:nvCxnSpPr>
        <p:spPr>
          <a:xfrm>
            <a:off x="1137443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EB0C0-C1EB-DD42-8861-96B6D94BEBEE}"/>
              </a:ext>
            </a:extLst>
          </p:cNvPr>
          <p:cNvCxnSpPr/>
          <p:nvPr/>
        </p:nvCxnSpPr>
        <p:spPr>
          <a:xfrm>
            <a:off x="1938866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613BE-EDB0-4F4B-B4B2-7F7099CEADD8}"/>
              </a:ext>
            </a:extLst>
          </p:cNvPr>
          <p:cNvCxnSpPr>
            <a:cxnSpLocks/>
          </p:cNvCxnSpPr>
          <p:nvPr/>
        </p:nvCxnSpPr>
        <p:spPr>
          <a:xfrm>
            <a:off x="2713304" y="2142272"/>
            <a:ext cx="0" cy="613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3BF0A4-2509-3742-954D-7C822C5C7E0F}"/>
              </a:ext>
            </a:extLst>
          </p:cNvPr>
          <p:cNvCxnSpPr>
            <a:cxnSpLocks/>
          </p:cNvCxnSpPr>
          <p:nvPr/>
        </p:nvCxnSpPr>
        <p:spPr>
          <a:xfrm flipV="1">
            <a:off x="1137443" y="3429000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96049-4B98-294B-8593-859409E81C21}"/>
              </a:ext>
            </a:extLst>
          </p:cNvPr>
          <p:cNvCxnSpPr>
            <a:cxnSpLocks/>
          </p:cNvCxnSpPr>
          <p:nvPr/>
        </p:nvCxnSpPr>
        <p:spPr>
          <a:xfrm flipV="1">
            <a:off x="1943100" y="3428999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DA77EA-D08E-9040-A3D7-D8620BC612CC}"/>
              </a:ext>
            </a:extLst>
          </p:cNvPr>
          <p:cNvCxnSpPr>
            <a:cxnSpLocks/>
          </p:cNvCxnSpPr>
          <p:nvPr/>
        </p:nvCxnSpPr>
        <p:spPr>
          <a:xfrm flipV="1">
            <a:off x="2720447" y="3608361"/>
            <a:ext cx="0" cy="6226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D2A669-318B-A144-A434-C63DACDD1D73}"/>
              </a:ext>
            </a:extLst>
          </p:cNvPr>
          <p:cNvSpPr txBox="1"/>
          <p:nvPr/>
        </p:nvSpPr>
        <p:spPr>
          <a:xfrm>
            <a:off x="731043" y="358179"/>
            <a:ext cx="3349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 = [1,  2,  [10, 20] ]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b = a.copy()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ACD5-183F-9A4A-99B2-663002092C6E}"/>
              </a:ext>
            </a:extLst>
          </p:cNvPr>
          <p:cNvSpPr txBox="1"/>
          <p:nvPr/>
        </p:nvSpPr>
        <p:spPr>
          <a:xfrm>
            <a:off x="3649133" y="1604609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2475D-C8A6-AF41-ACE0-AA3D3D5F160E}"/>
              </a:ext>
            </a:extLst>
          </p:cNvPr>
          <p:cNvSpPr txBox="1"/>
          <p:nvPr/>
        </p:nvSpPr>
        <p:spPr>
          <a:xfrm>
            <a:off x="3556000" y="4274956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A98A5D-0054-B149-93F8-CB2633F54F60}"/>
              </a:ext>
            </a:extLst>
          </p:cNvPr>
          <p:cNvCxnSpPr>
            <a:cxnSpLocks/>
          </p:cNvCxnSpPr>
          <p:nvPr/>
        </p:nvCxnSpPr>
        <p:spPr>
          <a:xfrm flipH="1">
            <a:off x="3081866" y="1845937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7C2D29-E7DE-A84C-B4B2-989DA4E07A65}"/>
              </a:ext>
            </a:extLst>
          </p:cNvPr>
          <p:cNvCxnSpPr>
            <a:cxnSpLocks/>
          </p:cNvCxnSpPr>
          <p:nvPr/>
        </p:nvCxnSpPr>
        <p:spPr>
          <a:xfrm flipH="1">
            <a:off x="3001432" y="4539858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19CA93C-3BCF-1A49-8B7F-692C080A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78300"/>
              </p:ext>
            </p:extLst>
          </p:nvPr>
        </p:nvGraphicFramePr>
        <p:xfrm>
          <a:off x="6913302" y="4356978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AD0B0875-4787-A649-812A-A609721F6D5A}"/>
              </a:ext>
            </a:extLst>
          </p:cNvPr>
          <p:cNvSpPr/>
          <p:nvPr/>
        </p:nvSpPr>
        <p:spPr>
          <a:xfrm>
            <a:off x="6933673" y="2891464"/>
            <a:ext cx="468313" cy="4741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236036-AECA-634B-A60F-8C60F5EA4B70}"/>
              </a:ext>
            </a:extLst>
          </p:cNvPr>
          <p:cNvSpPr/>
          <p:nvPr/>
        </p:nvSpPr>
        <p:spPr>
          <a:xfrm>
            <a:off x="7749913" y="2914695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C512E5E-EBFC-0449-85B9-CBD97365E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35145"/>
              </p:ext>
            </p:extLst>
          </p:nvPr>
        </p:nvGraphicFramePr>
        <p:xfrm>
          <a:off x="6913302" y="1652561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6C9362-8462-6545-8455-050DBBA53521}"/>
              </a:ext>
            </a:extLst>
          </p:cNvPr>
          <p:cNvCxnSpPr/>
          <p:nvPr/>
        </p:nvCxnSpPr>
        <p:spPr>
          <a:xfrm>
            <a:off x="7189791" y="2108406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29EBD0-875C-6048-A7A2-9E7DC1A7EA0A}"/>
              </a:ext>
            </a:extLst>
          </p:cNvPr>
          <p:cNvCxnSpPr/>
          <p:nvPr/>
        </p:nvCxnSpPr>
        <p:spPr>
          <a:xfrm>
            <a:off x="7997565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63820A-F881-2442-BF71-08EBEC1B72B1}"/>
              </a:ext>
            </a:extLst>
          </p:cNvPr>
          <p:cNvCxnSpPr>
            <a:cxnSpLocks/>
          </p:cNvCxnSpPr>
          <p:nvPr/>
        </p:nvCxnSpPr>
        <p:spPr>
          <a:xfrm flipV="1">
            <a:off x="7189791" y="3540629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77E715-12FE-9641-8106-4DA3CD5BA70F}"/>
              </a:ext>
            </a:extLst>
          </p:cNvPr>
          <p:cNvCxnSpPr>
            <a:cxnSpLocks/>
          </p:cNvCxnSpPr>
          <p:nvPr/>
        </p:nvCxnSpPr>
        <p:spPr>
          <a:xfrm flipV="1">
            <a:off x="7997565" y="3492924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726C67-58EC-D84C-9B1B-5DCB2D2AAF6C}"/>
              </a:ext>
            </a:extLst>
          </p:cNvPr>
          <p:cNvCxnSpPr>
            <a:cxnSpLocks/>
          </p:cNvCxnSpPr>
          <p:nvPr/>
        </p:nvCxnSpPr>
        <p:spPr>
          <a:xfrm flipV="1">
            <a:off x="8777561" y="3851978"/>
            <a:ext cx="0" cy="3752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734941-F9B3-F247-BBE5-8FB763A5975A}"/>
              </a:ext>
            </a:extLst>
          </p:cNvPr>
          <p:cNvSpPr txBox="1"/>
          <p:nvPr/>
        </p:nvSpPr>
        <p:spPr>
          <a:xfrm>
            <a:off x="4336801" y="2496937"/>
            <a:ext cx="27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a[2].append(30)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BF0382-1ADD-F44C-B354-5E3DC35B8EC1}"/>
              </a:ext>
            </a:extLst>
          </p:cNvPr>
          <p:cNvCxnSpPr>
            <a:cxnSpLocks/>
          </p:cNvCxnSpPr>
          <p:nvPr/>
        </p:nvCxnSpPr>
        <p:spPr>
          <a:xfrm flipH="1">
            <a:off x="9361222" y="1846141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90CCE0-CD99-6C40-8550-2069ABDE5E6D}"/>
              </a:ext>
            </a:extLst>
          </p:cNvPr>
          <p:cNvSpPr txBox="1"/>
          <p:nvPr/>
        </p:nvSpPr>
        <p:spPr>
          <a:xfrm>
            <a:off x="9996215" y="1584085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A42B04-B684-4A47-9ADC-A820A0FAE8CC}"/>
              </a:ext>
            </a:extLst>
          </p:cNvPr>
          <p:cNvCxnSpPr>
            <a:cxnSpLocks/>
          </p:cNvCxnSpPr>
          <p:nvPr/>
        </p:nvCxnSpPr>
        <p:spPr>
          <a:xfrm flipH="1">
            <a:off x="9207499" y="4523129"/>
            <a:ext cx="6180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60F4D1-BC23-4541-9E4F-BF10C24D8663}"/>
              </a:ext>
            </a:extLst>
          </p:cNvPr>
          <p:cNvSpPr txBox="1"/>
          <p:nvPr/>
        </p:nvSpPr>
        <p:spPr>
          <a:xfrm>
            <a:off x="9870813" y="4274956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0F82BA-0C6A-2949-8627-114EE7A59C10}"/>
              </a:ext>
            </a:extLst>
          </p:cNvPr>
          <p:cNvSpPr txBox="1"/>
          <p:nvPr/>
        </p:nvSpPr>
        <p:spPr>
          <a:xfrm>
            <a:off x="368301" y="5757660"/>
            <a:ext cx="31411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SHALLOW COPY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1EB1A83-6A61-984B-899B-A18ABE0B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64211"/>
              </p:ext>
            </p:extLst>
          </p:nvPr>
        </p:nvGraphicFramePr>
        <p:xfrm>
          <a:off x="2548731" y="2836246"/>
          <a:ext cx="3159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14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417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2F46AC1-6C44-E24B-B64E-96DA11DE0040}"/>
              </a:ext>
            </a:extLst>
          </p:cNvPr>
          <p:cNvSpPr/>
          <p:nvPr/>
        </p:nvSpPr>
        <p:spPr>
          <a:xfrm>
            <a:off x="3740422" y="2866269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164E2-F32A-4442-8D4E-50EF6D10D9C6}"/>
              </a:ext>
            </a:extLst>
          </p:cNvPr>
          <p:cNvSpPr/>
          <p:nvPr/>
        </p:nvSpPr>
        <p:spPr>
          <a:xfrm>
            <a:off x="3742669" y="3289911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20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5E483DBF-25CB-3042-BA79-EF2A67416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14837"/>
              </p:ext>
            </p:extLst>
          </p:nvPr>
        </p:nvGraphicFramePr>
        <p:xfrm>
          <a:off x="8634944" y="2665138"/>
          <a:ext cx="35115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</a:tblGrid>
              <a:tr h="322065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  <a:tr h="322065"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4176"/>
                  </a:ext>
                </a:extLst>
              </a:tr>
              <a:tr h="322065"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21164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D7DE90-ACEE-0844-8C93-2E593C42DB23}"/>
              </a:ext>
            </a:extLst>
          </p:cNvPr>
          <p:cNvCxnSpPr>
            <a:cxnSpLocks/>
          </p:cNvCxnSpPr>
          <p:nvPr/>
        </p:nvCxnSpPr>
        <p:spPr>
          <a:xfrm>
            <a:off x="8777561" y="2108406"/>
            <a:ext cx="0" cy="380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CCDCF9-A7B5-E840-A87F-E4FC2B0262E3}"/>
              </a:ext>
            </a:extLst>
          </p:cNvPr>
          <p:cNvCxnSpPr>
            <a:cxnSpLocks/>
          </p:cNvCxnSpPr>
          <p:nvPr/>
        </p:nvCxnSpPr>
        <p:spPr>
          <a:xfrm>
            <a:off x="2941904" y="3047831"/>
            <a:ext cx="7580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045F35-DE6C-564C-876F-C3595F44429D}"/>
              </a:ext>
            </a:extLst>
          </p:cNvPr>
          <p:cNvCxnSpPr>
            <a:cxnSpLocks/>
          </p:cNvCxnSpPr>
          <p:nvPr/>
        </p:nvCxnSpPr>
        <p:spPr>
          <a:xfrm>
            <a:off x="2941904" y="3428999"/>
            <a:ext cx="7580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B9B14DF-1E31-0447-AAE7-D641AC1D9020}"/>
              </a:ext>
            </a:extLst>
          </p:cNvPr>
          <p:cNvSpPr/>
          <p:nvPr/>
        </p:nvSpPr>
        <p:spPr>
          <a:xfrm>
            <a:off x="9938289" y="2660923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26BB66-08E6-3B46-AB5E-16C1167C105E}"/>
              </a:ext>
            </a:extLst>
          </p:cNvPr>
          <p:cNvSpPr/>
          <p:nvPr/>
        </p:nvSpPr>
        <p:spPr>
          <a:xfrm>
            <a:off x="9929499" y="3068466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237801-5257-F147-AE7E-E073A45FAE36}"/>
              </a:ext>
            </a:extLst>
          </p:cNvPr>
          <p:cNvSpPr/>
          <p:nvPr/>
        </p:nvSpPr>
        <p:spPr>
          <a:xfrm>
            <a:off x="9924736" y="3477954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30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62A264-3E15-8B4E-A948-FB19A5274BA3}"/>
              </a:ext>
            </a:extLst>
          </p:cNvPr>
          <p:cNvCxnSpPr>
            <a:cxnSpLocks/>
          </p:cNvCxnSpPr>
          <p:nvPr/>
        </p:nvCxnSpPr>
        <p:spPr>
          <a:xfrm>
            <a:off x="9071769" y="3231860"/>
            <a:ext cx="7580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64413A-21D8-C543-9366-B7A11DA21D09}"/>
              </a:ext>
            </a:extLst>
          </p:cNvPr>
          <p:cNvCxnSpPr>
            <a:cxnSpLocks/>
          </p:cNvCxnSpPr>
          <p:nvPr/>
        </p:nvCxnSpPr>
        <p:spPr>
          <a:xfrm>
            <a:off x="9078919" y="2836246"/>
            <a:ext cx="7580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F2B5FD-EDC1-9E41-A165-98820C8012A5}"/>
              </a:ext>
            </a:extLst>
          </p:cNvPr>
          <p:cNvCxnSpPr>
            <a:cxnSpLocks/>
          </p:cNvCxnSpPr>
          <p:nvPr/>
        </p:nvCxnSpPr>
        <p:spPr>
          <a:xfrm>
            <a:off x="9071769" y="3608361"/>
            <a:ext cx="7580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C534C6F4-C82D-3B44-BF9C-06E5256CB2E6}"/>
              </a:ext>
            </a:extLst>
          </p:cNvPr>
          <p:cNvSpPr/>
          <p:nvPr/>
        </p:nvSpPr>
        <p:spPr>
          <a:xfrm>
            <a:off x="4892420" y="3071647"/>
            <a:ext cx="1244860" cy="32042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07BBD-9E97-754C-9AD3-181552CF5FDE}"/>
              </a:ext>
            </a:extLst>
          </p:cNvPr>
          <p:cNvGraphicFramePr>
            <a:graphicFrameLocks noGrp="1"/>
          </p:cNvGraphicFramePr>
          <p:nvPr/>
        </p:nvGraphicFramePr>
        <p:xfrm>
          <a:off x="773378" y="1632038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7EDD80-C341-CE43-9C4D-8656E466F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75590"/>
              </p:ext>
            </p:extLst>
          </p:nvPr>
        </p:nvGraphicFramePr>
        <p:xfrm>
          <a:off x="773378" y="3793470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916E5CD-46B2-674E-8624-90B11E1B2B12}"/>
              </a:ext>
            </a:extLst>
          </p:cNvPr>
          <p:cNvSpPr/>
          <p:nvPr/>
        </p:nvSpPr>
        <p:spPr>
          <a:xfrm>
            <a:off x="903287" y="2588732"/>
            <a:ext cx="468313" cy="4741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3258D0-19CB-8245-9758-F1595DB8F193}"/>
              </a:ext>
            </a:extLst>
          </p:cNvPr>
          <p:cNvSpPr/>
          <p:nvPr/>
        </p:nvSpPr>
        <p:spPr>
          <a:xfrm>
            <a:off x="1692010" y="2588732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97D5E-E145-6244-860B-2395EE3718A3}"/>
              </a:ext>
            </a:extLst>
          </p:cNvPr>
          <p:cNvCxnSpPr>
            <a:cxnSpLocks/>
          </p:cNvCxnSpPr>
          <p:nvPr/>
        </p:nvCxnSpPr>
        <p:spPr>
          <a:xfrm>
            <a:off x="1137443" y="2142272"/>
            <a:ext cx="0" cy="346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EB0C0-C1EB-DD42-8861-96B6D94BEBEE}"/>
              </a:ext>
            </a:extLst>
          </p:cNvPr>
          <p:cNvCxnSpPr>
            <a:cxnSpLocks/>
          </p:cNvCxnSpPr>
          <p:nvPr/>
        </p:nvCxnSpPr>
        <p:spPr>
          <a:xfrm>
            <a:off x="1938866" y="2142272"/>
            <a:ext cx="0" cy="346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613BE-EDB0-4F4B-B4B2-7F7099CEADD8}"/>
              </a:ext>
            </a:extLst>
          </p:cNvPr>
          <p:cNvCxnSpPr>
            <a:cxnSpLocks/>
          </p:cNvCxnSpPr>
          <p:nvPr/>
        </p:nvCxnSpPr>
        <p:spPr>
          <a:xfrm flipH="1">
            <a:off x="2706688" y="2142272"/>
            <a:ext cx="6616" cy="346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D2A669-318B-A144-A434-C63DACDD1D73}"/>
              </a:ext>
            </a:extLst>
          </p:cNvPr>
          <p:cNvSpPr txBox="1"/>
          <p:nvPr/>
        </p:nvSpPr>
        <p:spPr>
          <a:xfrm>
            <a:off x="731043" y="358179"/>
            <a:ext cx="3349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 = [1,  2,  [10, 20] ]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b = deepcopy(a)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ACD5-183F-9A4A-99B2-663002092C6E}"/>
              </a:ext>
            </a:extLst>
          </p:cNvPr>
          <p:cNvSpPr txBox="1"/>
          <p:nvPr/>
        </p:nvSpPr>
        <p:spPr>
          <a:xfrm>
            <a:off x="-33203" y="1587675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2475D-C8A6-AF41-ACE0-AA3D3D5F160E}"/>
              </a:ext>
            </a:extLst>
          </p:cNvPr>
          <p:cNvSpPr txBox="1"/>
          <p:nvPr/>
        </p:nvSpPr>
        <p:spPr>
          <a:xfrm>
            <a:off x="-10090" y="3717101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19CA93C-3BCF-1A49-8B7F-692C080A01A0}"/>
              </a:ext>
            </a:extLst>
          </p:cNvPr>
          <p:cNvGraphicFramePr>
            <a:graphicFrameLocks noGrp="1"/>
          </p:cNvGraphicFramePr>
          <p:nvPr/>
        </p:nvGraphicFramePr>
        <p:xfrm>
          <a:off x="6913302" y="4356978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AD0B0875-4787-A649-812A-A609721F6D5A}"/>
              </a:ext>
            </a:extLst>
          </p:cNvPr>
          <p:cNvSpPr/>
          <p:nvPr/>
        </p:nvSpPr>
        <p:spPr>
          <a:xfrm>
            <a:off x="6933673" y="2891464"/>
            <a:ext cx="468313" cy="4741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236036-AECA-634B-A60F-8C60F5EA4B70}"/>
              </a:ext>
            </a:extLst>
          </p:cNvPr>
          <p:cNvSpPr/>
          <p:nvPr/>
        </p:nvSpPr>
        <p:spPr>
          <a:xfrm>
            <a:off x="7749913" y="2914695"/>
            <a:ext cx="468313" cy="4741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C512E5E-EBFC-0449-85B9-CBD97365E6E2}"/>
              </a:ext>
            </a:extLst>
          </p:cNvPr>
          <p:cNvGraphicFramePr>
            <a:graphicFrameLocks noGrp="1"/>
          </p:cNvGraphicFramePr>
          <p:nvPr/>
        </p:nvGraphicFramePr>
        <p:xfrm>
          <a:off x="6913302" y="1652561"/>
          <a:ext cx="2168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42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166938967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3092001016"/>
                    </a:ext>
                  </a:extLst>
                </a:gridCol>
              </a:tblGrid>
              <a:tr h="3233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6C9362-8462-6545-8455-050DBBA53521}"/>
              </a:ext>
            </a:extLst>
          </p:cNvPr>
          <p:cNvCxnSpPr/>
          <p:nvPr/>
        </p:nvCxnSpPr>
        <p:spPr>
          <a:xfrm>
            <a:off x="7189791" y="2108406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29EBD0-875C-6048-A7A2-9E7DC1A7EA0A}"/>
              </a:ext>
            </a:extLst>
          </p:cNvPr>
          <p:cNvCxnSpPr/>
          <p:nvPr/>
        </p:nvCxnSpPr>
        <p:spPr>
          <a:xfrm>
            <a:off x="7997565" y="2142272"/>
            <a:ext cx="0" cy="647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63820A-F881-2442-BF71-08EBEC1B72B1}"/>
              </a:ext>
            </a:extLst>
          </p:cNvPr>
          <p:cNvCxnSpPr>
            <a:cxnSpLocks/>
          </p:cNvCxnSpPr>
          <p:nvPr/>
        </p:nvCxnSpPr>
        <p:spPr>
          <a:xfrm flipV="1">
            <a:off x="7172858" y="3489830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734941-F9B3-F247-BBE5-8FB763A5975A}"/>
              </a:ext>
            </a:extLst>
          </p:cNvPr>
          <p:cNvSpPr txBox="1"/>
          <p:nvPr/>
        </p:nvSpPr>
        <p:spPr>
          <a:xfrm>
            <a:off x="4675436" y="2565313"/>
            <a:ext cx="27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b[2].append(30)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0F82BA-0C6A-2949-8627-114EE7A59C10}"/>
              </a:ext>
            </a:extLst>
          </p:cNvPr>
          <p:cNvSpPr txBox="1"/>
          <p:nvPr/>
        </p:nvSpPr>
        <p:spPr>
          <a:xfrm>
            <a:off x="329127" y="6035651"/>
            <a:ext cx="284611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 COPY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1EB1A83-6A61-984B-899B-A18ABE0B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84116"/>
              </p:ext>
            </p:extLst>
          </p:nvPr>
        </p:nvGraphicFramePr>
        <p:xfrm>
          <a:off x="2548731" y="2599182"/>
          <a:ext cx="3159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14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417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2F46AC1-6C44-E24B-B64E-96DA11DE0040}"/>
              </a:ext>
            </a:extLst>
          </p:cNvPr>
          <p:cNvSpPr/>
          <p:nvPr/>
        </p:nvSpPr>
        <p:spPr>
          <a:xfrm>
            <a:off x="4537247" y="3147822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164E2-F32A-4442-8D4E-50EF6D10D9C6}"/>
              </a:ext>
            </a:extLst>
          </p:cNvPr>
          <p:cNvSpPr/>
          <p:nvPr/>
        </p:nvSpPr>
        <p:spPr>
          <a:xfrm>
            <a:off x="4508770" y="3775800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20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D7DE90-ACEE-0844-8C93-2E593C42DB23}"/>
              </a:ext>
            </a:extLst>
          </p:cNvPr>
          <p:cNvCxnSpPr>
            <a:cxnSpLocks/>
          </p:cNvCxnSpPr>
          <p:nvPr/>
        </p:nvCxnSpPr>
        <p:spPr>
          <a:xfrm>
            <a:off x="8777561" y="2108406"/>
            <a:ext cx="0" cy="380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CCDCF9-A7B5-E840-A87F-E4FC2B0262E3}"/>
              </a:ext>
            </a:extLst>
          </p:cNvPr>
          <p:cNvCxnSpPr>
            <a:cxnSpLocks/>
          </p:cNvCxnSpPr>
          <p:nvPr/>
        </p:nvCxnSpPr>
        <p:spPr>
          <a:xfrm>
            <a:off x="2941904" y="2810768"/>
            <a:ext cx="1566866" cy="4405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045F35-DE6C-564C-876F-C3595F44429D}"/>
              </a:ext>
            </a:extLst>
          </p:cNvPr>
          <p:cNvCxnSpPr>
            <a:cxnSpLocks/>
          </p:cNvCxnSpPr>
          <p:nvPr/>
        </p:nvCxnSpPr>
        <p:spPr>
          <a:xfrm>
            <a:off x="2941904" y="3231860"/>
            <a:ext cx="1472807" cy="6118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B9B14DF-1E31-0447-AAE7-D641AC1D9020}"/>
              </a:ext>
            </a:extLst>
          </p:cNvPr>
          <p:cNvSpPr/>
          <p:nvPr/>
        </p:nvSpPr>
        <p:spPr>
          <a:xfrm>
            <a:off x="10439815" y="2832459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26BB66-08E6-3B46-AB5E-16C1167C105E}"/>
              </a:ext>
            </a:extLst>
          </p:cNvPr>
          <p:cNvSpPr/>
          <p:nvPr/>
        </p:nvSpPr>
        <p:spPr>
          <a:xfrm>
            <a:off x="10439816" y="3407422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237801-5257-F147-AE7E-E073A45FAE36}"/>
              </a:ext>
            </a:extLst>
          </p:cNvPr>
          <p:cNvSpPr/>
          <p:nvPr/>
        </p:nvSpPr>
        <p:spPr>
          <a:xfrm>
            <a:off x="10439817" y="3946653"/>
            <a:ext cx="423591" cy="3657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C534C6F4-C82D-3B44-BF9C-06E5256CB2E6}"/>
              </a:ext>
            </a:extLst>
          </p:cNvPr>
          <p:cNvSpPr/>
          <p:nvPr/>
        </p:nvSpPr>
        <p:spPr>
          <a:xfrm>
            <a:off x="5324825" y="3091133"/>
            <a:ext cx="1244860" cy="32042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52F568B9-518E-5646-BBE6-B8D1E2778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61869"/>
              </p:ext>
            </p:extLst>
          </p:nvPr>
        </p:nvGraphicFramePr>
        <p:xfrm>
          <a:off x="2531798" y="4609616"/>
          <a:ext cx="3159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14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4176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D9E4E5-80CF-0643-993A-FE4D49FE1457}"/>
              </a:ext>
            </a:extLst>
          </p:cNvPr>
          <p:cNvCxnSpPr>
            <a:cxnSpLocks/>
          </p:cNvCxnSpPr>
          <p:nvPr/>
        </p:nvCxnSpPr>
        <p:spPr>
          <a:xfrm flipV="1">
            <a:off x="1137443" y="3205744"/>
            <a:ext cx="1" cy="430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8FF67B-E29C-B648-AAAA-AA4D7C272E7A}"/>
              </a:ext>
            </a:extLst>
          </p:cNvPr>
          <p:cNvCxnSpPr>
            <a:cxnSpLocks/>
          </p:cNvCxnSpPr>
          <p:nvPr/>
        </p:nvCxnSpPr>
        <p:spPr>
          <a:xfrm>
            <a:off x="2706688" y="4207182"/>
            <a:ext cx="0" cy="346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8CF0C-2244-0E4B-A254-D0B61F673303}"/>
              </a:ext>
            </a:extLst>
          </p:cNvPr>
          <p:cNvCxnSpPr>
            <a:cxnSpLocks/>
          </p:cNvCxnSpPr>
          <p:nvPr/>
        </p:nvCxnSpPr>
        <p:spPr>
          <a:xfrm flipV="1">
            <a:off x="1907653" y="3207664"/>
            <a:ext cx="1" cy="430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C6A9A-A7C9-174D-AC66-E9705F3B4AD0}"/>
              </a:ext>
            </a:extLst>
          </p:cNvPr>
          <p:cNvCxnSpPr>
            <a:cxnSpLocks/>
          </p:cNvCxnSpPr>
          <p:nvPr/>
        </p:nvCxnSpPr>
        <p:spPr>
          <a:xfrm>
            <a:off x="407065" y="1835441"/>
            <a:ext cx="237045" cy="5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127FA6-FE1B-9A41-B8DD-C39845B6EC0F}"/>
              </a:ext>
            </a:extLst>
          </p:cNvPr>
          <p:cNvCxnSpPr>
            <a:cxnSpLocks/>
          </p:cNvCxnSpPr>
          <p:nvPr/>
        </p:nvCxnSpPr>
        <p:spPr>
          <a:xfrm>
            <a:off x="407065" y="3976350"/>
            <a:ext cx="237045" cy="5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2B35FA5-13DB-4742-B376-16BDDB44CD63}"/>
              </a:ext>
            </a:extLst>
          </p:cNvPr>
          <p:cNvCxnSpPr>
            <a:cxnSpLocks/>
          </p:cNvCxnSpPr>
          <p:nvPr/>
        </p:nvCxnSpPr>
        <p:spPr>
          <a:xfrm flipV="1">
            <a:off x="2864645" y="4026594"/>
            <a:ext cx="1550066" cy="1139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0F353A-451C-304A-A555-3808CB7B0DA7}"/>
              </a:ext>
            </a:extLst>
          </p:cNvPr>
          <p:cNvCxnSpPr>
            <a:cxnSpLocks/>
          </p:cNvCxnSpPr>
          <p:nvPr/>
        </p:nvCxnSpPr>
        <p:spPr>
          <a:xfrm flipV="1">
            <a:off x="2890898" y="3420773"/>
            <a:ext cx="1572624" cy="13164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39A23160-26D3-0C40-BE66-367894CC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4495"/>
              </p:ext>
            </p:extLst>
          </p:nvPr>
        </p:nvGraphicFramePr>
        <p:xfrm>
          <a:off x="8643224" y="2649579"/>
          <a:ext cx="3159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14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4176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0CEC707F-80E8-1D48-8ED9-4C39C285F840}"/>
              </a:ext>
            </a:extLst>
          </p:cNvPr>
          <p:cNvSpPr txBox="1"/>
          <p:nvPr/>
        </p:nvSpPr>
        <p:spPr>
          <a:xfrm>
            <a:off x="6096000" y="1632038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6345627-E0C3-9749-A6CB-33E2E4641E36}"/>
              </a:ext>
            </a:extLst>
          </p:cNvPr>
          <p:cNvCxnSpPr>
            <a:cxnSpLocks/>
          </p:cNvCxnSpPr>
          <p:nvPr/>
        </p:nvCxnSpPr>
        <p:spPr>
          <a:xfrm>
            <a:off x="6527839" y="1862870"/>
            <a:ext cx="237045" cy="5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651EA51-C14A-6D4D-A16A-4E3A488EA4A7}"/>
              </a:ext>
            </a:extLst>
          </p:cNvPr>
          <p:cNvSpPr txBox="1"/>
          <p:nvPr/>
        </p:nvSpPr>
        <p:spPr>
          <a:xfrm>
            <a:off x="6125382" y="4313507"/>
            <a:ext cx="5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DA0AC78-2D5E-0547-8D90-9962FD0BC38D}"/>
              </a:ext>
            </a:extLst>
          </p:cNvPr>
          <p:cNvCxnSpPr>
            <a:cxnSpLocks/>
          </p:cNvCxnSpPr>
          <p:nvPr/>
        </p:nvCxnSpPr>
        <p:spPr>
          <a:xfrm>
            <a:off x="6569685" y="4551424"/>
            <a:ext cx="237045" cy="5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E10660-2537-A449-8957-DDCF91D77E28}"/>
              </a:ext>
            </a:extLst>
          </p:cNvPr>
          <p:cNvCxnSpPr>
            <a:cxnSpLocks/>
          </p:cNvCxnSpPr>
          <p:nvPr/>
        </p:nvCxnSpPr>
        <p:spPr>
          <a:xfrm>
            <a:off x="9027524" y="2810768"/>
            <a:ext cx="1259825" cy="1757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1275BE-0792-114C-AD35-AE730B4A169E}"/>
              </a:ext>
            </a:extLst>
          </p:cNvPr>
          <p:cNvCxnSpPr>
            <a:cxnSpLocks/>
          </p:cNvCxnSpPr>
          <p:nvPr/>
        </p:nvCxnSpPr>
        <p:spPr>
          <a:xfrm>
            <a:off x="8994588" y="3189894"/>
            <a:ext cx="1289759" cy="3478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4">
            <a:extLst>
              <a:ext uri="{FF2B5EF4-FFF2-40B4-BE49-F238E27FC236}">
                <a16:creationId xmlns:a16="http://schemas.microsoft.com/office/drawing/2014/main" id="{C6487F30-0B1C-6C4C-85CB-4AD79D9BE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53178"/>
              </p:ext>
            </p:extLst>
          </p:nvPr>
        </p:nvGraphicFramePr>
        <p:xfrm>
          <a:off x="8619604" y="5205439"/>
          <a:ext cx="3159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14">
                  <a:extLst>
                    <a:ext uri="{9D8B030D-6E8A-4147-A177-3AD203B41FA5}">
                      <a16:colId xmlns:a16="http://schemas.microsoft.com/office/drawing/2014/main" val="545775814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25291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4176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49515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30ACADE-C788-6A4D-B4E1-47F2130D69A7}"/>
              </a:ext>
            </a:extLst>
          </p:cNvPr>
          <p:cNvCxnSpPr>
            <a:cxnSpLocks/>
          </p:cNvCxnSpPr>
          <p:nvPr/>
        </p:nvCxnSpPr>
        <p:spPr>
          <a:xfrm>
            <a:off x="8732855" y="4784979"/>
            <a:ext cx="0" cy="380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C40D9D-17AD-9843-9118-CB276F2BAA94}"/>
              </a:ext>
            </a:extLst>
          </p:cNvPr>
          <p:cNvCxnSpPr>
            <a:cxnSpLocks/>
          </p:cNvCxnSpPr>
          <p:nvPr/>
        </p:nvCxnSpPr>
        <p:spPr>
          <a:xfrm flipV="1">
            <a:off x="8957002" y="3091133"/>
            <a:ext cx="1383771" cy="23043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36E8A7F-F8A2-1B44-BC43-F9EFB10EDBB2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8935518" y="3695085"/>
            <a:ext cx="1405255" cy="20589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D9B433-36D2-5E42-982B-68C60F8583FF}"/>
              </a:ext>
            </a:extLst>
          </p:cNvPr>
          <p:cNvCxnSpPr>
            <a:cxnSpLocks/>
          </p:cNvCxnSpPr>
          <p:nvPr/>
        </p:nvCxnSpPr>
        <p:spPr>
          <a:xfrm flipV="1">
            <a:off x="8957002" y="4312413"/>
            <a:ext cx="1482813" cy="18314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BC09DD-44AD-8349-B107-66F959403F40}"/>
              </a:ext>
            </a:extLst>
          </p:cNvPr>
          <p:cNvCxnSpPr>
            <a:cxnSpLocks/>
          </p:cNvCxnSpPr>
          <p:nvPr/>
        </p:nvCxnSpPr>
        <p:spPr>
          <a:xfrm flipV="1">
            <a:off x="7990690" y="3489830"/>
            <a:ext cx="0" cy="734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2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168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Suryaprasad</dc:creator>
  <cp:lastModifiedBy>Sandeep Suryaprasad</cp:lastModifiedBy>
  <cp:revision>32</cp:revision>
  <dcterms:created xsi:type="dcterms:W3CDTF">2022-01-02T05:09:00Z</dcterms:created>
  <dcterms:modified xsi:type="dcterms:W3CDTF">2022-05-06T15:14:49Z</dcterms:modified>
</cp:coreProperties>
</file>