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0" r:id="rId5"/>
    <p:sldId id="303" r:id="rId6"/>
    <p:sldId id="281" r:id="rId7"/>
    <p:sldId id="284" r:id="rId8"/>
    <p:sldId id="282" r:id="rId9"/>
    <p:sldId id="285" r:id="rId10"/>
    <p:sldId id="286" r:id="rId11"/>
    <p:sldId id="287" r:id="rId12"/>
    <p:sldId id="292" r:id="rId13"/>
    <p:sldId id="288" r:id="rId14"/>
    <p:sldId id="291" r:id="rId15"/>
    <p:sldId id="290" r:id="rId16"/>
    <p:sldId id="283" r:id="rId17"/>
    <p:sldId id="293" r:id="rId18"/>
    <p:sldId id="304" r:id="rId19"/>
    <p:sldId id="295" r:id="rId20"/>
    <p:sldId id="305" r:id="rId21"/>
    <p:sldId id="301" r:id="rId22"/>
    <p:sldId id="302" r:id="rId23"/>
    <p:sldId id="297" r:id="rId24"/>
    <p:sldId id="298" r:id="rId25"/>
    <p:sldId id="296" r:id="rId26"/>
    <p:sldId id="299" r:id="rId27"/>
    <p:sldId id="30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D8EF"/>
    <a:srgbClr val="04B6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6/16/2024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6/16/2024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6/16/2024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6/16/2024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6/16/2024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6/16/2024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6/16/2024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6/16/2024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medicine? | New Scientist">
            <a:extLst>
              <a:ext uri="{FF2B5EF4-FFF2-40B4-BE49-F238E27FC236}">
                <a16:creationId xmlns:a16="http://schemas.microsoft.com/office/drawing/2014/main" id="{11F93554-6641-30CA-DFC5-E6CB7093C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4870864" cy="2420504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PHARMACY</a:t>
            </a:r>
            <a:br>
              <a:rPr lang="en-US" sz="3600" b="1" dirty="0"/>
            </a:br>
            <a:r>
              <a:rPr lang="en-US" sz="3600" b="1" dirty="0"/>
              <a:t>SUPPLY</a:t>
            </a:r>
            <a:br>
              <a:rPr lang="en-US" sz="3600" b="1" dirty="0"/>
            </a:br>
            <a:r>
              <a:rPr lang="en-US" sz="3600" b="1" dirty="0"/>
              <a:t>CHAIN</a:t>
            </a:r>
            <a:br>
              <a:rPr lang="en-US" sz="3600" b="1" dirty="0"/>
            </a:br>
            <a:r>
              <a:rPr lang="en-US" sz="3600" b="1" dirty="0"/>
              <a:t>MANAGEMENT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3834882"/>
            <a:ext cx="3485072" cy="134959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>
                <a:solidFill>
                  <a:srgbClr val="8DD8EF"/>
                </a:solidFill>
              </a:rPr>
              <a:t>KAVIN  T - 058</a:t>
            </a:r>
          </a:p>
          <a:p>
            <a:pPr algn="l"/>
            <a:r>
              <a:rPr lang="en-US" sz="2300" dirty="0">
                <a:solidFill>
                  <a:srgbClr val="8DD8EF"/>
                </a:solidFill>
              </a:rPr>
              <a:t>KRISHNA VARUN R- 064</a:t>
            </a:r>
          </a:p>
          <a:p>
            <a:pPr algn="l"/>
            <a:r>
              <a:rPr lang="en-US" dirty="0">
                <a:solidFill>
                  <a:srgbClr val="8DD8EF"/>
                </a:solidFill>
              </a:rPr>
              <a:t>KRISHNARAJ N-065</a:t>
            </a:r>
            <a:endParaRPr lang="en-US" sz="2300" dirty="0">
              <a:solidFill>
                <a:srgbClr val="8DD8EF"/>
              </a:solidFill>
            </a:endParaRPr>
          </a:p>
          <a:p>
            <a:pPr algn="l"/>
            <a:endParaRPr lang="en-US" sz="2300" dirty="0">
              <a:solidFill>
                <a:srgbClr val="5792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8743" y="609600"/>
            <a:ext cx="98813" cy="80865"/>
          </a:xfrm>
        </p:spPr>
        <p:txBody>
          <a:bodyPr>
            <a:normAutofit fontScale="90000"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D36D75-AA7B-BEC7-2284-DD6C0B9BD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883300"/>
            <a:ext cx="10353762" cy="4907900"/>
          </a:xfrm>
        </p:spPr>
        <p:txBody>
          <a:bodyPr>
            <a:noAutofit/>
          </a:bodyPr>
          <a:lstStyle/>
          <a:p>
            <a:r>
              <a:rPr lang="en-US" u="sng" dirty="0"/>
              <a:t>SUPPLIER_ORDER </a:t>
            </a:r>
            <a:r>
              <a:rPr lang="en-US" dirty="0"/>
              <a:t>–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	ORDER_ID -&gt; ORDER_DATE </a:t>
            </a:r>
          </a:p>
          <a:p>
            <a:pPr marL="36900" indent="0">
              <a:buNone/>
            </a:pPr>
            <a:r>
              <a:rPr lang="en-US" dirty="0"/>
              <a:t>	ORDER_ID -&gt; DELIVERY_DATE </a:t>
            </a:r>
          </a:p>
          <a:p>
            <a:pPr marL="36900" indent="0">
              <a:buNone/>
            </a:pPr>
            <a:r>
              <a:rPr lang="en-US" dirty="0"/>
              <a:t>	ORDER_ID -&gt;QUANTITY </a:t>
            </a:r>
          </a:p>
          <a:p>
            <a:pPr marL="36900" indent="0">
              <a:buNone/>
            </a:pPr>
            <a:r>
              <a:rPr lang="en-US" dirty="0"/>
              <a:t>	ORDER_ID -&gt; TOTAL_PRICE  </a:t>
            </a:r>
          </a:p>
          <a:p>
            <a:pPr marL="36900" indent="0">
              <a:buNone/>
            </a:pPr>
            <a:r>
              <a:rPr lang="en-US" dirty="0"/>
              <a:t>	MEDICINE_ID -&gt; SUPPLIER_ID </a:t>
            </a:r>
          </a:p>
          <a:p>
            <a:pPr marL="36900" indent="0">
              <a:buNone/>
            </a:pPr>
            <a:r>
              <a:rPr lang="en-US" dirty="0"/>
              <a:t>	MEDICINE_ID -&gt; UNIT_PRICE 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{ORDER_ID, MEDICINE_ID} is the only one candidate key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8677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8743" y="609600"/>
            <a:ext cx="98813" cy="80865"/>
          </a:xfrm>
        </p:spPr>
        <p:txBody>
          <a:bodyPr>
            <a:normAutofit fontScale="90000"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D36D75-AA7B-BEC7-2284-DD6C0B9BD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690466"/>
            <a:ext cx="10353762" cy="5100734"/>
          </a:xfrm>
        </p:spPr>
        <p:txBody>
          <a:bodyPr>
            <a:normAutofit fontScale="77500" lnSpcReduction="20000"/>
          </a:bodyPr>
          <a:lstStyle/>
          <a:p>
            <a:r>
              <a:rPr lang="en-US" u="sng" dirty="0"/>
              <a:t>CUSTOMER_ORDER </a:t>
            </a:r>
            <a:r>
              <a:rPr lang="en-US" dirty="0"/>
              <a:t>–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IN" dirty="0"/>
              <a:t>		</a:t>
            </a:r>
            <a:r>
              <a:rPr lang="en-IN" dirty="0" err="1"/>
              <a:t>cust_order_id</a:t>
            </a:r>
            <a:r>
              <a:rPr lang="en-IN" dirty="0"/>
              <a:t> -&gt; </a:t>
            </a:r>
            <a:r>
              <a:rPr lang="en-IN" dirty="0" err="1"/>
              <a:t>customer_id</a:t>
            </a:r>
            <a:r>
              <a:rPr lang="en-IN" dirty="0"/>
              <a:t>; </a:t>
            </a:r>
          </a:p>
          <a:p>
            <a:pPr marL="36900" indent="0">
              <a:buNone/>
            </a:pPr>
            <a:r>
              <a:rPr lang="en-IN" dirty="0"/>
              <a:t>		</a:t>
            </a:r>
            <a:r>
              <a:rPr lang="en-IN" dirty="0" err="1"/>
              <a:t>cust_order_id</a:t>
            </a:r>
            <a:r>
              <a:rPr lang="en-IN" dirty="0"/>
              <a:t> -&gt; </a:t>
            </a:r>
            <a:r>
              <a:rPr lang="en-IN" dirty="0" err="1"/>
              <a:t>order_date</a:t>
            </a:r>
            <a:r>
              <a:rPr lang="en-IN" dirty="0"/>
              <a:t>; </a:t>
            </a:r>
          </a:p>
          <a:p>
            <a:pPr marL="36900" indent="0">
              <a:buNone/>
            </a:pPr>
            <a:r>
              <a:rPr lang="en-IN" dirty="0"/>
              <a:t>		</a:t>
            </a:r>
            <a:r>
              <a:rPr lang="en-IN" dirty="0" err="1"/>
              <a:t>cust_order_id</a:t>
            </a:r>
            <a:r>
              <a:rPr lang="en-IN" dirty="0"/>
              <a:t> -&gt; </a:t>
            </a:r>
            <a:r>
              <a:rPr lang="en-IN" dirty="0" err="1"/>
              <a:t>delivery_date</a:t>
            </a:r>
            <a:r>
              <a:rPr lang="en-IN" dirty="0"/>
              <a:t>; </a:t>
            </a:r>
          </a:p>
          <a:p>
            <a:pPr marL="36900" indent="0">
              <a:buNone/>
            </a:pPr>
            <a:r>
              <a:rPr lang="en-IN" dirty="0"/>
              <a:t>		</a:t>
            </a:r>
            <a:r>
              <a:rPr lang="en-IN" dirty="0" err="1"/>
              <a:t>cust_order_id</a:t>
            </a:r>
            <a:r>
              <a:rPr lang="en-IN" dirty="0"/>
              <a:t> -&gt; </a:t>
            </a:r>
            <a:r>
              <a:rPr lang="en-IN" dirty="0" err="1"/>
              <a:t>doctor_id</a:t>
            </a:r>
            <a:r>
              <a:rPr lang="en-IN" dirty="0"/>
              <a:t>; </a:t>
            </a:r>
          </a:p>
          <a:p>
            <a:pPr marL="36900" indent="0">
              <a:buNone/>
            </a:pPr>
            <a:r>
              <a:rPr lang="en-IN" dirty="0"/>
              <a:t>		</a:t>
            </a:r>
            <a:r>
              <a:rPr lang="en-IN" dirty="0" err="1"/>
              <a:t>doctor_id</a:t>
            </a:r>
            <a:r>
              <a:rPr lang="en-IN" dirty="0"/>
              <a:t> -&gt; </a:t>
            </a:r>
            <a:r>
              <a:rPr lang="en-IN" dirty="0" err="1"/>
              <a:t>doctor_name</a:t>
            </a:r>
            <a:r>
              <a:rPr lang="en-IN" dirty="0"/>
              <a:t>; </a:t>
            </a:r>
          </a:p>
          <a:p>
            <a:pPr marL="36900" indent="0">
              <a:buNone/>
            </a:pPr>
            <a:r>
              <a:rPr lang="en-IN" dirty="0"/>
              <a:t>		</a:t>
            </a:r>
            <a:r>
              <a:rPr lang="en-IN" dirty="0" err="1"/>
              <a:t>doctor_id</a:t>
            </a:r>
            <a:r>
              <a:rPr lang="en-IN" dirty="0"/>
              <a:t> -&gt; </a:t>
            </a:r>
            <a:r>
              <a:rPr lang="en-IN" dirty="0" err="1"/>
              <a:t>doctor_phone</a:t>
            </a:r>
            <a:r>
              <a:rPr lang="en-IN" dirty="0"/>
              <a:t>; </a:t>
            </a:r>
          </a:p>
          <a:p>
            <a:pPr marL="36900" indent="0">
              <a:buNone/>
            </a:pPr>
            <a:r>
              <a:rPr lang="en-IN" dirty="0"/>
              <a:t>		</a:t>
            </a:r>
            <a:r>
              <a:rPr lang="en-IN" dirty="0" err="1"/>
              <a:t>doctor_id</a:t>
            </a:r>
            <a:r>
              <a:rPr lang="en-IN" dirty="0"/>
              <a:t> -&gt; </a:t>
            </a:r>
            <a:r>
              <a:rPr lang="en-IN" dirty="0" err="1"/>
              <a:t>doctor_email</a:t>
            </a:r>
            <a:r>
              <a:rPr lang="en-IN" dirty="0"/>
              <a:t>; </a:t>
            </a:r>
          </a:p>
          <a:p>
            <a:pPr marL="36900" indent="0">
              <a:buNone/>
            </a:pPr>
            <a:r>
              <a:rPr lang="en-IN" dirty="0"/>
              <a:t>		</a:t>
            </a:r>
            <a:r>
              <a:rPr lang="en-IN" dirty="0" err="1"/>
              <a:t>cust_order_id</a:t>
            </a:r>
            <a:r>
              <a:rPr lang="en-IN" dirty="0"/>
              <a:t>, </a:t>
            </a:r>
            <a:r>
              <a:rPr lang="en-IN" dirty="0" err="1"/>
              <a:t>medicine_id</a:t>
            </a:r>
            <a:r>
              <a:rPr lang="en-IN" dirty="0"/>
              <a:t> -&gt;quantity; </a:t>
            </a:r>
          </a:p>
          <a:p>
            <a:pPr marL="36900" indent="0">
              <a:buNone/>
            </a:pPr>
            <a:r>
              <a:rPr lang="en-IN" dirty="0"/>
              <a:t>		</a:t>
            </a:r>
            <a:r>
              <a:rPr lang="en-IN" dirty="0" err="1"/>
              <a:t>cust_order_id</a:t>
            </a:r>
            <a:r>
              <a:rPr lang="en-IN" dirty="0"/>
              <a:t>, </a:t>
            </a:r>
            <a:r>
              <a:rPr lang="en-IN" dirty="0" err="1"/>
              <a:t>medicine_id</a:t>
            </a:r>
            <a:r>
              <a:rPr lang="en-IN" dirty="0"/>
              <a:t> -&gt;</a:t>
            </a:r>
            <a:r>
              <a:rPr lang="en-IN" dirty="0" err="1"/>
              <a:t>unit_price</a:t>
            </a:r>
            <a:r>
              <a:rPr lang="en-IN" dirty="0"/>
              <a:t>} </a:t>
            </a:r>
          </a:p>
          <a:p>
            <a:pPr marL="36900" indent="0">
              <a:buNone/>
            </a:pPr>
            <a:endParaRPr lang="en-IN" dirty="0"/>
          </a:p>
          <a:p>
            <a:pPr marL="36900" indent="0">
              <a:buNone/>
            </a:pPr>
            <a:r>
              <a:rPr lang="en-IN" dirty="0"/>
              <a:t>{</a:t>
            </a:r>
            <a:r>
              <a:rPr lang="en-IN" dirty="0" err="1"/>
              <a:t>cust_order_id</a:t>
            </a:r>
            <a:r>
              <a:rPr lang="en-IN" dirty="0"/>
              <a:t>, </a:t>
            </a:r>
            <a:r>
              <a:rPr lang="en-IN" dirty="0" err="1"/>
              <a:t>medicine_id</a:t>
            </a:r>
            <a:r>
              <a:rPr lang="en-IN" dirty="0"/>
              <a:t>} is the only one Candidate key </a:t>
            </a:r>
          </a:p>
        </p:txBody>
      </p:sp>
    </p:spTree>
    <p:extLst>
      <p:ext uri="{BB962C8B-B14F-4D97-AF65-F5344CB8AC3E}">
        <p14:creationId xmlns:p14="http://schemas.microsoft.com/office/powerpoint/2010/main" val="3824951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8743" y="609600"/>
            <a:ext cx="98813" cy="80865"/>
          </a:xfrm>
        </p:spPr>
        <p:txBody>
          <a:bodyPr>
            <a:normAutofit fontScale="90000"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D36D75-AA7B-BEC7-2284-DD6C0B9BD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96956"/>
            <a:ext cx="10353762" cy="4494244"/>
          </a:xfrm>
        </p:spPr>
        <p:txBody>
          <a:bodyPr/>
          <a:lstStyle/>
          <a:p>
            <a:r>
              <a:rPr lang="en-US" u="sng" dirty="0"/>
              <a:t>PAYMENT</a:t>
            </a:r>
            <a:r>
              <a:rPr lang="en-US" dirty="0"/>
              <a:t> –</a:t>
            </a:r>
          </a:p>
          <a:p>
            <a:pPr marL="36900" indent="0">
              <a:buNone/>
            </a:pPr>
            <a:r>
              <a:rPr lang="en-US" dirty="0"/>
              <a:t>		</a:t>
            </a:r>
            <a:r>
              <a:rPr lang="en-US" dirty="0" err="1"/>
              <a:t>payment_id</a:t>
            </a:r>
            <a:r>
              <a:rPr lang="en-US" dirty="0"/>
              <a:t>-&gt;</a:t>
            </a:r>
            <a:r>
              <a:rPr lang="en-US" dirty="0" err="1"/>
              <a:t>pay_date</a:t>
            </a:r>
            <a:endParaRPr lang="en-US" dirty="0"/>
          </a:p>
          <a:p>
            <a:pPr marL="36900" indent="0">
              <a:buNone/>
            </a:pPr>
            <a:r>
              <a:rPr lang="en-US" dirty="0"/>
              <a:t>		</a:t>
            </a:r>
            <a:r>
              <a:rPr lang="en-US" dirty="0" err="1"/>
              <a:t>payment_id</a:t>
            </a:r>
            <a:r>
              <a:rPr lang="en-US" dirty="0"/>
              <a:t>-&gt;</a:t>
            </a:r>
            <a:r>
              <a:rPr lang="en-US" dirty="0" err="1"/>
              <a:t>pay_amount</a:t>
            </a:r>
            <a:r>
              <a:rPr lang="en-US" dirty="0"/>
              <a:t>}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{</a:t>
            </a:r>
            <a:r>
              <a:rPr lang="en-US" dirty="0" err="1"/>
              <a:t>payment_id</a:t>
            </a:r>
            <a:r>
              <a:rPr lang="en-US" dirty="0"/>
              <a:t>} is the only candidate key</a:t>
            </a:r>
          </a:p>
        </p:txBody>
      </p:sp>
    </p:spTree>
    <p:extLst>
      <p:ext uri="{BB962C8B-B14F-4D97-AF65-F5344CB8AC3E}">
        <p14:creationId xmlns:p14="http://schemas.microsoft.com/office/powerpoint/2010/main" val="3901525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45" y="2115128"/>
            <a:ext cx="10170367" cy="1197238"/>
          </a:xfrm>
        </p:spPr>
        <p:txBody>
          <a:bodyPr>
            <a:normAutofit fontScale="90000"/>
          </a:bodyPr>
          <a:lstStyle/>
          <a:p>
            <a:r>
              <a:rPr lang="en-US" dirty="0"/>
              <a:t>						</a:t>
            </a:r>
            <a:br>
              <a:rPr lang="en-US" dirty="0"/>
            </a:br>
            <a:r>
              <a:rPr lang="en-US" dirty="0"/>
              <a:t>				  </a:t>
            </a:r>
            <a:r>
              <a:rPr lang="en-US" u="sng" dirty="0"/>
              <a:t>AFTER  NORMALISATION</a:t>
            </a:r>
            <a:r>
              <a:rPr lang="en-US" dirty="0"/>
              <a:t>	   						</a:t>
            </a:r>
            <a:br>
              <a:rPr lang="en-US" dirty="0"/>
            </a:br>
            <a:r>
              <a:rPr lang="en-US" dirty="0"/>
              <a:t>										</a:t>
            </a:r>
          </a:p>
        </p:txBody>
      </p:sp>
    </p:spTree>
    <p:extLst>
      <p:ext uri="{BB962C8B-B14F-4D97-AF65-F5344CB8AC3E}">
        <p14:creationId xmlns:p14="http://schemas.microsoft.com/office/powerpoint/2010/main" val="2667741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8743" y="609600"/>
            <a:ext cx="98813" cy="80865"/>
          </a:xfrm>
        </p:spPr>
        <p:txBody>
          <a:bodyPr>
            <a:normAutofit fontScale="90000"/>
          </a:bodyPr>
          <a:lstStyle/>
          <a:p>
            <a:r>
              <a:rPr lang="en-US" dirty="0"/>
              <a:t>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8CF752-1A5D-F60E-6698-0F117EDC5C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57624" y="0"/>
            <a:ext cx="12624252" cy="7836310"/>
          </a:xfrm>
        </p:spPr>
      </p:pic>
    </p:spTree>
    <p:extLst>
      <p:ext uri="{BB962C8B-B14F-4D97-AF65-F5344CB8AC3E}">
        <p14:creationId xmlns:p14="http://schemas.microsoft.com/office/powerpoint/2010/main" val="2235280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00BAE-8444-3028-F8E0-3DA00E16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458064"/>
            <a:ext cx="10353762" cy="1257300"/>
          </a:xfrm>
        </p:spPr>
        <p:txBody>
          <a:bodyPr/>
          <a:lstStyle/>
          <a:p>
            <a:r>
              <a:rPr lang="en-US" b="1" dirty="0"/>
              <a:t>IMPLEMENTATION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016103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8743" y="609600"/>
            <a:ext cx="98813" cy="80865"/>
          </a:xfrm>
        </p:spPr>
        <p:txBody>
          <a:bodyPr>
            <a:normAutofit fontScale="90000"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D36D75-AA7B-BEC7-2284-DD6C0B9BD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857" y="111968"/>
            <a:ext cx="5987142" cy="674603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36900" indent="0">
              <a:buNone/>
            </a:pPr>
            <a:r>
              <a:rPr lang="en-US" dirty="0"/>
              <a:t> 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This interface shows whether we are going</a:t>
            </a:r>
          </a:p>
          <a:p>
            <a:pPr marL="36900" indent="0">
              <a:buNone/>
            </a:pPr>
            <a:r>
              <a:rPr lang="en-US" dirty="0"/>
              <a:t>to access the application for</a:t>
            </a:r>
          </a:p>
          <a:p>
            <a:pPr marL="36900" indent="0">
              <a:buNone/>
            </a:pPr>
            <a:r>
              <a:rPr lang="en-US" dirty="0"/>
              <a:t>		</a:t>
            </a:r>
          </a:p>
          <a:p>
            <a:r>
              <a:rPr lang="en-US" dirty="0"/>
              <a:t>Customer Details</a:t>
            </a:r>
          </a:p>
          <a:p>
            <a:r>
              <a:rPr lang="en-US" dirty="0"/>
              <a:t>Customer Medicine Order       	</a:t>
            </a:r>
          </a:p>
          <a:p>
            <a:r>
              <a:rPr lang="en-US" dirty="0"/>
              <a:t>Pharmacy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E9E478-0B80-DDCC-7BD4-B7F0D1E6D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79" y="1900236"/>
            <a:ext cx="5688621" cy="356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036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2D41E8F-8892-885A-7BCD-C87AE9B8D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44" y="604837"/>
            <a:ext cx="4286250" cy="5648325"/>
          </a:xfrm>
          <a:prstGeom prst="rect">
            <a:avLst/>
          </a:prstGeom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C69A7AD2-4BFA-1942-7ACE-3CFAEFBE2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960" y="55983"/>
            <a:ext cx="6931040" cy="6746032"/>
          </a:xfrm>
        </p:spPr>
        <p:txBody>
          <a:bodyPr/>
          <a:lstStyle/>
          <a:p>
            <a:pPr marL="36900" indent="0">
              <a:buNone/>
            </a:pPr>
            <a:endParaRPr lang="en-US" dirty="0"/>
          </a:p>
          <a:p>
            <a:endParaRPr lang="en-US" dirty="0"/>
          </a:p>
          <a:p>
            <a:pPr marL="3690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This interface Customer Details is to add a new customer in the database </a:t>
            </a:r>
          </a:p>
          <a:p>
            <a:r>
              <a:rPr lang="en-US" dirty="0"/>
              <a:t>We can search the customer details using customer id</a:t>
            </a:r>
          </a:p>
          <a:p>
            <a:r>
              <a:rPr lang="en-US" dirty="0"/>
              <a:t>We can update the customer’s details if needed</a:t>
            </a:r>
          </a:p>
          <a:p>
            <a:r>
              <a:rPr lang="en-US" dirty="0"/>
              <a:t>When customer wants to delete their info , it can also be done using delete option which deletes their information 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7124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8743" y="609600"/>
            <a:ext cx="98813" cy="80865"/>
          </a:xfrm>
        </p:spPr>
        <p:txBody>
          <a:bodyPr>
            <a:normAutofit fontScale="90000"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D36D75-AA7B-BEC7-2284-DD6C0B9BD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96958"/>
            <a:ext cx="12192000" cy="6746032"/>
          </a:xfrm>
        </p:spPr>
        <p:txBody>
          <a:bodyPr/>
          <a:lstStyle/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u="sng" dirty="0"/>
              <a:t>CUSTOMER MEDICINE ORDER </a:t>
            </a:r>
          </a:p>
          <a:p>
            <a:endParaRPr lang="en-US" dirty="0"/>
          </a:p>
          <a:p>
            <a:r>
              <a:rPr lang="en-US" dirty="0"/>
              <a:t>This interface is to order medicine which is done by the customer</a:t>
            </a:r>
          </a:p>
          <a:p>
            <a:r>
              <a:rPr lang="en-US" dirty="0"/>
              <a:t>We can see the total amount before Paying the bill also we can view the Medicines added to the list with the help of the table </a:t>
            </a:r>
          </a:p>
          <a:p>
            <a:r>
              <a:rPr lang="en-US" dirty="0"/>
              <a:t>This needs the details about customer name, medicine name, quantity, order date</a:t>
            </a:r>
          </a:p>
          <a:p>
            <a:pPr marL="36900" indent="0">
              <a:buNone/>
            </a:pPr>
            <a:r>
              <a:rPr lang="en-US" dirty="0"/>
              <a:t>    and delivery date</a:t>
            </a:r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44B41D-CC99-7D47-4A21-006750457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752" y="137653"/>
            <a:ext cx="6270759" cy="358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876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8743" y="609600"/>
            <a:ext cx="98813" cy="80865"/>
          </a:xfrm>
        </p:spPr>
        <p:txBody>
          <a:bodyPr>
            <a:normAutofit fontScale="90000"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D36D75-AA7B-BEC7-2284-DD6C0B9BD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150494"/>
            <a:ext cx="12191999" cy="170750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This is the bill generated after paying for the Medicine which contains the details of the order  which includes medicine name, quantity, price, date, total price </a:t>
            </a:r>
            <a:r>
              <a:rPr lang="en-US" dirty="0" err="1"/>
              <a:t>etc</a:t>
            </a:r>
            <a:r>
              <a:rPr lang="en-US" dirty="0"/>
              <a:t> …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BD946E-0E2C-4F24-1C24-8E7942934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126" y="83194"/>
            <a:ext cx="9667875" cy="489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836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98FE7-1DCD-FC5A-0CD1-A5FACEFD9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728" y="556360"/>
            <a:ext cx="10353762" cy="5072040"/>
          </a:xfrm>
        </p:spPr>
        <p:txBody>
          <a:bodyPr>
            <a:normAutofit fontScale="77500" lnSpcReduction="20000"/>
          </a:bodyPr>
          <a:lstStyle/>
          <a:p>
            <a:pPr marL="36900" indent="0">
              <a:buNone/>
            </a:pPr>
            <a:r>
              <a:rPr lang="en-US" sz="4000" dirty="0"/>
              <a:t>WHY WE CHOSE THIS TOPIC ?</a:t>
            </a:r>
          </a:p>
          <a:p>
            <a:pPr marL="36900" indent="0">
              <a:buNone/>
            </a:pPr>
            <a:endParaRPr lang="en-US" sz="4000" dirty="0"/>
          </a:p>
          <a:p>
            <a:pPr marL="571500" indent="-57150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Real-time management of medicines , supplier,        Manufacturer is a great example of how modern databases can process and update data quickly.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3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571500" indent="-57150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Pharmacy supply chains need to be efficient and accurate, which means there's a big opportunity to create strong data management solutions that can greatly improve how they work.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3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571500" indent="-57150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3500" dirty="0">
                <a:ln>
                  <a:noFill/>
                </a:ln>
                <a:solidFill>
                  <a:schemeClr val="tx1"/>
                </a:solidFill>
                <a:effectLst/>
              </a:rPr>
              <a:t>We Think we have achieved that completeness in our Project which you will see in the upcoming slides..</a:t>
            </a:r>
            <a:endParaRPr kumimoji="0" lang="en-US" altLang="en-US" sz="3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6900" indent="0">
              <a:buNone/>
            </a:pPr>
            <a:endParaRPr lang="en-US" sz="4000" dirty="0"/>
          </a:p>
          <a:p>
            <a:pPr marL="36900" indent="0">
              <a:buNone/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 marL="3690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082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8743" y="609600"/>
            <a:ext cx="98813" cy="80865"/>
          </a:xfrm>
        </p:spPr>
        <p:txBody>
          <a:bodyPr>
            <a:normAutofit fontScale="90000"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D36D75-AA7B-BEC7-2284-DD6C0B9BD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602" y="3578941"/>
            <a:ext cx="11977395" cy="2895599"/>
          </a:xfrm>
        </p:spPr>
        <p:txBody>
          <a:bodyPr>
            <a:normAutofit/>
          </a:bodyPr>
          <a:lstStyle/>
          <a:p>
            <a:pPr marL="36900" indent="0">
              <a:buNone/>
            </a:pPr>
            <a:endParaRPr lang="en-US" dirty="0"/>
          </a:p>
          <a:p>
            <a:r>
              <a:rPr lang="en-US" dirty="0"/>
              <a:t>This interface is used by Pharmacy to add medicine bought from the supplier into the database.</a:t>
            </a:r>
          </a:p>
          <a:p>
            <a:r>
              <a:rPr lang="en-US" dirty="0"/>
              <a:t>Also be used to update and Search the stock, Supplier , Manufacturer ,Stock , Price ,Expiry date , Class of a specific medicine using the Medicine ID.</a:t>
            </a:r>
          </a:p>
          <a:p>
            <a:r>
              <a:rPr lang="en-US" dirty="0"/>
              <a:t>This interface offers user-friendly CRUD operations (Create, Read, Update, Delete)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F3E940-FA14-F5E3-9382-717286CDA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879" y="545691"/>
            <a:ext cx="6448241" cy="33527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543949-FF37-4F8E-7C8D-1E4C5135A534}"/>
              </a:ext>
            </a:extLst>
          </p:cNvPr>
          <p:cNvSpPr txBox="1"/>
          <p:nvPr/>
        </p:nvSpPr>
        <p:spPr>
          <a:xfrm>
            <a:off x="5048862" y="176359"/>
            <a:ext cx="2094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MEDICINE ORDER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7C897D-D94D-00B1-C179-B505CB216F4F}"/>
              </a:ext>
            </a:extLst>
          </p:cNvPr>
          <p:cNvSpPr txBox="1"/>
          <p:nvPr/>
        </p:nvSpPr>
        <p:spPr>
          <a:xfrm>
            <a:off x="0" y="-8307"/>
            <a:ext cx="2094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PHARMACY</a:t>
            </a: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3660263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8743" y="609600"/>
            <a:ext cx="98813" cy="80865"/>
          </a:xfrm>
        </p:spPr>
        <p:txBody>
          <a:bodyPr>
            <a:normAutofit fontScale="90000"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D36D75-AA7B-BEC7-2284-DD6C0B9BD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857" y="111968"/>
            <a:ext cx="5987142" cy="6746032"/>
          </a:xfrm>
        </p:spPr>
        <p:txBody>
          <a:bodyPr/>
          <a:lstStyle/>
          <a:p>
            <a:endParaRPr lang="en-US" dirty="0"/>
          </a:p>
          <a:p>
            <a:pPr marL="36900" indent="0">
              <a:buNone/>
            </a:pPr>
            <a:r>
              <a:rPr lang="en-US" dirty="0"/>
              <a:t>    </a:t>
            </a:r>
            <a:r>
              <a:rPr lang="en-US" u="sng" dirty="0"/>
              <a:t>MANUFACTURER</a:t>
            </a:r>
            <a:r>
              <a:rPr lang="en-US" dirty="0"/>
              <a:t> 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r>
              <a:rPr lang="en-US" dirty="0"/>
              <a:t>This interface is used to add Manufacturer details into the database when a new manufacturer is added</a:t>
            </a:r>
          </a:p>
          <a:p>
            <a:endParaRPr lang="en-US" dirty="0"/>
          </a:p>
          <a:p>
            <a:r>
              <a:rPr lang="en-US" dirty="0"/>
              <a:t>Also used to see , update , delete their details by using their </a:t>
            </a:r>
            <a:r>
              <a:rPr lang="en-US" dirty="0" err="1"/>
              <a:t>Manufacturer_id</a:t>
            </a:r>
            <a:r>
              <a:rPr lang="en-US" dirty="0"/>
              <a:t> number </a:t>
            </a:r>
            <a:endParaRPr lang="en-IN" dirty="0"/>
          </a:p>
          <a:p>
            <a:pPr marL="3690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6F7218-7748-7B53-AECB-C7F6AEA6A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273" y="937726"/>
            <a:ext cx="4657763" cy="498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708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8743" y="609600"/>
            <a:ext cx="98813" cy="80865"/>
          </a:xfrm>
        </p:spPr>
        <p:txBody>
          <a:bodyPr>
            <a:normAutofit fontScale="90000"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D36D75-AA7B-BEC7-2284-DD6C0B9BD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857" y="111968"/>
            <a:ext cx="5987142" cy="6746032"/>
          </a:xfrm>
        </p:spPr>
        <p:txBody>
          <a:bodyPr/>
          <a:lstStyle/>
          <a:p>
            <a:endParaRPr lang="en-US" dirty="0"/>
          </a:p>
          <a:p>
            <a:pPr marL="36900" indent="0">
              <a:buNone/>
            </a:pPr>
            <a:r>
              <a:rPr lang="en-US" dirty="0"/>
              <a:t>    </a:t>
            </a:r>
            <a:r>
              <a:rPr lang="en-US" u="sng" dirty="0"/>
              <a:t>SUPPLIER</a:t>
            </a:r>
            <a:r>
              <a:rPr lang="en-US" dirty="0"/>
              <a:t> </a:t>
            </a:r>
          </a:p>
          <a:p>
            <a:pPr marL="36900" indent="0">
              <a:buNone/>
            </a:pPr>
            <a:endParaRPr lang="en-US" dirty="0"/>
          </a:p>
          <a:p>
            <a:r>
              <a:rPr lang="en-US" dirty="0"/>
              <a:t>This interface is used to add supplier details into the database when a new supplier is added</a:t>
            </a:r>
          </a:p>
          <a:p>
            <a:endParaRPr lang="en-US" dirty="0"/>
          </a:p>
          <a:p>
            <a:r>
              <a:rPr lang="en-US" dirty="0"/>
              <a:t>Also used to see , update , delete their details by using their </a:t>
            </a:r>
            <a:r>
              <a:rPr lang="en-US" dirty="0" err="1"/>
              <a:t>Supplier_id</a:t>
            </a:r>
            <a:r>
              <a:rPr lang="en-US" dirty="0"/>
              <a:t> number.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6D0A3A-FA34-D670-C7EF-881BA70BC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874" y="907866"/>
            <a:ext cx="4532898" cy="478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908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8743" y="609600"/>
            <a:ext cx="98813" cy="80865"/>
          </a:xfrm>
        </p:spPr>
        <p:txBody>
          <a:bodyPr>
            <a:normAutofit fontScale="90000"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D36D75-AA7B-BEC7-2284-DD6C0B9BD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857" y="111968"/>
            <a:ext cx="5987142" cy="6746032"/>
          </a:xfrm>
        </p:spPr>
        <p:txBody>
          <a:bodyPr/>
          <a:lstStyle/>
          <a:p>
            <a:endParaRPr lang="en-US" dirty="0"/>
          </a:p>
          <a:p>
            <a:pPr marL="36900" indent="0">
              <a:buNone/>
            </a:pPr>
            <a:r>
              <a:rPr lang="en-US" dirty="0"/>
              <a:t>     </a:t>
            </a:r>
            <a:r>
              <a:rPr lang="en-US" u="sng" dirty="0"/>
              <a:t>DOCTOR</a:t>
            </a:r>
            <a:r>
              <a:rPr lang="en-US" dirty="0"/>
              <a:t> </a:t>
            </a:r>
          </a:p>
          <a:p>
            <a:pPr marL="36900" indent="0">
              <a:buNone/>
            </a:pPr>
            <a:endParaRPr lang="en-US" dirty="0"/>
          </a:p>
          <a:p>
            <a:r>
              <a:rPr lang="en-US" dirty="0"/>
              <a:t>This is to provide information about Doctor.</a:t>
            </a:r>
          </a:p>
          <a:p>
            <a:r>
              <a:rPr lang="en-US" dirty="0"/>
              <a:t>This table can be used to add a new doctor in the database with a ID number</a:t>
            </a:r>
          </a:p>
          <a:p>
            <a:r>
              <a:rPr lang="en-US" dirty="0"/>
              <a:t> This can be used to verify if the Medicine prescription is given by a verified doctor as the customer order checks the </a:t>
            </a:r>
            <a:r>
              <a:rPr lang="en-US" dirty="0" err="1"/>
              <a:t>doctor_id</a:t>
            </a:r>
            <a:r>
              <a:rPr lang="en-US" dirty="0"/>
              <a:t> is available before adding the order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2C4A5F-2976-ED3A-800A-4C479A1F0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35" y="995262"/>
            <a:ext cx="4704418" cy="473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3489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8743" y="609600"/>
            <a:ext cx="98813" cy="80865"/>
          </a:xfrm>
        </p:spPr>
        <p:txBody>
          <a:bodyPr>
            <a:normAutofit fontScale="90000"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D36D75-AA7B-BEC7-2284-DD6C0B9BD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900196"/>
            <a:ext cx="12191999" cy="2957803"/>
          </a:xfrm>
        </p:spPr>
        <p:txBody>
          <a:bodyPr/>
          <a:lstStyle/>
          <a:p>
            <a:pPr marL="36900" indent="0">
              <a:buNone/>
            </a:pPr>
            <a:r>
              <a:rPr lang="en-US" dirty="0"/>
              <a:t>    </a:t>
            </a:r>
            <a:r>
              <a:rPr lang="en-US" u="sng" dirty="0"/>
              <a:t>SUPPLY_ORDER </a:t>
            </a:r>
          </a:p>
          <a:p>
            <a:pPr marL="36900" indent="0">
              <a:buNone/>
            </a:pPr>
            <a:endParaRPr lang="en-US" dirty="0"/>
          </a:p>
          <a:p>
            <a:r>
              <a:rPr lang="en-US" dirty="0"/>
              <a:t>This interface is used by the pharmacy to order medicine as a whole from the Supplier</a:t>
            </a:r>
          </a:p>
          <a:p>
            <a:r>
              <a:rPr lang="en-US" dirty="0"/>
              <a:t>Also used to set the price ,  Quantity to be ordered and Search if a medicine is available and Pay for the medicines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87FCE4-B5C8-667A-712D-CC3C0DB35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228" y="191361"/>
            <a:ext cx="7475868" cy="345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678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6DE93A-836E-038B-F27A-5D7ABCF87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882BA8-C54F-A423-C040-9C9105FB1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192000" cy="726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077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Title Lorem Ipsum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F50FD7-45A0-8F9D-AA93-0CC70E0A75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436693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Title Lorem Ipsum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F88C07-B998-293C-AAD5-13589BB57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217" y="140494"/>
            <a:ext cx="6951306" cy="657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658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866" y="668594"/>
            <a:ext cx="10353762" cy="1257300"/>
          </a:xfrm>
        </p:spPr>
        <p:txBody>
          <a:bodyPr>
            <a:normAutofit/>
          </a:bodyPr>
          <a:lstStyle/>
          <a:p>
            <a:r>
              <a:rPr lang="en-US" u="sng" dirty="0"/>
              <a:t>Final FD’s </a:t>
            </a:r>
            <a:r>
              <a:rPr lang="en-US" dirty="0"/>
              <a:t>-													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D36D75-AA7B-BEC7-2284-DD6C0B9BD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127" y="2006082"/>
            <a:ext cx="10558430" cy="3785117"/>
          </a:xfrm>
        </p:spPr>
        <p:txBody>
          <a:bodyPr>
            <a:normAutofit fontScale="25000" lnSpcReduction="20000"/>
          </a:bodyPr>
          <a:lstStyle/>
          <a:p>
            <a:endParaRPr lang="en-US" sz="9200" dirty="0"/>
          </a:p>
          <a:p>
            <a:r>
              <a:rPr lang="en-US" sz="9200" u="sng" dirty="0"/>
              <a:t>MEDICINE</a:t>
            </a:r>
            <a:r>
              <a:rPr lang="en-US" sz="9200" dirty="0"/>
              <a:t> –</a:t>
            </a:r>
          </a:p>
          <a:p>
            <a:pPr marL="36900" indent="0">
              <a:buNone/>
            </a:pPr>
            <a:r>
              <a:rPr lang="en-US" sz="9200" dirty="0"/>
              <a:t>		</a:t>
            </a:r>
            <a:r>
              <a:rPr lang="en-US" sz="9200" dirty="0" err="1"/>
              <a:t>Medicine_id</a:t>
            </a:r>
            <a:r>
              <a:rPr lang="en-US" sz="9200" dirty="0"/>
              <a:t> → </a:t>
            </a:r>
            <a:r>
              <a:rPr lang="en-US" sz="9200" dirty="0" err="1"/>
              <a:t>Medicine_name</a:t>
            </a:r>
            <a:r>
              <a:rPr lang="en-US" sz="9200" dirty="0"/>
              <a:t>, </a:t>
            </a:r>
            <a:r>
              <a:rPr lang="en-US" sz="9200" dirty="0" err="1"/>
              <a:t>Supplier_id</a:t>
            </a:r>
            <a:r>
              <a:rPr lang="en-US" sz="9200" dirty="0"/>
              <a:t>, </a:t>
            </a:r>
            <a:r>
              <a:rPr lang="en-US" sz="9200" dirty="0" err="1"/>
              <a:t>Manufacturer_id</a:t>
            </a:r>
            <a:r>
              <a:rPr lang="en-US" sz="9200" dirty="0"/>
              <a:t>, stock </a:t>
            </a:r>
          </a:p>
          <a:p>
            <a:pPr marL="36900" indent="0">
              <a:buNone/>
            </a:pPr>
            <a:r>
              <a:rPr lang="en-US" sz="4800" dirty="0"/>
              <a:t>		</a:t>
            </a:r>
            <a:r>
              <a:rPr lang="en-US" sz="9200" dirty="0" err="1"/>
              <a:t>Class_id</a:t>
            </a:r>
            <a:r>
              <a:rPr lang="en-US" sz="9200" dirty="0"/>
              <a:t> → </a:t>
            </a:r>
            <a:r>
              <a:rPr lang="en-US" sz="9200" dirty="0" err="1"/>
              <a:t>Class_name</a:t>
            </a:r>
            <a:r>
              <a:rPr lang="en-US" sz="9200" dirty="0"/>
              <a:t> </a:t>
            </a:r>
          </a:p>
          <a:p>
            <a:pPr marL="36900" indent="0">
              <a:buNone/>
            </a:pPr>
            <a:r>
              <a:rPr lang="en-US" sz="9200" dirty="0"/>
              <a:t>		</a:t>
            </a:r>
            <a:r>
              <a:rPr lang="en-US" sz="9200" dirty="0" err="1"/>
              <a:t>Class_id</a:t>
            </a:r>
            <a:r>
              <a:rPr lang="en-US" sz="9200" dirty="0"/>
              <a:t> - &gt; description </a:t>
            </a:r>
          </a:p>
          <a:p>
            <a:pPr marL="36900" indent="0">
              <a:buNone/>
            </a:pPr>
            <a:r>
              <a:rPr lang="en-US" sz="9200" dirty="0"/>
              <a:t>		</a:t>
            </a:r>
            <a:r>
              <a:rPr lang="en-US" sz="9200" dirty="0" err="1"/>
              <a:t>Supplier_id</a:t>
            </a:r>
            <a:r>
              <a:rPr lang="en-US" sz="9200" dirty="0"/>
              <a:t> - &gt; </a:t>
            </a:r>
            <a:r>
              <a:rPr lang="en-US" sz="9200" dirty="0" err="1"/>
              <a:t>discount,price</a:t>
            </a:r>
            <a:r>
              <a:rPr lang="en-US" sz="9200" dirty="0"/>
              <a:t> </a:t>
            </a:r>
          </a:p>
          <a:p>
            <a:pPr marL="36900" indent="0">
              <a:buNone/>
            </a:pPr>
            <a:r>
              <a:rPr lang="en-US" sz="9200" dirty="0"/>
              <a:t>		</a:t>
            </a:r>
            <a:r>
              <a:rPr lang="en-US" sz="9200" dirty="0" err="1"/>
              <a:t>Manufacturer_id</a:t>
            </a:r>
            <a:r>
              <a:rPr lang="en-US" sz="9200" dirty="0"/>
              <a:t> , stock -&gt; </a:t>
            </a:r>
            <a:r>
              <a:rPr lang="en-US" sz="9200" dirty="0" err="1"/>
              <a:t>expiry_date</a:t>
            </a:r>
            <a:r>
              <a:rPr lang="en-US" sz="9200" dirty="0"/>
              <a:t> </a:t>
            </a:r>
          </a:p>
          <a:p>
            <a:pPr marL="36900" indent="0">
              <a:buNone/>
            </a:pPr>
            <a:endParaRPr lang="en-US" sz="9200" dirty="0"/>
          </a:p>
          <a:p>
            <a:pPr marL="36900" indent="0">
              <a:buNone/>
            </a:pPr>
            <a:r>
              <a:rPr lang="en-IN" sz="9200" b="0" i="0" u="none" strike="noStrike" dirty="0">
                <a:solidFill>
                  <a:schemeClr val="tx1"/>
                </a:solidFill>
                <a:effectLst/>
              </a:rPr>
              <a:t>{</a:t>
            </a:r>
            <a:r>
              <a:rPr lang="en-IN" sz="9200" b="0" i="0" u="none" strike="noStrike" dirty="0" err="1">
                <a:solidFill>
                  <a:schemeClr val="tx1"/>
                </a:solidFill>
                <a:effectLst/>
              </a:rPr>
              <a:t>Medicine_id</a:t>
            </a:r>
            <a:r>
              <a:rPr lang="en-IN" sz="9200" b="0" i="0" u="none" strike="noStrike" dirty="0">
                <a:solidFill>
                  <a:schemeClr val="tx1"/>
                </a:solidFill>
                <a:effectLst/>
              </a:rPr>
              <a:t> , </a:t>
            </a:r>
            <a:r>
              <a:rPr lang="en-IN" sz="9200" b="0" i="0" u="none" strike="noStrike" dirty="0" err="1">
                <a:solidFill>
                  <a:schemeClr val="tx1"/>
                </a:solidFill>
                <a:effectLst/>
              </a:rPr>
              <a:t>Class_id</a:t>
            </a:r>
            <a:r>
              <a:rPr lang="en-IN" sz="9200" b="0" i="0" u="none" strike="noStrike" dirty="0">
                <a:solidFill>
                  <a:schemeClr val="tx1"/>
                </a:solidFill>
                <a:effectLst/>
              </a:rPr>
              <a:t> } is the Candidate key</a:t>
            </a:r>
            <a:endParaRPr lang="en-US" sz="9200" dirty="0">
              <a:solidFill>
                <a:schemeClr val="tx1"/>
              </a:solidFill>
            </a:endParaRPr>
          </a:p>
          <a:p>
            <a:pPr marL="36900" indent="0">
              <a:buNone/>
            </a:pPr>
            <a:endParaRPr lang="en-US" dirty="0"/>
          </a:p>
          <a:p>
            <a:pPr marL="298368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2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2239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 flipV="1">
            <a:off x="11267556" y="563881"/>
            <a:ext cx="45719" cy="45719"/>
          </a:xfrm>
        </p:spPr>
        <p:txBody>
          <a:bodyPr>
            <a:normAutofit fontScale="90000"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D1A507-041D-19D1-C34F-47CDC088C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774442"/>
            <a:ext cx="10353762" cy="5016758"/>
          </a:xfrm>
        </p:spPr>
        <p:txBody>
          <a:bodyPr>
            <a:normAutofit/>
          </a:bodyPr>
          <a:lstStyle/>
          <a:p>
            <a:r>
              <a:rPr lang="en-US" u="sng" dirty="0"/>
              <a:t>SUPPLIER</a:t>
            </a:r>
            <a:r>
              <a:rPr lang="en-US" dirty="0"/>
              <a:t> –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		</a:t>
            </a:r>
            <a:r>
              <a:rPr lang="en-US" dirty="0" err="1"/>
              <a:t>supplier_id</a:t>
            </a:r>
            <a:r>
              <a:rPr lang="en-US" dirty="0"/>
              <a:t> → </a:t>
            </a:r>
            <a:r>
              <a:rPr lang="en-US" dirty="0" err="1"/>
              <a:t>supplier_name</a:t>
            </a:r>
            <a:endParaRPr lang="en-US" dirty="0"/>
          </a:p>
          <a:p>
            <a:pPr marL="36900" indent="0">
              <a:buNone/>
            </a:pPr>
            <a:r>
              <a:rPr lang="en-US" dirty="0"/>
              <a:t>		</a:t>
            </a:r>
            <a:r>
              <a:rPr lang="en-US" dirty="0" err="1"/>
              <a:t>supplier_id</a:t>
            </a:r>
            <a:r>
              <a:rPr lang="en-US" dirty="0"/>
              <a:t> → email </a:t>
            </a:r>
          </a:p>
          <a:p>
            <a:pPr marL="36900" indent="0">
              <a:buNone/>
            </a:pPr>
            <a:r>
              <a:rPr lang="en-US" dirty="0"/>
              <a:t>		</a:t>
            </a:r>
            <a:r>
              <a:rPr lang="en-US" dirty="0" err="1"/>
              <a:t>supplier_id</a:t>
            </a:r>
            <a:r>
              <a:rPr lang="en-US" dirty="0"/>
              <a:t> → phone </a:t>
            </a:r>
          </a:p>
          <a:p>
            <a:pPr marL="36900" indent="0">
              <a:buNone/>
            </a:pPr>
            <a:r>
              <a:rPr lang="en-US" dirty="0"/>
              <a:t>		</a:t>
            </a:r>
            <a:r>
              <a:rPr lang="en-US" dirty="0" err="1"/>
              <a:t>supplier_id</a:t>
            </a:r>
            <a:r>
              <a:rPr lang="en-US" dirty="0"/>
              <a:t> → address  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{</a:t>
            </a:r>
            <a:r>
              <a:rPr lang="en-US" dirty="0" err="1"/>
              <a:t>supplier_id</a:t>
            </a:r>
            <a:r>
              <a:rPr lang="en-US" dirty="0"/>
              <a:t> } is the only Candidate key </a:t>
            </a:r>
          </a:p>
          <a:p>
            <a:pPr marL="369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3002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D36D75-AA7B-BEC7-2284-DD6C0B9BD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514" y="609600"/>
            <a:ext cx="10745043" cy="5181600"/>
          </a:xfrm>
        </p:spPr>
        <p:txBody>
          <a:bodyPr>
            <a:normAutofit fontScale="92500" lnSpcReduction="20000"/>
          </a:bodyPr>
          <a:lstStyle/>
          <a:p>
            <a:r>
              <a:rPr lang="en-US" u="sng" dirty="0"/>
              <a:t>CUSTOMER</a:t>
            </a:r>
            <a:r>
              <a:rPr lang="en-US" dirty="0"/>
              <a:t> –</a:t>
            </a:r>
          </a:p>
          <a:p>
            <a:pPr marL="36900" indent="0">
              <a:buNone/>
            </a:pPr>
            <a:r>
              <a:rPr lang="en-US" dirty="0"/>
              <a:t>		</a:t>
            </a:r>
            <a:r>
              <a:rPr lang="en-US" dirty="0" err="1"/>
              <a:t>cust_order_id</a:t>
            </a:r>
            <a:r>
              <a:rPr lang="en-US" dirty="0"/>
              <a:t> -&gt; </a:t>
            </a:r>
            <a:r>
              <a:rPr lang="en-US" dirty="0" err="1"/>
              <a:t>customer_id</a:t>
            </a:r>
            <a:r>
              <a:rPr lang="en-US" dirty="0"/>
              <a:t>; </a:t>
            </a:r>
          </a:p>
          <a:p>
            <a:pPr marL="36900" indent="0">
              <a:buNone/>
            </a:pPr>
            <a:r>
              <a:rPr lang="en-US" dirty="0"/>
              <a:t>		</a:t>
            </a:r>
            <a:r>
              <a:rPr lang="en-US" dirty="0" err="1"/>
              <a:t>cust_order_id</a:t>
            </a:r>
            <a:r>
              <a:rPr lang="en-US" dirty="0"/>
              <a:t> -&gt; </a:t>
            </a:r>
            <a:r>
              <a:rPr lang="en-US" dirty="0" err="1"/>
              <a:t>order_date</a:t>
            </a:r>
            <a:r>
              <a:rPr lang="en-US" dirty="0"/>
              <a:t>; </a:t>
            </a:r>
          </a:p>
          <a:p>
            <a:pPr marL="36900" indent="0">
              <a:buNone/>
            </a:pPr>
            <a:r>
              <a:rPr lang="en-US" dirty="0"/>
              <a:t>		</a:t>
            </a:r>
            <a:r>
              <a:rPr lang="en-US" dirty="0" err="1"/>
              <a:t>cust_order_id</a:t>
            </a:r>
            <a:r>
              <a:rPr lang="en-US" dirty="0"/>
              <a:t> -&gt; </a:t>
            </a:r>
            <a:r>
              <a:rPr lang="en-US" dirty="0" err="1"/>
              <a:t>delivery_date</a:t>
            </a:r>
            <a:r>
              <a:rPr lang="en-US" dirty="0"/>
              <a:t>; </a:t>
            </a:r>
          </a:p>
          <a:p>
            <a:pPr marL="36900" indent="0">
              <a:buNone/>
            </a:pPr>
            <a:r>
              <a:rPr lang="en-US" dirty="0"/>
              <a:t>		</a:t>
            </a:r>
            <a:r>
              <a:rPr lang="en-US" dirty="0" err="1"/>
              <a:t>cust_order_id</a:t>
            </a:r>
            <a:r>
              <a:rPr lang="en-US" dirty="0"/>
              <a:t> -&gt; </a:t>
            </a:r>
            <a:r>
              <a:rPr lang="en-US" dirty="0" err="1"/>
              <a:t>doctor_id</a:t>
            </a:r>
            <a:r>
              <a:rPr lang="en-US" dirty="0"/>
              <a:t>; </a:t>
            </a:r>
          </a:p>
          <a:p>
            <a:pPr marL="36900" indent="0">
              <a:buNone/>
            </a:pPr>
            <a:r>
              <a:rPr lang="en-US" dirty="0"/>
              <a:t>		</a:t>
            </a:r>
            <a:r>
              <a:rPr lang="en-US" dirty="0" err="1"/>
              <a:t>doctor_id</a:t>
            </a:r>
            <a:r>
              <a:rPr lang="en-US" dirty="0"/>
              <a:t> -&gt; </a:t>
            </a:r>
            <a:r>
              <a:rPr lang="en-US" dirty="0" err="1"/>
              <a:t>doctor_name</a:t>
            </a:r>
            <a:r>
              <a:rPr lang="en-US" dirty="0"/>
              <a:t>; </a:t>
            </a:r>
          </a:p>
          <a:p>
            <a:pPr marL="36900" indent="0">
              <a:buNone/>
            </a:pPr>
            <a:r>
              <a:rPr lang="en-US" dirty="0"/>
              <a:t>		</a:t>
            </a:r>
            <a:r>
              <a:rPr lang="en-US" dirty="0" err="1"/>
              <a:t>doctor_id</a:t>
            </a:r>
            <a:r>
              <a:rPr lang="en-US" dirty="0"/>
              <a:t> -&gt; </a:t>
            </a:r>
            <a:r>
              <a:rPr lang="en-US" dirty="0" err="1"/>
              <a:t>doctor_phone</a:t>
            </a:r>
            <a:r>
              <a:rPr lang="en-US" dirty="0"/>
              <a:t>; </a:t>
            </a:r>
          </a:p>
          <a:p>
            <a:pPr marL="36900" indent="0">
              <a:buNone/>
            </a:pPr>
            <a:r>
              <a:rPr lang="en-US" dirty="0"/>
              <a:t>		</a:t>
            </a:r>
            <a:r>
              <a:rPr lang="en-US" dirty="0" err="1"/>
              <a:t>doctor_id</a:t>
            </a:r>
            <a:r>
              <a:rPr lang="en-US" dirty="0"/>
              <a:t> -&gt; </a:t>
            </a:r>
            <a:r>
              <a:rPr lang="en-US" dirty="0" err="1"/>
              <a:t>doctor_email</a:t>
            </a:r>
            <a:r>
              <a:rPr lang="en-US" dirty="0"/>
              <a:t>; </a:t>
            </a:r>
          </a:p>
          <a:p>
            <a:pPr marL="36900" indent="0">
              <a:buNone/>
            </a:pPr>
            <a:r>
              <a:rPr lang="en-US" dirty="0"/>
              <a:t>		</a:t>
            </a:r>
            <a:r>
              <a:rPr lang="en-US" dirty="0" err="1"/>
              <a:t>cust_order_id</a:t>
            </a:r>
            <a:r>
              <a:rPr lang="en-US" dirty="0"/>
              <a:t>, </a:t>
            </a:r>
            <a:r>
              <a:rPr lang="en-US" dirty="0" err="1"/>
              <a:t>medicine_id</a:t>
            </a:r>
            <a:r>
              <a:rPr lang="en-US" dirty="0"/>
              <a:t> -&gt;quantity; </a:t>
            </a:r>
          </a:p>
          <a:p>
            <a:pPr marL="36900" indent="0">
              <a:buNone/>
            </a:pPr>
            <a:r>
              <a:rPr lang="en-US" dirty="0"/>
              <a:t>		</a:t>
            </a:r>
            <a:r>
              <a:rPr lang="en-US" dirty="0" err="1"/>
              <a:t>cust_order_id</a:t>
            </a:r>
            <a:r>
              <a:rPr lang="en-US" dirty="0"/>
              <a:t>, </a:t>
            </a:r>
            <a:r>
              <a:rPr lang="en-US" dirty="0" err="1"/>
              <a:t>medicine_id</a:t>
            </a:r>
            <a:r>
              <a:rPr lang="en-US" dirty="0"/>
              <a:t> -&gt;</a:t>
            </a:r>
            <a:r>
              <a:rPr lang="en-US" dirty="0" err="1"/>
              <a:t>unit_price</a:t>
            </a:r>
            <a:r>
              <a:rPr lang="en-US" dirty="0"/>
              <a:t>} 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{</a:t>
            </a:r>
            <a:r>
              <a:rPr lang="en-US" dirty="0" err="1"/>
              <a:t>cust_order_id</a:t>
            </a:r>
            <a:r>
              <a:rPr lang="en-US" dirty="0"/>
              <a:t>, </a:t>
            </a:r>
            <a:r>
              <a:rPr lang="en-US" dirty="0" err="1"/>
              <a:t>medicine_id</a:t>
            </a:r>
            <a:r>
              <a:rPr lang="en-US" dirty="0"/>
              <a:t>} is the only one Candidate key </a:t>
            </a:r>
            <a:endParaRPr lang="en-IN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3A46154-FC41-9096-C54F-661EA935A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2759" y="609600"/>
            <a:ext cx="154797" cy="45719"/>
          </a:xfrm>
        </p:spPr>
        <p:txBody>
          <a:bodyPr>
            <a:normAutofit fontScale="90000"/>
          </a:bodyPr>
          <a:lstStyle/>
          <a:p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6518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8743" y="609600"/>
            <a:ext cx="98813" cy="80865"/>
          </a:xfrm>
        </p:spPr>
        <p:txBody>
          <a:bodyPr>
            <a:normAutofit fontScale="90000"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D36D75-AA7B-BEC7-2284-DD6C0B9BD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84042"/>
            <a:ext cx="10353762" cy="4407158"/>
          </a:xfrm>
        </p:spPr>
        <p:txBody>
          <a:bodyPr>
            <a:normAutofit/>
          </a:bodyPr>
          <a:lstStyle/>
          <a:p>
            <a:r>
              <a:rPr lang="en-US" u="sng" dirty="0"/>
              <a:t>MANUFACTURER</a:t>
            </a:r>
            <a:r>
              <a:rPr lang="en-US" dirty="0"/>
              <a:t> –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	MANUFACTURER_ID -&gt; MANUFACTURER_NAME </a:t>
            </a:r>
          </a:p>
          <a:p>
            <a:pPr marL="36900" indent="0">
              <a:buNone/>
            </a:pPr>
            <a:r>
              <a:rPr lang="en-US" dirty="0"/>
              <a:t>	MANUFACTURER_ID -&gt; ADDRESS </a:t>
            </a:r>
          </a:p>
          <a:p>
            <a:pPr marL="36900" indent="0">
              <a:buNone/>
            </a:pPr>
            <a:r>
              <a:rPr lang="en-US" dirty="0"/>
              <a:t>	MANUFACTURER_ID -&gt; PHONE </a:t>
            </a:r>
          </a:p>
          <a:p>
            <a:pPr marL="36900" indent="0">
              <a:buNone/>
            </a:pPr>
            <a:r>
              <a:rPr lang="en-US" dirty="0"/>
              <a:t>	MANUFACTURER_ID -&gt; EMAIL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{MANUFACTURE_ID} is the only candidate key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65902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Integer pillars</Template>
  <TotalTime>235</TotalTime>
  <Words>1079</Words>
  <Application>Microsoft Office PowerPoint</Application>
  <PresentationFormat>Widescreen</PresentationFormat>
  <Paragraphs>155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Arial Nova</vt:lpstr>
      <vt:lpstr>Arial Nova Light</vt:lpstr>
      <vt:lpstr>Wingdings 2</vt:lpstr>
      <vt:lpstr>SlateVTI</vt:lpstr>
      <vt:lpstr>PHARMACY SUPPLY CHAIN MANAGEMENT </vt:lpstr>
      <vt:lpstr>PowerPoint Presentation</vt:lpstr>
      <vt:lpstr>PowerPoint Presentation</vt:lpstr>
      <vt:lpstr>Title Lorem Ipsum </vt:lpstr>
      <vt:lpstr>Title Lorem Ipsum </vt:lpstr>
      <vt:lpstr>Final FD’s -              </vt:lpstr>
      <vt:lpstr>.</vt:lpstr>
      <vt:lpstr>.</vt:lpstr>
      <vt:lpstr>.</vt:lpstr>
      <vt:lpstr>.</vt:lpstr>
      <vt:lpstr>.</vt:lpstr>
      <vt:lpstr>.</vt:lpstr>
      <vt:lpstr>             AFTER  NORMALISATION                     </vt:lpstr>
      <vt:lpstr>.</vt:lpstr>
      <vt:lpstr>IMPLEMENTATION</vt:lpstr>
      <vt:lpstr>.</vt:lpstr>
      <vt:lpstr>PowerPoint Presentation</vt:lpstr>
      <vt:lpstr>.</vt:lpstr>
      <vt:lpstr>.</vt:lpstr>
      <vt:lpstr>.</vt:lpstr>
      <vt:lpstr>.</vt:lpstr>
      <vt:lpstr>.</vt:lpstr>
      <vt:lpstr>.</vt:lpstr>
      <vt:lpstr>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Yuva Raj</dc:creator>
  <cp:lastModifiedBy>3122225001058 Kavin T</cp:lastModifiedBy>
  <cp:revision>11</cp:revision>
  <dcterms:created xsi:type="dcterms:W3CDTF">2024-06-15T10:48:22Z</dcterms:created>
  <dcterms:modified xsi:type="dcterms:W3CDTF">2024-06-16T09:39:50Z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