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7A5A86-F11C-4A9F-9C87-6CD23AFED802}" v="3" dt="2025-10-31T09:32:12.255"/>
    <p1510:client id="{531A0ED9-9902-45F9-9E8D-DA8333E7281C}" v="2" dt="2025-10-31T09:46:57.560"/>
    <p1510:client id="{6F1491C4-2D43-415F-B12A-C563CAF0A493}" v="2" dt="2025-10-31T09:36:49.090"/>
    <p1510:client id="{A0E5B949-C09B-40F0-804C-487AFD6BD32A}" v="2" dt="2025-10-31T09:44:23.789"/>
    <p1510:client id="{D8BDA2F7-FC84-4CB0-8681-4F1C20724FE8}" v="2" dt="2025-10-31T09:38:46.8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97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rishnaveni0304/campus-navigation-app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Campus Navigation Mobile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Smart Solution for Student Navigation and Orientation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Students, especially newcomers, often struggle to navigate large university campuses.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signboards are limited, and current navigation apps lack contextual information such as classroom schedules or building facilities.</a:t>
            </a:r>
          </a:p>
          <a:p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Need: A mobile app that provides indoor navigation, real-time guidance, and information about campus locations.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 interactive mobile app with map-based navigation tailored for educational campuses.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building names, facilities, event schedules, and emergency routes.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accessibility (contrast, text size, and icons).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voice navigation and route optimization for pedestrians.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sz="3200" dirty="0"/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Figma – for UI/UX design and prototyping.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Maps API – for integrating real-time location and navigation.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Miro – for flow mapping and idea organization.</a:t>
            </a:r>
          </a:p>
          <a:p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Useberry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usability testing and feedback collection.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working prototype of a location-aware app that:</a:t>
            </a:r>
          </a:p>
          <a:p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Eases campus navigation and improves student orientation.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Minimizes confusion and enhances accessibility.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Promotes a sense of belonging among first-year students.</a:t>
            </a:r>
          </a:p>
          <a:p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the use of technology to solve real-world campus challenges.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9D00B-8900-F48E-ABE2-814EE5CF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 link: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E7A65-5673-14A8-31AE-F1B7E168E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https://github.com/krishnaveni0304/campus-navigation-app.git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8504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214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Campus Navigation Mobile App</vt:lpstr>
      <vt:lpstr>Problem Statement</vt:lpstr>
      <vt:lpstr>Objectives</vt:lpstr>
      <vt:lpstr>Tools Used</vt:lpstr>
      <vt:lpstr>Expected Outcome</vt:lpstr>
      <vt:lpstr>Github link: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Jayashree V</cp:lastModifiedBy>
  <cp:revision>6</cp:revision>
  <dcterms:created xsi:type="dcterms:W3CDTF">2013-01-27T09:14:16Z</dcterms:created>
  <dcterms:modified xsi:type="dcterms:W3CDTF">2025-10-31T09:47:04Z</dcterms:modified>
  <cp:category/>
</cp:coreProperties>
</file>