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737779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:BAPATHI KRISHNAVENI</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744264-A44E-F3EC-17E8-9A2F65D4A759}"/>
              </a:ext>
            </a:extLst>
          </p:cNvPr>
          <p:cNvPicPr>
            <a:picLocks noChangeAspect="1"/>
          </p:cNvPicPr>
          <p:nvPr/>
        </p:nvPicPr>
        <p:blipFill>
          <a:blip r:embed="rId2"/>
          <a:stretch>
            <a:fillRect/>
          </a:stretch>
        </p:blipFill>
        <p:spPr>
          <a:xfrm>
            <a:off x="308430" y="620486"/>
            <a:ext cx="11001827" cy="6188527"/>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US" sz="1800" b="1" dirty="0">
              <a:solidFill>
                <a:schemeClr val="accent1">
                  <a:lumMod val="75000"/>
                </a:schemeClr>
              </a:solidFill>
              <a:latin typeface="Arial" pitchFamily="34" charset="0"/>
              <a:cs typeface="Arial" pitchFamily="34" charset="0"/>
            </a:endParaRPr>
          </a:p>
          <a:p>
            <a:endParaRPr lang="en-IN" dirty="0"/>
          </a:p>
        </p:txBody>
      </p:sp>
      <p:sp>
        <p:nvSpPr>
          <p:cNvPr id="5" name="TextBox 4">
            <a:extLst>
              <a:ext uri="{FF2B5EF4-FFF2-40B4-BE49-F238E27FC236}">
                <a16:creationId xmlns:a16="http://schemas.microsoft.com/office/drawing/2014/main" id="{6368BD37-25EA-D4FD-9569-117D72E803A7}"/>
              </a:ext>
            </a:extLst>
          </p:cNvPr>
          <p:cNvSpPr txBox="1"/>
          <p:nvPr/>
        </p:nvSpPr>
        <p:spPr>
          <a:xfrm>
            <a:off x="669798" y="1872734"/>
            <a:ext cx="6094476"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75000"/>
                  </a:schemeClr>
                </a:solidFill>
              </a:rPr>
              <a:t>https://github.com/krishnavenibapathi/edunet_aicte.git</a:t>
            </a:r>
          </a:p>
          <a:p>
            <a:pPr marL="285750" indent="-285750">
              <a:buFont typeface="Arial" panose="020B0604020202020204" pitchFamily="34" charset="0"/>
              <a:buChar char="•"/>
            </a:pPr>
            <a:r>
              <a:rPr lang="en-IN">
                <a:solidFill>
                  <a:schemeClr val="accent2">
                    <a:lumMod val="75000"/>
                  </a:schemeClr>
                </a:solidFill>
              </a:rPr>
              <a:t>https://github.com/krishnavenibapathi/edunet_aicte</a:t>
            </a:r>
            <a:endParaRPr lang="en-IN" dirty="0">
              <a:solidFill>
                <a:schemeClr val="accent2">
                  <a:lumMod val="75000"/>
                </a:schemeClr>
              </a:solidFill>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6" name="Content Placeholder 5">
            <a:extLst>
              <a:ext uri="{FF2B5EF4-FFF2-40B4-BE49-F238E27FC236}">
                <a16:creationId xmlns:a16="http://schemas.microsoft.com/office/drawing/2014/main" id="{49E888F1-F72D-D1C8-A33C-33ACAEE3DF07}"/>
              </a:ext>
            </a:extLst>
          </p:cNvPr>
          <p:cNvPicPr>
            <a:picLocks noGrp="1" noChangeAspect="1"/>
          </p:cNvPicPr>
          <p:nvPr>
            <p:ph idx="1"/>
          </p:nvPr>
        </p:nvPicPr>
        <p:blipFill>
          <a:blip r:embed="rId2"/>
          <a:stretch>
            <a:fillRect/>
          </a:stretch>
        </p:blipFill>
        <p:spPr>
          <a:xfrm>
            <a:off x="957943" y="1312636"/>
            <a:ext cx="9900755" cy="47942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30232-0503-1B29-52F4-FFDBDE94F6E9}"/>
              </a:ext>
            </a:extLst>
          </p:cNvPr>
          <p:cNvPicPr>
            <a:picLocks noChangeAspect="1"/>
          </p:cNvPicPr>
          <p:nvPr/>
        </p:nvPicPr>
        <p:blipFill>
          <a:blip r:embed="rId3"/>
          <a:stretch>
            <a:fillRect/>
          </a:stretch>
        </p:blipFill>
        <p:spPr>
          <a:xfrm>
            <a:off x="849086" y="664029"/>
            <a:ext cx="10352314" cy="5823177"/>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4DCEA7-B7F7-D5AB-2A80-26FB5657CFF7}"/>
              </a:ext>
            </a:extLst>
          </p:cNvPr>
          <p:cNvPicPr>
            <a:picLocks noChangeAspect="1"/>
          </p:cNvPicPr>
          <p:nvPr/>
        </p:nvPicPr>
        <p:blipFill>
          <a:blip r:embed="rId2"/>
          <a:stretch>
            <a:fillRect/>
          </a:stretch>
        </p:blipFill>
        <p:spPr>
          <a:xfrm>
            <a:off x="631371" y="655184"/>
            <a:ext cx="10330544" cy="5810931"/>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630</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krishnaveni bapathi</cp:lastModifiedBy>
  <cp:revision>38</cp:revision>
  <dcterms:created xsi:type="dcterms:W3CDTF">2021-05-26T16:50:10Z</dcterms:created>
  <dcterms:modified xsi:type="dcterms:W3CDTF">2025-02-18T15:21:23Z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