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C88B3-D865-4132-A388-397433ACE916}" v="21" dt="2023-10-05T10:17:11.657"/>
    <p1510:client id="{F125A3EB-641B-4CD4-8BFB-CAB435F418F5}" v="295" dt="2023-10-05T09:12:2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D15FC-94A4-4710-DB68-ABAF71AA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ea typeface="Calibri Light"/>
                <a:cs typeface="Calibri Light"/>
              </a:rPr>
              <a:t>Air Quality Analysis </a:t>
            </a:r>
            <a:br>
              <a:rPr lang="en-US" sz="3400" b="1" dirty="0">
                <a:solidFill>
                  <a:schemeClr val="accent1"/>
                </a:solidFill>
                <a:ea typeface="Calibri Light"/>
                <a:cs typeface="Calibri Light"/>
              </a:rPr>
            </a:br>
            <a:r>
              <a:rPr lang="en-US" sz="3400" b="1" dirty="0">
                <a:solidFill>
                  <a:schemeClr val="accent1"/>
                </a:solidFill>
                <a:ea typeface="Calibri Light"/>
                <a:cs typeface="Calibri Light"/>
              </a:rPr>
              <a:t>And </a:t>
            </a:r>
            <a:br>
              <a:rPr lang="en-US" sz="3400" b="1" dirty="0">
                <a:solidFill>
                  <a:schemeClr val="accent1"/>
                </a:solidFill>
                <a:ea typeface="Calibri Light"/>
                <a:cs typeface="Calibri Light"/>
              </a:rPr>
            </a:br>
            <a:r>
              <a:rPr lang="en-US" sz="3400" b="1" dirty="0">
                <a:solidFill>
                  <a:schemeClr val="accent1"/>
                </a:solidFill>
                <a:ea typeface="Calibri Light"/>
                <a:cs typeface="Calibri Light"/>
              </a:rPr>
              <a:t>Prediction In Tamil Nadu</a:t>
            </a:r>
            <a:endParaRPr lang="en-US" sz="3400" dirty="0">
              <a:solidFill>
                <a:schemeClr val="accent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9C89-A770-B272-D87A-6EA13A25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492370"/>
            <a:ext cx="4646905" cy="4863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Rapid industrialization, vehicular emissions, and natural factors contribute to deteriorating air quality, affecting the well-being of residents. We aim to develop a comprehensive air quality analysis and prediction system for Tamil Nadu, leveraging machine learning and environmental data. </a:t>
            </a:r>
            <a:endParaRPr lang="en-US" sz="2000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Picture 6" descr="Oil refinery against blue sky">
            <a:extLst>
              <a:ext uri="{FF2B5EF4-FFF2-40B4-BE49-F238E27FC236}">
                <a16:creationId xmlns:a16="http://schemas.microsoft.com/office/drawing/2014/main" id="{63CA992C-6E77-A063-E079-C00EC17AC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2" r="2497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08A1-C84D-A6AF-F397-22D86924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 dirty="0">
                <a:solidFill>
                  <a:srgbClr val="FFFFFF"/>
                </a:solidFill>
                <a:ea typeface="Calibri Light"/>
                <a:cs typeface="Calibri Light"/>
              </a:rPr>
              <a:t>INOVATIVE SOLUTION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7838-F17F-5FFB-1172-C975EE6A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780" y="547154"/>
            <a:ext cx="4484060" cy="5809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Developing innovative solutions for air pollution analysis and prediction in Tamil Nadu, or any region, is crucial for addressing the growing environmental and health challenges associated with poor air quality.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1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1C27-80EC-7F28-C447-9C1FE1C1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900000">
            <a:off x="838200" y="365125"/>
            <a:ext cx="4290204" cy="894242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692B-BC59-622D-3202-C4216CBA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097"/>
            <a:ext cx="10515600" cy="5285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Here are some innovative ideas and technologies that can be implemented:</a:t>
            </a:r>
            <a:endParaRPr lang="en-US" b="1"/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Air Quality Monitoring Network Expansion: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Expanding the existing air quality monitoring network in Tamil Nadu by deploying more sensors across urban and rural areas. These sensors can provide real-time data, which can be used for accurate pollution analysis.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Satellite Data Integration: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Incorporate satellite data and remote sensing technology to monitor air quality on a broader scale. Satellite imagery can provide valuable insights into regional and seasonal trends in air pollution.</a:t>
            </a:r>
            <a:endParaRPr lang="en-US" dirty="0"/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7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D343-12CE-C456-01B3-AC9FE90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900000">
            <a:off x="2955012" y="-2957604"/>
            <a:ext cx="3183148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8034-B908-6A9E-134C-26057603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2"/>
            <a:ext cx="10515600" cy="5472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Community Engagement: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Encourage community involvement in air quality monitoring and solutions. Establish local committees or organizations dedicated to addressing air pollution issues.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Early Warning Systems: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Create an early warning system that can alert residents and authorities to upcoming periods of poor air quality, allowing people to take preventive measures.</a:t>
            </a:r>
            <a:endParaRPr lang="en-US" dirty="0"/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Collaborative Research: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Foster collaboration between government agencies, research institutions, and private companies to develop and implement innovative solutions for air quality analysis and prediction.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B042-A9B0-3441-A6DF-E6706B8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2894162" y="135087"/>
            <a:ext cx="3945148" cy="1339940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E39A-2AA5-9927-A23D-8FBC9D55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173"/>
            <a:ext cx="10515600" cy="5587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Data Visualization Tools: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Develop user-friendly data visualization tools that make air quality information easily accessible to the public, enabling individuals and communities to make informed decisions.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Implementing a combination of these strategies and technologies can significantly improve air pollution analysis and prediction in Tamil Nadu, leading to better-informed decisions and a healthier environment for its residents.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ea typeface="Calibri"/>
                <a:cs typeface="Calibri"/>
              </a:rPr>
              <a:t>DATA SET</a:t>
            </a:r>
            <a:r>
              <a:rPr lang="en-US" dirty="0">
                <a:ea typeface="Calibri"/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https://www.kaggle.com/datasets/seshupavan/air-pollution-data-of-india-2020-2023/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7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8929-BE0B-44CD-8DD2-8C027048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ea typeface="Calibri Light"/>
                <a:cs typeface="Calibri Light"/>
              </a:rPr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4E2A-C5F4-979B-58B8-87D07B6C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Project Manager: </a:t>
            </a:r>
            <a:r>
              <a:rPr lang="en-US" err="1">
                <a:ea typeface="+mn-lt"/>
                <a:cs typeface="+mn-lt"/>
              </a:rPr>
              <a:t>Kanishka.V</a:t>
            </a:r>
            <a:endParaRPr lang="en-US" err="1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Data </a:t>
            </a:r>
            <a:r>
              <a:rPr lang="en-US">
                <a:ea typeface="+mn-lt"/>
                <a:cs typeface="+mn-lt"/>
              </a:rPr>
              <a:t>Analyst: Dhrasika.R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Data Engineer: </a:t>
            </a:r>
            <a:r>
              <a:rPr lang="en-US" dirty="0" err="1">
                <a:ea typeface="+mn-lt"/>
                <a:cs typeface="+mn-lt"/>
              </a:rPr>
              <a:t>Kanishka.M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Data Scientist: </a:t>
            </a:r>
            <a:r>
              <a:rPr lang="en-US" dirty="0" err="1">
                <a:ea typeface="+mn-lt"/>
                <a:cs typeface="+mn-lt"/>
              </a:rPr>
              <a:t>Krishnaveni.N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Visualization specialist: </a:t>
            </a:r>
            <a:r>
              <a:rPr lang="en-US" dirty="0" err="1">
                <a:ea typeface="+mn-lt"/>
                <a:cs typeface="+mn-lt"/>
              </a:rPr>
              <a:t>Harini.M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0869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Air Quality Analysis  And  Prediction In Tamil Nadu</vt:lpstr>
      <vt:lpstr>INOVATIVE SOLUTION</vt:lpstr>
      <vt:lpstr>.</vt:lpstr>
      <vt:lpstr>PowerPoint Presentation</vt:lpstr>
      <vt:lpstr>.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2023-10-05T08:39:22Z</dcterms:created>
  <dcterms:modified xsi:type="dcterms:W3CDTF">2023-10-05T10:17:17Z</dcterms:modified>
</cp:coreProperties>
</file>