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3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8EE6-FB83-4E3D-B2CF-2C9D69B895F3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11B4-2AE1-4B58-AE05-DB832552A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67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8EE6-FB83-4E3D-B2CF-2C9D69B895F3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11B4-2AE1-4B58-AE05-DB832552A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99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8EE6-FB83-4E3D-B2CF-2C9D69B895F3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11B4-2AE1-4B58-AE05-DB832552ADD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3509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8EE6-FB83-4E3D-B2CF-2C9D69B895F3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11B4-2AE1-4B58-AE05-DB832552A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775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8EE6-FB83-4E3D-B2CF-2C9D69B895F3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11B4-2AE1-4B58-AE05-DB832552ADD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7931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8EE6-FB83-4E3D-B2CF-2C9D69B895F3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11B4-2AE1-4B58-AE05-DB832552A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925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8EE6-FB83-4E3D-B2CF-2C9D69B895F3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11B4-2AE1-4B58-AE05-DB832552A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308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8EE6-FB83-4E3D-B2CF-2C9D69B895F3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11B4-2AE1-4B58-AE05-DB832552A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62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8EE6-FB83-4E3D-B2CF-2C9D69B895F3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11B4-2AE1-4B58-AE05-DB832552A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355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8EE6-FB83-4E3D-B2CF-2C9D69B895F3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11B4-2AE1-4B58-AE05-DB832552A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69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8EE6-FB83-4E3D-B2CF-2C9D69B895F3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11B4-2AE1-4B58-AE05-DB832552A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76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8EE6-FB83-4E3D-B2CF-2C9D69B895F3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11B4-2AE1-4B58-AE05-DB832552A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735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8EE6-FB83-4E3D-B2CF-2C9D69B895F3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11B4-2AE1-4B58-AE05-DB832552A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68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8EE6-FB83-4E3D-B2CF-2C9D69B895F3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11B4-2AE1-4B58-AE05-DB832552A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51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8EE6-FB83-4E3D-B2CF-2C9D69B895F3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11B4-2AE1-4B58-AE05-DB832552A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77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8EE6-FB83-4E3D-B2CF-2C9D69B895F3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11B4-2AE1-4B58-AE05-DB832552A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82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48EE6-FB83-4E3D-B2CF-2C9D69B895F3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6B11B4-2AE1-4B58-AE05-DB832552A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490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.wikipedia.org/wiki/Medic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Download-Icon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files-png/download/23319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thanks-end-text-sign-489376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A9DB1-F04C-815C-F762-3003DB8BCC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1mg Tablet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AA3AA-BBC1-79E0-52D7-FF335AD13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dirty="0"/>
              <a:t>Krishna Verma </a:t>
            </a:r>
            <a:r>
              <a:rPr lang="en-IN" dirty="0"/>
              <a:t>cds01_006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B5C651-1B25-9DE9-A85C-499FC767D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2835" y="2819400"/>
            <a:ext cx="4457700" cy="255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47C6-323A-C147-6135-F15C07B9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8300"/>
            <a:ext cx="8596668" cy="1320800"/>
          </a:xfrm>
        </p:spPr>
        <p:txBody>
          <a:bodyPr/>
          <a:lstStyle/>
          <a:p>
            <a:r>
              <a:rPr lang="en-IN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3FF6B-302C-5B2E-E402-C63BE7AD7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DAD9AFD-15E7-1DB4-A3E3-9200FD7A4CB6}"/>
              </a:ext>
            </a:extLst>
          </p:cNvPr>
          <p:cNvSpPr/>
          <p:nvPr/>
        </p:nvSpPr>
        <p:spPr>
          <a:xfrm>
            <a:off x="812799" y="2571750"/>
            <a:ext cx="8325735" cy="3022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7FD4F9-66C3-EF95-47AE-66ED05ED21DD}"/>
              </a:ext>
            </a:extLst>
          </p:cNvPr>
          <p:cNvSpPr/>
          <p:nvPr/>
        </p:nvSpPr>
        <p:spPr>
          <a:xfrm>
            <a:off x="952500" y="3530600"/>
            <a:ext cx="1409700" cy="1104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How to scrap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3FAACA-270E-D9B7-3605-3D6C555D2C41}"/>
              </a:ext>
            </a:extLst>
          </p:cNvPr>
          <p:cNvSpPr/>
          <p:nvPr/>
        </p:nvSpPr>
        <p:spPr>
          <a:xfrm>
            <a:off x="2637366" y="3530600"/>
            <a:ext cx="1550632" cy="1104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How to clean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F2396E-53C2-0C7F-36AD-5F62D1AE41C8}"/>
              </a:ext>
            </a:extLst>
          </p:cNvPr>
          <p:cNvSpPr/>
          <p:nvPr/>
        </p:nvSpPr>
        <p:spPr>
          <a:xfrm>
            <a:off x="4463164" y="3530600"/>
            <a:ext cx="1550632" cy="1104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624A8C-C289-0AA5-3703-E75D00201ABF}"/>
              </a:ext>
            </a:extLst>
          </p:cNvPr>
          <p:cNvSpPr/>
          <p:nvPr/>
        </p:nvSpPr>
        <p:spPr>
          <a:xfrm>
            <a:off x="6288962" y="3530600"/>
            <a:ext cx="1407238" cy="1104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19302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7298-365B-86AD-B6FD-CF2C5AF5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scrap data from </a:t>
            </a:r>
            <a:r>
              <a:rPr lang="en-US" sz="3100" dirty="0"/>
              <a:t>website:</a:t>
            </a:r>
            <a:r>
              <a:rPr lang="en-IN" sz="3100" b="0" i="0" dirty="0">
                <a:effectLst/>
                <a:latin typeface="ui-sans-serif"/>
              </a:rPr>
              <a:t>https://www.1mg.com/categories/homeopath</a:t>
            </a:r>
            <a:br>
              <a:rPr lang="en-US" sz="3100" dirty="0"/>
            </a:br>
            <a:endParaRPr lang="en-IN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CCCAC-818A-9F09-B201-A10F4448F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First, I would like to download all the libraries that are helpful for web scraping.“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  selenium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   pandas 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   time</a:t>
            </a:r>
          </a:p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Söhne"/>
              </a:rPr>
              <a:t>html_to_json</a:t>
            </a:r>
            <a:endParaRPr lang="en-US" dirty="0">
              <a:solidFill>
                <a:schemeClr val="tx1">
                  <a:lumMod val="95000"/>
                </a:schemeClr>
              </a:solidFill>
              <a:latin typeface="Söhne"/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 No Such Element Exception</a:t>
            </a:r>
          </a:p>
          <a:p>
            <a:r>
              <a:rPr lang="en-IN" dirty="0" err="1">
                <a:solidFill>
                  <a:schemeClr val="tx1">
                    <a:lumMod val="95000"/>
                  </a:schemeClr>
                </a:solidFill>
              </a:rPr>
              <a:t>tqdm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E1E905-D1C2-6D0D-1207-9AAD70683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62497" y="2679697"/>
            <a:ext cx="2667005" cy="266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0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44AB-E48C-9295-F071-5C7C7879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B492B-860E-6C41-D989-E1BE5BF67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When my all data scraped which is </a:t>
            </a:r>
            <a:r>
              <a:rPr lang="en-IN" dirty="0" err="1">
                <a:solidFill>
                  <a:schemeClr val="tx1"/>
                </a:solidFill>
              </a:rPr>
              <a:t>usefull</a:t>
            </a:r>
            <a:r>
              <a:rPr lang="en-IN" dirty="0">
                <a:solidFill>
                  <a:schemeClr val="tx1"/>
                </a:solidFill>
              </a:rPr>
              <a:t> for my project ,</a:t>
            </a:r>
          </a:p>
          <a:p>
            <a:r>
              <a:rPr lang="en-IN" dirty="0">
                <a:solidFill>
                  <a:schemeClr val="tx1"/>
                </a:solidFill>
              </a:rPr>
              <a:t>Then I divided the Date Two Table converted By CSV file which Name are_</a:t>
            </a:r>
          </a:p>
          <a:p>
            <a:r>
              <a:rPr lang="en-IN" dirty="0">
                <a:solidFill>
                  <a:schemeClr val="tx1"/>
                </a:solidFill>
              </a:rPr>
              <a:t>First table</a:t>
            </a:r>
          </a:p>
          <a:p>
            <a:r>
              <a:rPr lang="en-IN" dirty="0">
                <a:solidFill>
                  <a:schemeClr val="tx1"/>
                </a:solidFill>
              </a:rPr>
              <a:t>Second Table</a:t>
            </a:r>
          </a:p>
          <a:p>
            <a:r>
              <a:rPr lang="en-IN" dirty="0">
                <a:solidFill>
                  <a:schemeClr val="tx1"/>
                </a:solidFill>
              </a:rPr>
              <a:t>After all those Things I merge Both Table and find The Duplicate values and null values by using Pandas .</a:t>
            </a:r>
          </a:p>
          <a:p>
            <a:r>
              <a:rPr lang="en-IN" dirty="0">
                <a:solidFill>
                  <a:schemeClr val="tx1"/>
                </a:solidFill>
              </a:rPr>
              <a:t>After Clean the Merge Data ,I stored all data in Csv file which name is finale .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2D4DA7-A649-3FF7-68A3-2CC0B9D61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26301" y="1536700"/>
            <a:ext cx="26797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40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314BD-B3EA-39AE-A993-033BDE1A8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E018D-B4EA-31DB-EDAD-6CDE19E10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After ,All those things Utilize Excel I Created a </a:t>
            </a:r>
            <a:r>
              <a:rPr lang="en-IN" dirty="0" err="1"/>
              <a:t>Dasboard</a:t>
            </a:r>
            <a:r>
              <a:rPr lang="en-IN" dirty="0"/>
              <a:t>, Which name is 1mg tablet.</a:t>
            </a:r>
          </a:p>
          <a:p>
            <a:pPr marL="0" indent="0">
              <a:buNone/>
            </a:pPr>
            <a:r>
              <a:rPr lang="en-IN" dirty="0"/>
              <a:t>This is all about my project.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0AB483-A0BA-3575-6ECF-6A4B49724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3405848"/>
            <a:ext cx="6845300" cy="284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1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DB6B-BC91-EED9-B90D-86FDCE62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D651B-15B2-5DAE-C84B-1BB35515E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07626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831B2C-4FA8-8D7D-D4F9-D5F9D585C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15534" y="2743200"/>
            <a:ext cx="6688666" cy="276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842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409</TotalTime>
  <Words>169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Söhne</vt:lpstr>
      <vt:lpstr>Trebuchet MS</vt:lpstr>
      <vt:lpstr>ui-sans-serif</vt:lpstr>
      <vt:lpstr>Wingdings 3</vt:lpstr>
      <vt:lpstr>Facet</vt:lpstr>
      <vt:lpstr>1mg Tablet</vt:lpstr>
      <vt:lpstr>Acknowledgement</vt:lpstr>
      <vt:lpstr>How to scrap data from website:https://www.1mg.com/categories/homeopath </vt:lpstr>
      <vt:lpstr>Process</vt:lpstr>
      <vt:lpstr>Conclusion</vt:lpstr>
      <vt:lpstr>Thank you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1mg Tablet</dc:title>
  <dc:creator>krishnaverma2919@gmail.com</dc:creator>
  <cp:lastModifiedBy>Krishnaverma2919@gmail.com</cp:lastModifiedBy>
  <cp:revision>6</cp:revision>
  <dcterms:created xsi:type="dcterms:W3CDTF">2024-03-01T02:01:51Z</dcterms:created>
  <dcterms:modified xsi:type="dcterms:W3CDTF">2024-03-04T10:58:41Z</dcterms:modified>
</cp:coreProperties>
</file>