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League Spartan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Poppins"/>
      <p:regular r:id="rId21"/>
      <p:bold r:id="rId22"/>
      <p:italic r:id="rId23"/>
      <p:boldItalic r:id="rId24"/>
    </p:embeddedFont>
    <p:embeddedFont>
      <p:font typeface="Lato Light"/>
      <p:regular r:id="rId25"/>
      <p:bold r:id="rId26"/>
      <p:italic r:id="rId27"/>
      <p:boldItalic r:id="rId28"/>
    </p:embeddedFont>
    <p:embeddedFont>
      <p:font typeface="Open Sans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Light-bold.fntdata"/><Relationship Id="rId25" Type="http://schemas.openxmlformats.org/officeDocument/2006/relationships/font" Target="fonts/LatoLight-regular.fntdata"/><Relationship Id="rId28" Type="http://schemas.openxmlformats.org/officeDocument/2006/relationships/font" Target="fonts/LatoLight-boldItalic.fntdata"/><Relationship Id="rId27" Type="http://schemas.openxmlformats.org/officeDocument/2006/relationships/font" Target="fonts/La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Medium-italic.fntdata"/><Relationship Id="rId30" Type="http://schemas.openxmlformats.org/officeDocument/2006/relationships/font" Target="fonts/OpenSans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Medium-boldItalic.fntdata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5" Type="http://schemas.openxmlformats.org/officeDocument/2006/relationships/font" Target="fonts/LeagueSpartan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regular.fntdata"/><Relationship Id="rId16" Type="http://schemas.openxmlformats.org/officeDocument/2006/relationships/font" Target="fonts/LeagueSpartan-bold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SLIDES_API46648064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SLIDES_API46648064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SLIDES_API46648064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SLIDES_API46648064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SLIDES_API46648064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SLIDES_API46648064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SLIDES_API46648064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SLIDES_API46648064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SLIDES_API466480646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SLIDES_API46648064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a64c4642e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a64c4642e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SLIDES_API46648064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SLIDES_API46648064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5" name="Google Shape;75;p14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/>
          <p:nvPr/>
        </p:nvSpPr>
        <p:spPr>
          <a:xfrm>
            <a:off x="2902137" y="2119803"/>
            <a:ext cx="1623326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736306" y="1917865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3" name="Google Shape;93;p15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8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6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02" name="Google Shape;102;p16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103" name="Google Shape;103;p16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4" name="Google Shape;104;p16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0" name="Google Shape;110;p1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1" name="Google Shape;111;p17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2" name="Google Shape;112;p1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3" name="Google Shape;113;p17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4" name="Google Shape;114;p1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5" name="Google Shape;115;p17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119" name="Google Shape;11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Beginner Python Code for Snake Game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presentation provides an introduction to Python code for a snake game.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Python code for a snake game</a:t>
            </a:r>
            <a:endParaRPr/>
          </a:p>
        </p:txBody>
      </p:sp>
      <p:sp>
        <p:nvSpPr>
          <p:cNvPr id="131" name="Google Shape;131;p20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Suitable for beginners</a:t>
            </a:r>
            <a:endParaRPr/>
          </a:p>
        </p:txBody>
      </p:sp>
      <p:sp>
        <p:nvSpPr>
          <p:cNvPr id="132" name="Google Shape;132;p20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Learn the basics of game development</a:t>
            </a:r>
            <a:endParaRPr/>
          </a:p>
        </p:txBody>
      </p:sp>
      <p:sp>
        <p:nvSpPr>
          <p:cNvPr id="133" name="Google Shape;133;p20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Fun and interactive</a:t>
            </a:r>
            <a:endParaRPr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Install Python</a:t>
            </a:r>
            <a:endParaRPr/>
          </a:p>
        </p:txBody>
      </p:sp>
      <p:sp>
        <p:nvSpPr>
          <p:cNvPr id="140" name="Google Shape;140;p21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Choose a code editor</a:t>
            </a:r>
            <a:endParaRPr/>
          </a:p>
        </p:txBody>
      </p:sp>
      <p:sp>
        <p:nvSpPr>
          <p:cNvPr id="141" name="Google Shape;141;p21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Import necessary modules</a:t>
            </a:r>
            <a:endParaRPr/>
          </a:p>
        </p:txBody>
      </p:sp>
      <p:sp>
        <p:nvSpPr>
          <p:cNvPr id="142" name="Google Shape;142;p21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 the game window</a:t>
            </a:r>
            <a:endParaRPr/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Environment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767" r="27762" t="0"/>
          <a:stretch/>
        </p:blipFill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149" name="Google Shape;149;p22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Snake</a:t>
            </a:r>
            <a:endParaRPr/>
          </a:p>
        </p:txBody>
      </p:sp>
      <p:sp>
        <p:nvSpPr>
          <p:cNvPr id="150" name="Google Shape;150;p22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the snake class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snake attributes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snake movement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 collisions and boundaries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Game Over Functionality</a:t>
            </a:r>
            <a:endParaRPr/>
          </a:p>
        </p:txBody>
      </p:sp>
      <p:sp>
        <p:nvSpPr>
          <p:cNvPr id="156" name="Google Shape;156;p23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Reset the game</a:t>
            </a:r>
            <a:endParaRPr/>
          </a:p>
        </p:txBody>
      </p:sp>
      <p:sp>
        <p:nvSpPr>
          <p:cNvPr id="157" name="Google Shape;157;p23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Detect collisions with the snake's body</a:t>
            </a:r>
            <a:endParaRPr/>
          </a:p>
        </p:txBody>
      </p:sp>
      <p:sp>
        <p:nvSpPr>
          <p:cNvPr id="158" name="Google Shape;158;p23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Display game over message</a:t>
            </a:r>
            <a:endParaRPr/>
          </a:p>
        </p:txBody>
      </p:sp>
      <p:sp>
        <p:nvSpPr>
          <p:cNvPr id="159" name="Google Shape;159;p23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Allow the player to play again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952075" y="46975"/>
            <a:ext cx="958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450" y="873700"/>
            <a:ext cx="6533101" cy="40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 😊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