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2017-10-15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2017-10-15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CBC3-90E5-4A4E-AAB0-CB67CF3A2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Enigmoo (ASCII-based Word EncRYPTION-DecRYPTION)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3F03-7839-49F0-8128-E8D29DA1E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Ida Bagus Krishna Yoga Utama</a:t>
            </a:r>
          </a:p>
          <a:p>
            <a:r>
              <a:rPr lang="en-US"/>
              <a:t>Nurian Satya Wardana</a:t>
            </a:r>
          </a:p>
        </p:txBody>
      </p:sp>
    </p:spTree>
    <p:extLst>
      <p:ext uri="{BB962C8B-B14F-4D97-AF65-F5344CB8AC3E}">
        <p14:creationId xmlns:p14="http://schemas.microsoft.com/office/powerpoint/2010/main" val="203146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5C8-5831-46C9-AA11-9787C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C4FD5-BF30-4801-993F-9F8770ABED10}"/>
              </a:ext>
            </a:extLst>
          </p:cNvPr>
          <p:cNvSpPr/>
          <p:nvPr/>
        </p:nvSpPr>
        <p:spPr>
          <a:xfrm>
            <a:off x="4338699" y="2897747"/>
            <a:ext cx="3090930" cy="170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[secret key]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77CAC-641D-43E3-807E-F3133D8B57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24128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840F4-4971-4ADA-94A1-AA1B676EB62F}"/>
              </a:ext>
            </a:extLst>
          </p:cNvPr>
          <p:cNvCxnSpPr>
            <a:cxnSpLocks/>
          </p:cNvCxnSpPr>
          <p:nvPr/>
        </p:nvCxnSpPr>
        <p:spPr>
          <a:xfrm>
            <a:off x="7429629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0FD66-7150-442D-8E49-BC9BC656F12B}"/>
              </a:ext>
            </a:extLst>
          </p:cNvPr>
          <p:cNvSpPr txBox="1"/>
          <p:nvPr/>
        </p:nvSpPr>
        <p:spPr>
          <a:xfrm>
            <a:off x="975220" y="3013246"/>
            <a:ext cx="2017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[input word]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902A-924F-42C0-AF95-A15A85B40E9E}"/>
              </a:ext>
            </a:extLst>
          </p:cNvPr>
          <p:cNvSpPr txBox="1"/>
          <p:nvPr/>
        </p:nvSpPr>
        <p:spPr>
          <a:xfrm>
            <a:off x="8586419" y="3013451"/>
            <a:ext cx="2828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[encrypted word]</a:t>
            </a:r>
          </a:p>
        </p:txBody>
      </p:sp>
    </p:spTree>
    <p:extLst>
      <p:ext uri="{BB962C8B-B14F-4D97-AF65-F5344CB8AC3E}">
        <p14:creationId xmlns:p14="http://schemas.microsoft.com/office/powerpoint/2010/main" val="3381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5C8-5831-46C9-AA11-9787C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C4FD5-BF30-4801-993F-9F8770ABED10}"/>
              </a:ext>
            </a:extLst>
          </p:cNvPr>
          <p:cNvSpPr/>
          <p:nvPr/>
        </p:nvSpPr>
        <p:spPr>
          <a:xfrm>
            <a:off x="4338699" y="2897747"/>
            <a:ext cx="3090930" cy="170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“secretKey”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77CAC-641D-43E3-807E-F3133D8B57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24128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840F4-4971-4ADA-94A1-AA1B676EB62F}"/>
              </a:ext>
            </a:extLst>
          </p:cNvPr>
          <p:cNvCxnSpPr>
            <a:cxnSpLocks/>
          </p:cNvCxnSpPr>
          <p:nvPr/>
        </p:nvCxnSpPr>
        <p:spPr>
          <a:xfrm>
            <a:off x="7429629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0FD66-7150-442D-8E49-BC9BC656F12B}"/>
              </a:ext>
            </a:extLst>
          </p:cNvPr>
          <p:cNvSpPr txBox="1"/>
          <p:nvPr/>
        </p:nvSpPr>
        <p:spPr>
          <a:xfrm>
            <a:off x="975220" y="3013246"/>
            <a:ext cx="1191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“hello”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902A-924F-42C0-AF95-A15A85B40E9E}"/>
              </a:ext>
            </a:extLst>
          </p:cNvPr>
          <p:cNvSpPr txBox="1"/>
          <p:nvPr/>
        </p:nvSpPr>
        <p:spPr>
          <a:xfrm>
            <a:off x="9406974" y="3013451"/>
            <a:ext cx="1284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“igopt”</a:t>
            </a:r>
          </a:p>
        </p:txBody>
      </p:sp>
    </p:spTree>
    <p:extLst>
      <p:ext uri="{BB962C8B-B14F-4D97-AF65-F5344CB8AC3E}">
        <p14:creationId xmlns:p14="http://schemas.microsoft.com/office/powerpoint/2010/main" val="23308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5C8-5831-46C9-AA11-9787C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C4FD5-BF30-4801-993F-9F8770ABED10}"/>
              </a:ext>
            </a:extLst>
          </p:cNvPr>
          <p:cNvSpPr/>
          <p:nvPr/>
        </p:nvSpPr>
        <p:spPr>
          <a:xfrm>
            <a:off x="4338699" y="2897747"/>
            <a:ext cx="3090930" cy="170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[secret key]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77CAC-641D-43E3-807E-F3133D8B57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24128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840F4-4971-4ADA-94A1-AA1B676EB62F}"/>
              </a:ext>
            </a:extLst>
          </p:cNvPr>
          <p:cNvCxnSpPr>
            <a:cxnSpLocks/>
          </p:cNvCxnSpPr>
          <p:nvPr/>
        </p:nvCxnSpPr>
        <p:spPr>
          <a:xfrm>
            <a:off x="7429629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0FD66-7150-442D-8E49-BC9BC656F12B}"/>
              </a:ext>
            </a:extLst>
          </p:cNvPr>
          <p:cNvSpPr txBox="1"/>
          <p:nvPr/>
        </p:nvSpPr>
        <p:spPr>
          <a:xfrm>
            <a:off x="975220" y="3013246"/>
            <a:ext cx="2828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[encrypted word]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902A-924F-42C0-AF95-A15A85B40E9E}"/>
              </a:ext>
            </a:extLst>
          </p:cNvPr>
          <p:cNvSpPr txBox="1"/>
          <p:nvPr/>
        </p:nvSpPr>
        <p:spPr>
          <a:xfrm>
            <a:off x="8515385" y="3013451"/>
            <a:ext cx="2871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[decrypted word]</a:t>
            </a:r>
          </a:p>
        </p:txBody>
      </p:sp>
    </p:spTree>
    <p:extLst>
      <p:ext uri="{BB962C8B-B14F-4D97-AF65-F5344CB8AC3E}">
        <p14:creationId xmlns:p14="http://schemas.microsoft.com/office/powerpoint/2010/main" val="264576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5C8-5831-46C9-AA11-9787C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C4FD5-BF30-4801-993F-9F8770ABED10}"/>
              </a:ext>
            </a:extLst>
          </p:cNvPr>
          <p:cNvSpPr/>
          <p:nvPr/>
        </p:nvSpPr>
        <p:spPr>
          <a:xfrm>
            <a:off x="4338699" y="2897747"/>
            <a:ext cx="3090930" cy="170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“secretKey”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77CAC-641D-43E3-807E-F3133D8B57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24128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840F4-4971-4ADA-94A1-AA1B676EB62F}"/>
              </a:ext>
            </a:extLst>
          </p:cNvPr>
          <p:cNvCxnSpPr>
            <a:cxnSpLocks/>
          </p:cNvCxnSpPr>
          <p:nvPr/>
        </p:nvCxnSpPr>
        <p:spPr>
          <a:xfrm>
            <a:off x="7429629" y="3747752"/>
            <a:ext cx="33145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0FD66-7150-442D-8E49-BC9BC656F12B}"/>
              </a:ext>
            </a:extLst>
          </p:cNvPr>
          <p:cNvSpPr txBox="1"/>
          <p:nvPr/>
        </p:nvSpPr>
        <p:spPr>
          <a:xfrm>
            <a:off x="975220" y="3013246"/>
            <a:ext cx="1284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“igopt”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902A-924F-42C0-AF95-A15A85B40E9E}"/>
              </a:ext>
            </a:extLst>
          </p:cNvPr>
          <p:cNvSpPr txBox="1"/>
          <p:nvPr/>
        </p:nvSpPr>
        <p:spPr>
          <a:xfrm>
            <a:off x="9444662" y="3013451"/>
            <a:ext cx="1202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263582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5C8-5831-46C9-AA11-9787C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principle (Simplified)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47132-17FE-446F-818D-3ACAD479E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1"/>
          <a:stretch/>
        </p:blipFill>
        <p:spPr>
          <a:xfrm>
            <a:off x="4987241" y="1911838"/>
            <a:ext cx="6941148" cy="4604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90F9D-F81C-4DFF-86B7-D9D744B7DECA}"/>
              </a:ext>
            </a:extLst>
          </p:cNvPr>
          <p:cNvSpPr txBox="1"/>
          <p:nvPr/>
        </p:nvSpPr>
        <p:spPr>
          <a:xfrm>
            <a:off x="1024128" y="2084832"/>
            <a:ext cx="38651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Every letters is converted to </a:t>
            </a:r>
          </a:p>
          <a:p>
            <a:r>
              <a:rPr lang="en-US" sz="2500"/>
              <a:t>its ASCII code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C325D-05BD-4309-96EF-B57907B28554}"/>
              </a:ext>
            </a:extLst>
          </p:cNvPr>
          <p:cNvSpPr txBox="1"/>
          <p:nvPr/>
        </p:nvSpPr>
        <p:spPr>
          <a:xfrm>
            <a:off x="1024128" y="3352210"/>
            <a:ext cx="387651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Each of those ASCII number </a:t>
            </a:r>
          </a:p>
          <a:p>
            <a:r>
              <a:rPr lang="en-US" sz="2500"/>
              <a:t>is then subtracted by an</a:t>
            </a:r>
          </a:p>
          <a:p>
            <a:r>
              <a:rPr lang="en-US" sz="2500"/>
              <a:t>integer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0E675-E98A-4E21-BBBB-0DCA5F7792A7}"/>
              </a:ext>
            </a:extLst>
          </p:cNvPr>
          <p:cNvSpPr txBox="1"/>
          <p:nvPr/>
        </p:nvSpPr>
        <p:spPr>
          <a:xfrm>
            <a:off x="1024128" y="5004309"/>
            <a:ext cx="39631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X is a secret key generated by the program, based on user input</a:t>
            </a:r>
          </a:p>
        </p:txBody>
      </p:sp>
    </p:spTree>
    <p:extLst>
      <p:ext uri="{BB962C8B-B14F-4D97-AF65-F5344CB8AC3E}">
        <p14:creationId xmlns:p14="http://schemas.microsoft.com/office/powerpoint/2010/main" val="152138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605-1327-42E0-BC19-28BC4A4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Principle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3A14-D5F8-4FEE-B7A9-CF898BDE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 = 104 </a:t>
            </a:r>
            <a:r>
              <a:rPr lang="en-US">
                <a:sym typeface="Wingdings" panose="05000000000000000000" pitchFamily="2" charset="2"/>
              </a:rPr>
              <a:t> 104 – (-1) = 105  105 = i</a:t>
            </a:r>
            <a:r>
              <a:rPr lang="en-US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6696-C93E-462A-83CB-2C948D3F237A}"/>
              </a:ext>
            </a:extLst>
          </p:cNvPr>
          <p:cNvSpPr/>
          <p:nvPr/>
        </p:nvSpPr>
        <p:spPr>
          <a:xfrm>
            <a:off x="1037007" y="2189408"/>
            <a:ext cx="1088007" cy="515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D385A-AB60-4491-AF85-9C3FC3B3C366}"/>
              </a:ext>
            </a:extLst>
          </p:cNvPr>
          <p:cNvSpPr/>
          <p:nvPr/>
        </p:nvSpPr>
        <p:spPr>
          <a:xfrm>
            <a:off x="3223088" y="2189408"/>
            <a:ext cx="503354" cy="515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B9877-6498-44CA-B204-0FD471D87DD6}"/>
              </a:ext>
            </a:extLst>
          </p:cNvPr>
          <p:cNvSpPr/>
          <p:nvPr/>
        </p:nvSpPr>
        <p:spPr>
          <a:xfrm>
            <a:off x="4850628" y="2189408"/>
            <a:ext cx="1088854" cy="515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75EFA2-4B70-44BA-8025-EF600CCD6720}"/>
              </a:ext>
            </a:extLst>
          </p:cNvPr>
          <p:cNvCxnSpPr>
            <a:stCxn id="4" idx="2"/>
          </p:cNvCxnSpPr>
          <p:nvPr/>
        </p:nvCxnSpPr>
        <p:spPr>
          <a:xfrm>
            <a:off x="1581011" y="2704563"/>
            <a:ext cx="15969" cy="1146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8E38-E03D-462C-AC55-767FF2A6DC07}"/>
              </a:ext>
            </a:extLst>
          </p:cNvPr>
          <p:cNvCxnSpPr/>
          <p:nvPr/>
        </p:nvCxnSpPr>
        <p:spPr>
          <a:xfrm>
            <a:off x="3485551" y="2704563"/>
            <a:ext cx="15969" cy="1146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5953FE-4242-4F45-93BC-94E35AF8CD18}"/>
              </a:ext>
            </a:extLst>
          </p:cNvPr>
          <p:cNvCxnSpPr/>
          <p:nvPr/>
        </p:nvCxnSpPr>
        <p:spPr>
          <a:xfrm>
            <a:off x="5390091" y="2704563"/>
            <a:ext cx="15969" cy="1146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54DDB2-925F-446D-820D-968A1FF5EB89}"/>
              </a:ext>
            </a:extLst>
          </p:cNvPr>
          <p:cNvSpPr txBox="1"/>
          <p:nvPr/>
        </p:nvSpPr>
        <p:spPr>
          <a:xfrm>
            <a:off x="1196870" y="3859798"/>
            <a:ext cx="8002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CF572-1157-4CB8-BF1A-AE90805D9238}"/>
              </a:ext>
            </a:extLst>
          </p:cNvPr>
          <p:cNvSpPr txBox="1"/>
          <p:nvPr/>
        </p:nvSpPr>
        <p:spPr>
          <a:xfrm>
            <a:off x="3187972" y="3859798"/>
            <a:ext cx="6270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7A35E-D112-49AF-AA14-314BB665D377}"/>
              </a:ext>
            </a:extLst>
          </p:cNvPr>
          <p:cNvSpPr txBox="1"/>
          <p:nvPr/>
        </p:nvSpPr>
        <p:spPr>
          <a:xfrm>
            <a:off x="4962933" y="3867783"/>
            <a:ext cx="976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03549-F443-4099-BB8E-30774F91882F}"/>
              </a:ext>
            </a:extLst>
          </p:cNvPr>
          <p:cNvSpPr txBox="1"/>
          <p:nvPr/>
        </p:nvSpPr>
        <p:spPr>
          <a:xfrm>
            <a:off x="1196870" y="4993396"/>
            <a:ext cx="43733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...repeat for every letter in 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A00C4-B062-4546-92BA-E706736E96BF}"/>
              </a:ext>
            </a:extLst>
          </p:cNvPr>
          <p:cNvSpPr/>
          <p:nvPr/>
        </p:nvSpPr>
        <p:spPr>
          <a:xfrm>
            <a:off x="9053384" y="0"/>
            <a:ext cx="31386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Principle shown here is the simplified version of the algorithm used in the real program.</a:t>
            </a: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 real program, a key is initially generated by sorting user input and pick its median value.</a:t>
            </a: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But in subsequent letters, the key is modified in such way that the new key is different from previous.</a:t>
            </a: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(encypted letters of “hhh” does not equal “iii”)</a:t>
            </a: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This method of encryption does increase complexity but still maintaining reversible operation for decryption   </a:t>
            </a:r>
          </a:p>
        </p:txBody>
      </p:sp>
    </p:spTree>
    <p:extLst>
      <p:ext uri="{BB962C8B-B14F-4D97-AF65-F5344CB8AC3E}">
        <p14:creationId xmlns:p14="http://schemas.microsoft.com/office/powerpoint/2010/main" val="386465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4416E8-DC4D-47AF-BEC6-C2F636C3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Encrypted and decrypted data is then written to encrypted.txt and decrypted.txt in the same directory of the program (file will be created if not exist).</a:t>
            </a:r>
          </a:p>
          <a:p>
            <a:endParaRPr lang="en-US"/>
          </a:p>
          <a:p>
            <a:r>
              <a:rPr lang="en-US"/>
              <a:t>The program does not modify input file in any 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66605-1327-42E0-BC19-28BC4A4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76613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EEA-FC26-45D1-87EC-5F20210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1B45-C18E-4E93-9620-CDDFC32DC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Ida Bagus Krishna Yoga Utama</a:t>
            </a:r>
          </a:p>
          <a:p>
            <a:r>
              <a:rPr lang="en-US"/>
              <a:t>Nurian Satya Wardana</a:t>
            </a:r>
          </a:p>
        </p:txBody>
      </p:sp>
    </p:spTree>
    <p:extLst>
      <p:ext uri="{BB962C8B-B14F-4D97-AF65-F5344CB8AC3E}">
        <p14:creationId xmlns:p14="http://schemas.microsoft.com/office/powerpoint/2010/main" val="301188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</TotalTime>
  <Words>269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Enigmoo (ASCII-based Word EncRYPTION-DecRYPTION)</vt:lpstr>
      <vt:lpstr>ENCRYPTION</vt:lpstr>
      <vt:lpstr>ENCRYPTION</vt:lpstr>
      <vt:lpstr>DECRYPTION</vt:lpstr>
      <vt:lpstr>DECRYPTION</vt:lpstr>
      <vt:lpstr>Working principle (Simplified)</vt:lpstr>
      <vt:lpstr>Working Principle (Simplified)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ASCII-based Word Encoder-Decoder</dc:title>
  <dc:creator>Rian Wardana</dc:creator>
  <cp:lastModifiedBy>Ida Bagus Krishna Yoga Utama</cp:lastModifiedBy>
  <cp:revision>49</cp:revision>
  <dcterms:created xsi:type="dcterms:W3CDTF">2017-10-09T07:46:02Z</dcterms:created>
  <dcterms:modified xsi:type="dcterms:W3CDTF">2017-10-15T13:22:17Z</dcterms:modified>
</cp:coreProperties>
</file>