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3:21:05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76 3474,'-2'-1'213,"0"0"1,0 0 0,0 0 0,0 0 0,0 0 0,0-1 0,0 1-1,1-1 1,-1 1 0,0-1 0,1 0 0,-1 1 0,1-1-1,-1 0 1,1 0 0,0 0 0,-2-4 0,1 2-96,0 0-1,-1-1 1,1 1 0,1-1 0,-1 0 0,1 1-1,-2-9 1,6 14-183,-1 1 0,0 0 0,1-1 0,-1 1 1,0 0-1,0 1 0,0-1 0,0 0 0,0 0 0,0 1 0,-1-1 0,1 1 0,-1 0 0,2 5 0,-1 4 97,-1 0 0,-1 0 0,0 0 0,-2 17 0,1-16-13,0 1 1,1-1-1,2 15 1,-1-18-61,0 1 1,2-1-1,-1 0 0,1 0 1,1 0-1,-1 0 1,2 0-1,-1-1 0,2 0 1,-1 0-1,1 0 0,0 0 1,1-1-1,0 0 1,0-1-1,1 0 0,13 11 1,-20-18-8,-1 0 1,1 1-1,0-1 1,-1 0-1,1 0 1,-1 1-1,1-1 1,0 0-1,-1 0 1,1 0-1,0 0 1,-1 0-1,1 0 1,0 0-1,-1 0 1,1 0-1,0 0 1,-1-1-1,1 1 1,1 0-1,2-1-547,5-2-512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3:21:0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84 4354,'-1'-5'364,"0"0"0,1-1 0,-1 1 0,-1 1 1,1-1-1,-4-7 0,3 7-85,0 0 0,1 1 1,-1-1-1,1 0 0,0 0 0,0-8 0,-11 43 136,-14 53 0,22-65-415,0 1-1,1 0 1,1 0-1,0 0 1,2 0-1,2 29 1,-1-42-45,0 1 0,0-1-1,0 0 1,1 0 0,0 0 0,1 0-1,-1 0 1,1 0 0,0-1 0,0 1 0,1-1-1,0 0 1,0 0 0,0 0 0,0 0-1,1-1 1,0 0 0,-1 0 0,2 0 0,-1 0-1,0-1 1,1 0 0,8 3 0,49 22-3320,-46-22 420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401-3536-1D33-3DA4-C55A884F5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A626A-4883-85B6-42FD-45F9B249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C854-6524-BC55-4170-94C1EC9D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80CD-F110-B1BC-870F-2A902181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3DD2-DB47-8E49-231D-7B99A549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6B03-D48C-9652-50A9-960C8B83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A77A1-052D-DEF1-23B6-9B6EA45C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3DC1-28F4-4ADD-4859-B93B9CE3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1A8A-D717-1233-93EF-4FCCB3B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5B46-DA66-9DD1-9138-F3C441DF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283DF-A8BB-582F-5F55-E4F32831F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55C91-F407-3A20-C20C-07530A3EB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E932-2CBE-5732-3F88-AD0719D3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C5B1-551F-E8F8-1A33-9EE33A9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4A86-85A2-44AB-A939-8D324D49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3CC2-966D-A67E-2B55-19B1EE0D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8B4B-6CB1-9110-9569-A0F8768D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7AF9-A13F-DF54-B0CD-77041C9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A23D-C3D5-E404-CD92-C0357EE4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C450-B379-3551-B36D-88745BAF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5535-74B4-C867-FF5C-D7B66B4A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C1B1-A916-B7AC-CE40-F9CC064F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7449-48CA-34B5-3290-A2C2A281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F475-D9F9-44BA-FE25-5C85C154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E7EE-F459-64BB-F6FB-90BCF4B4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8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55A4-EF39-713E-8C16-C2C973EE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AA06-E1C1-81EF-94A8-4BB8FC3A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9A395-53A6-253F-ECE3-8CC0CCC9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50DD-7076-34C9-83BD-E92066B1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EAE0C-4560-58C1-5137-2B15844C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1E105-2C07-D0E8-3B16-996D70E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247B-613A-970C-705F-6F06781B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2B51-9B86-F354-6303-8722702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56AF9-54DE-BF83-BA8B-93EAF550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5EC0A-C15F-3F0F-96BC-7F04B9E4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35118-055F-A339-02B5-1701682A7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DDE97-ED8B-62C1-F256-75F89D72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852EC-EEEA-F236-FEF4-E07FAC95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A04C-8B94-2441-53FE-F74EBE5E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6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348-7066-31DF-6E7C-1AFA0200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A9104-1059-05E8-1D3E-87E4F428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9B28-1263-3908-1CF7-984353C1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DA89D-6547-F923-132E-5C2C3B63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4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0DBBB-ABBF-86CF-503B-F7D37F4D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1A7BA-0007-3B11-C884-84C281F7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C2E43-3B26-5013-5CBD-8BC7D2A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77C1-5DE1-BE1D-382B-57012214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73B5-5ACD-B158-B2EC-999DF518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80E9E-B039-8D97-02AE-41FD22BE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56AD-42AE-07E7-3CF2-A237A92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87FC-2556-32F4-4D17-E0F8B4D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DB96-88F4-F040-6ACA-CBB5A1D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318F-2732-31CF-FDA1-784C88D6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86F8E-CE99-0E19-B192-A60FA213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06B-5923-E6D4-C8CA-C0ED3541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AB996-7CA1-F3B3-8071-0C2BF177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66D8-6173-D70D-A8C0-B5823793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EBD9-379C-BA8C-01EB-8712AB49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D6EA0-4392-5B5D-A2C2-9EDB0F83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9933-BAB2-7C86-C1A1-D837CB8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1FFC-E2A5-9AF6-4447-5492432AA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E904-0BEF-4EE2-A952-2A6732F79AF0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904F1-8B2D-498B-BDB2-18D00452C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D280-1EA7-2C17-52B3-3BBD02C6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9D62-55EE-4F74-972B-94758BE75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683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Excel &amp; SQL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F032A9-650B-6268-2B30-E2F702842BEC}"/>
                  </a:ext>
                </a:extLst>
              </p14:cNvPr>
              <p14:cNvContentPartPr/>
              <p14:nvPr/>
            </p14:nvContentPartPr>
            <p14:xfrm>
              <a:off x="753097" y="2960981"/>
              <a:ext cx="57600" cy="12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F032A9-650B-6268-2B30-E2F702842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977" y="2954861"/>
                <a:ext cx="69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E9989B-8B4F-FB63-869E-3A2DA058DB4D}"/>
                  </a:ext>
                </a:extLst>
              </p14:cNvPr>
              <p14:cNvContentPartPr/>
              <p14:nvPr/>
            </p14:nvContentPartPr>
            <p14:xfrm>
              <a:off x="528817" y="3161501"/>
              <a:ext cx="63000" cy="15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E9989B-8B4F-FB63-869E-3A2DA058DB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697" y="3155381"/>
                <a:ext cx="7524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137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</dc:creator>
  <cp:lastModifiedBy>Anand training</cp:lastModifiedBy>
  <cp:revision>4</cp:revision>
  <dcterms:created xsi:type="dcterms:W3CDTF">2024-05-29T04:19:56Z</dcterms:created>
  <dcterms:modified xsi:type="dcterms:W3CDTF">2024-12-20T12:14:23Z</dcterms:modified>
</cp:coreProperties>
</file>