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87A4-AC1D-4BCA-8F3A-D8DD1663B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8988B-CE1E-4593-BF3D-43E40EAFC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C9D3C-1CCC-4411-BC39-EA580370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0750-BBB9-428C-9ADC-A537D104C9F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AEDEA-FEE5-44D7-9B67-AACF55A4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7137B-4E6F-4456-B029-CB136326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F24-CD46-4740-88FC-7320C5AA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5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D497-D4FE-438C-AA94-FDC1E44B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F39A0-5D3E-4A87-A847-95449241C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F6752-D3AA-4C00-A714-C9672D31B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0750-BBB9-428C-9ADC-A537D104C9F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77C79-6031-4C0C-899A-7049DEC3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28D0B-535E-4A71-B892-C5DA0C3A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F24-CD46-4740-88FC-7320C5AA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9216C-D7C3-409C-B6F9-228D5D1AF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4BD9A-B7B0-45E2-AE8C-051DF9392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DF30A-E691-4D61-85F3-615DC92D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0750-BBB9-428C-9ADC-A537D104C9F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3390D-EE1E-4FFD-904E-E9128CA2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D4926-F973-4FBB-B480-C320D2A0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F24-CD46-4740-88FC-7320C5AA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8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74AF-4871-4F66-A1AD-9983CFF6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B510-E254-41F5-A8D9-2E126EE4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B4BA1-FFFD-464C-9465-F8ED61BE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0750-BBB9-428C-9ADC-A537D104C9F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61B18-6A66-4537-BA41-82BBB907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A46B-EA97-44EE-8524-1D6B2D84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F24-CD46-4740-88FC-7320C5AA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0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EA91-6998-4058-8179-09479DD7E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CFDFC-755C-43D5-9950-8C7D2D02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DDA1F-4B64-4D28-9F5D-2F7CEF90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0750-BBB9-428C-9ADC-A537D104C9F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5BAB4-BBF8-4E8C-9250-02B95096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10EE7-558C-4048-A7DF-6C0F149D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F24-CD46-4740-88FC-7320C5AA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3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097D-1495-476F-AF95-A893C6A2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792E-E19A-41D0-A39E-D21E6791C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B9B1C-4302-4FCA-9E83-15EDA5578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F8CC6-7E3D-4509-8A36-25DE8D00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0750-BBB9-428C-9ADC-A537D104C9F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76452-F929-4B32-92CE-0B760BF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BCA43-2E25-4CA0-813F-07FF9FC8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F24-CD46-4740-88FC-7320C5AA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8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CF6E-3E4C-48B0-AAB2-609C4493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44E80-BF2C-4D82-9495-CEE0C29D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5789F-30D7-4487-8307-3E37410F1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145A4-B6FC-4144-BFB6-B901EEF97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FDDF3-4A6B-4388-885B-0CE2AE412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8B696-D42E-4DBF-ADFC-F1A58A33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0750-BBB9-428C-9ADC-A537D104C9F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33D39-77F7-4E97-BE76-44F72247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DF9F4-F7FF-40E8-8211-564BC3CB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F24-CD46-4740-88FC-7320C5AA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0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F9C5-54A4-43E2-8640-6CB35F72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D0C1-8BCA-426C-8578-462D6784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0750-BBB9-428C-9ADC-A537D104C9F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C8DA9-D32D-43CB-AF95-B4DE98A8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772AE-9CD0-49E5-BCD6-86AB9343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F24-CD46-4740-88FC-7320C5AA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4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7BA4B-F463-45EE-8A29-CB741B9B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0750-BBB9-428C-9ADC-A537D104C9F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780F9-C278-41EE-AEA1-EA817048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409AF-7C7E-4BEB-A09C-BAD74E89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F24-CD46-4740-88FC-7320C5AA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4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8AEE-3926-47B5-A8EE-5B62455C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9D4B9-C4DD-41EA-9B1F-4635FB86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A61DB-3123-40E3-9674-8EA1133AA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5DDB6-2C2E-4457-9BA0-7A8BAAE0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0750-BBB9-428C-9ADC-A537D104C9F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1E74F-916B-42AD-9362-F7C064F2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32704-7CA8-434C-93DB-DCD1A188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F24-CD46-4740-88FC-7320C5AA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5BCA-B495-498A-8054-A10D6C13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74814-4688-48E4-985F-7A6BB0261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A143E-773D-4D8A-B577-7190FAE54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5E85A-2B10-48A5-8362-80494E29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0750-BBB9-428C-9ADC-A537D104C9F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ED2D3-C607-450F-9B4B-4668A0F8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0D289-E8B6-4EB9-8632-E46B4144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E2F24-CD46-4740-88FC-7320C5AA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8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50E2BC-BFB1-45E1-BD73-5C68F7AB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6E07A-B6B7-477E-8970-4AEB7E87E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9AFB7-55A8-4CF1-AD85-A58079324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E0750-BBB9-428C-9ADC-A537D104C9F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97C58-3F73-4CE7-849A-2DF845FA9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2E344-BC54-4B13-91E7-05DB60680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E2F24-CD46-4740-88FC-7320C5AA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8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C4756CA-7D4E-4D39-B25A-6577E80AE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9960"/>
            <a:ext cx="9144000" cy="4007840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sz="3600" b="1" dirty="0"/>
              <a:t>Let / Const: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800" i="0" dirty="0">
                <a:effectLst/>
                <a:latin typeface="-apple-system"/>
              </a:rPr>
              <a:t>var variables can be re-declared and updated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Let is block scoped ,can be updated but cant be re-declare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Const is block scoped , cant be updated and also cant be re-declare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3727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C4756CA-7D4E-4D39-B25A-6577E80AE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9960"/>
            <a:ext cx="9144000" cy="4007840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sz="3600" b="1" dirty="0"/>
              <a:t>Arrow Functions 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800" dirty="0"/>
              <a:t>Arrows are a function shorthand using the =&gt; syntax.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800" dirty="0"/>
              <a:t>Limited and can't be used in all situations.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800" dirty="0"/>
              <a:t>Can’t be used as constructors or methods.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4060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C4756CA-7D4E-4D39-B25A-6577E80AE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9960"/>
            <a:ext cx="9144000" cy="4007840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sz="3600" b="1" dirty="0"/>
              <a:t>Destructing: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To unpack / extract values from arrays and objects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3287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C4756CA-7D4E-4D39-B25A-6577E80AE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9960"/>
            <a:ext cx="9144000" cy="4007840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sz="3600" b="1" dirty="0"/>
              <a:t>Module System: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Useful for writing reusable JavaScript Codes and organizing your codes.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1095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C4756CA-7D4E-4D39-B25A-6577E80AE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9960"/>
            <a:ext cx="9144000" cy="4007840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sz="3600" b="1" dirty="0"/>
              <a:t>Template Literals: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ES6 has new way to create strings.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3630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C4756CA-7D4E-4D39-B25A-6577E80AE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9960"/>
            <a:ext cx="9144000" cy="4007840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sz="3600" b="1" dirty="0"/>
              <a:t>Spread Operator: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To combine two multiple arrays into single arrays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Useful in many scenarios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9053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C4756CA-7D4E-4D39-B25A-6577E80AE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9960"/>
            <a:ext cx="9144000" cy="4007840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sz="3600" b="1" dirty="0"/>
              <a:t>Array Methods – Map &amp; Filter: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Lets see in action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3418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128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</dc:creator>
  <cp:lastModifiedBy>MSI</cp:lastModifiedBy>
  <cp:revision>8</cp:revision>
  <dcterms:created xsi:type="dcterms:W3CDTF">2020-09-07T20:12:11Z</dcterms:created>
  <dcterms:modified xsi:type="dcterms:W3CDTF">2020-09-13T04:26:06Z</dcterms:modified>
</cp:coreProperties>
</file>