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err="1" smtClean="0"/>
              <a:t>T.krishnika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07126" y="228600"/>
            <a:ext cx="788035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dirty="0"/>
              <a:t>Text to Image Synthesizer using Generative Adversarial Networks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490397" y="1605766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Who are the end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solution and its value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wow in your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777145" y="23622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purpose of this project is to train a generative adversarial network (GAN) to generate images from textual description of the image.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106632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project aims to create images of flowers from text descriptions using a special type of AI called a GAN. It uses a dataset with 8100 image-description pairs from the Oxford 102 Flower Dataset. By processing image descriptions into </a:t>
            </a:r>
            <a:r>
              <a:rPr lang="en-US" dirty="0" err="1" smtClean="0"/>
              <a:t>embeddings</a:t>
            </a:r>
            <a:r>
              <a:rPr lang="en-US" dirty="0" smtClean="0"/>
              <a:t>, the model learns to generate images based on text inputs. The implementation follows a structured approach:</a:t>
            </a:r>
          </a:p>
          <a:p>
            <a:r>
              <a:rPr lang="en-US" dirty="0" smtClean="0"/>
              <a:t>1. Pre-processes data by converting images and descriptions into usable formats.</a:t>
            </a:r>
          </a:p>
          <a:p>
            <a:r>
              <a:rPr lang="en-US" dirty="0" smtClean="0"/>
              <a:t>2. Combines image and description data for training.</a:t>
            </a:r>
          </a:p>
          <a:p>
            <a:r>
              <a:rPr lang="en-US" dirty="0" smtClean="0"/>
              <a:t>3. Defines and trains a GAN model with discriminator and generator networks.</a:t>
            </a:r>
          </a:p>
          <a:p>
            <a:r>
              <a:rPr lang="en-US" dirty="0" smtClean="0"/>
              <a:t>4. Evaluates the generated images to assess the model's performance. Overall, this project explores the potential of AI to generate images from text, particularly focusing on flowers.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22098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targeted end users in mind are :-</a:t>
            </a:r>
          </a:p>
          <a:p>
            <a:r>
              <a:rPr lang="en-US" dirty="0" smtClean="0"/>
              <a:t>1. Artists and Designers: They can use the generated images as inspiration or incorporate them into their creative projects.</a:t>
            </a:r>
          </a:p>
          <a:p>
            <a:r>
              <a:rPr lang="en-US" dirty="0" smtClean="0"/>
              <a:t>2. Botanical Researchers: They can utilize the generated images for visualization and analysis purposes in their research on flowers and plant species.</a:t>
            </a:r>
          </a:p>
          <a:p>
            <a:r>
              <a:rPr lang="en-US" dirty="0" smtClean="0"/>
              <a:t>3. Educators: Teachers and instructors can use the generated images to enhance educational materials or presentations on botany, computer vision, or AI.</a:t>
            </a:r>
          </a:p>
          <a:p>
            <a:r>
              <a:rPr lang="en-US" dirty="0" smtClean="0"/>
              <a:t>4. AI Enthusiasts: Individuals interested in artificial intelligence and its applications may find this project intriguing as it demonstrates the capabilities of GANs in generating images from text.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854569" y="1295400"/>
            <a:ext cx="695618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solution provided in this project leverages Generative Adversarial Networks (GANs) to generate high-quality flower images from textual descriptions. Its value proposition lies in several aspects:</a:t>
            </a:r>
          </a:p>
          <a:p>
            <a:endParaRPr lang="en-US" sz="1400" dirty="0" smtClean="0"/>
          </a:p>
          <a:p>
            <a:r>
              <a:rPr lang="en-US" sz="1400" dirty="0" smtClean="0"/>
              <a:t>1. Image Synthesis from Text: It offers a novel approach to generate realistic flower images solely based on textual descriptions, showcasing the potential of AI in creative content generation.</a:t>
            </a:r>
          </a:p>
          <a:p>
            <a:endParaRPr lang="en-US" sz="1400" dirty="0" smtClean="0"/>
          </a:p>
          <a:p>
            <a:r>
              <a:rPr lang="en-US" sz="1400" dirty="0" smtClean="0"/>
              <a:t>2. Data Efficiency: By utilizing pre-existing image-description pairs, it demonstrates a method to create a large dataset for training AI models with minimal manual annotation effort.</a:t>
            </a:r>
          </a:p>
          <a:p>
            <a:endParaRPr lang="en-US" sz="1400" dirty="0" smtClean="0"/>
          </a:p>
          <a:p>
            <a:r>
              <a:rPr lang="en-US" sz="1400" dirty="0" smtClean="0"/>
              <a:t>3. Creative Inspiration: The generated images can serve as a source of inspiration for artists, designers, and creators, offering them a new tool to explore and express their ideas.</a:t>
            </a:r>
          </a:p>
          <a:p>
            <a:endParaRPr lang="en-US" sz="1400" dirty="0" smtClean="0"/>
          </a:p>
          <a:p>
            <a:r>
              <a:rPr lang="en-US" sz="1400" dirty="0" smtClean="0"/>
              <a:t>4. Botanical Research Aid: Researchers in botany and related fields can benefit from the synthesized images for visualization, species identification, and experimentation purposes.</a:t>
            </a:r>
          </a:p>
          <a:p>
            <a:endParaRPr lang="en-US" sz="1400" dirty="0" smtClean="0"/>
          </a:p>
          <a:p>
            <a:r>
              <a:rPr lang="en-US" sz="1400" dirty="0" smtClean="0"/>
              <a:t>5. Educational Tool: It can be used as an educational tool to demonstrate the capabilities of AI in image synthesis and to facilitate learning about flower species and their characteristics.</a:t>
            </a:r>
          </a:p>
          <a:p>
            <a:endParaRPr lang="en-US" sz="1400" dirty="0" smtClean="0"/>
          </a:p>
          <a:p>
            <a:r>
              <a:rPr lang="en-US" sz="1400" dirty="0" smtClean="0"/>
              <a:t>Overall, this solution provides a versatile platform that bridges the gap between textual descriptions and visual content, opening up possibilities for creativity, research, and education in various domains.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9162" y="2359395"/>
            <a:ext cx="66024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Imagine conjuring vivid, lifelike flower images from mere words. With our solution, you can do just that. Harnessing the power of cutting-edge AI, our project transforms textual descriptions into stunning visual representations, breathing life into the imagination. From a simple description blooms a vibrant array of flowers, each petal meticulously crafted, each hue rich and captivating. Whether you're an artist seeking inspiration, a researcher delving into botany's depths, or an educator igniting curiosity, our solution offers a mesmerizing journey where words paint pictures and creativity knows no bounds. Welcome to a world where the extraordinary becomes reality with the stroke of a key.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1049337"/>
            <a:ext cx="670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Pre-processing</a:t>
            </a:r>
            <a:r>
              <a:rPr lang="en-US" sz="1200" dirty="0"/>
              <a:t>:</a:t>
            </a:r>
          </a:p>
          <a:p>
            <a:pPr lvl="1"/>
            <a:r>
              <a:rPr lang="en-US" sz="1200" dirty="0"/>
              <a:t>Convert image descriptions into character-level </a:t>
            </a:r>
            <a:r>
              <a:rPr lang="en-US" sz="1200" dirty="0" err="1"/>
              <a:t>embeddings</a:t>
            </a:r>
            <a:r>
              <a:rPr lang="en-US" sz="1200" dirty="0"/>
              <a:t> using </a:t>
            </a:r>
            <a:r>
              <a:rPr lang="en-US" sz="1200" dirty="0" err="1"/>
              <a:t>GloVe</a:t>
            </a:r>
            <a:r>
              <a:rPr lang="en-US" sz="1200" dirty="0"/>
              <a:t> </a:t>
            </a:r>
            <a:r>
              <a:rPr lang="en-US" sz="1200" dirty="0" err="1"/>
              <a:t>embeddings</a:t>
            </a:r>
            <a:r>
              <a:rPr lang="en-US" sz="1200" dirty="0"/>
              <a:t>.</a:t>
            </a:r>
          </a:p>
          <a:p>
            <a:r>
              <a:rPr lang="en-US" sz="1200" b="1" dirty="0" smtClean="0"/>
              <a:t>Data </a:t>
            </a:r>
            <a:r>
              <a:rPr lang="en-US" sz="1200" b="1" dirty="0"/>
              <a:t>Loading and Combining</a:t>
            </a:r>
            <a:r>
              <a:rPr lang="en-US" sz="1200" dirty="0"/>
              <a:t>:</a:t>
            </a:r>
          </a:p>
          <a:p>
            <a:pPr lvl="1"/>
            <a:r>
              <a:rPr lang="en-US" sz="1200" dirty="0"/>
              <a:t>Load preprocessed image arrays and corresponding </a:t>
            </a:r>
            <a:r>
              <a:rPr lang="en-US" sz="1200" dirty="0" err="1"/>
              <a:t>embeddings</a:t>
            </a:r>
            <a:r>
              <a:rPr lang="en-US" sz="1200" dirty="0"/>
              <a:t>.</a:t>
            </a:r>
          </a:p>
          <a:p>
            <a:pPr lvl="1"/>
            <a:r>
              <a:rPr lang="en-US" sz="1200" dirty="0"/>
              <a:t>Combine image data and </a:t>
            </a:r>
            <a:r>
              <a:rPr lang="en-US" sz="1200" dirty="0" err="1"/>
              <a:t>embeddings</a:t>
            </a:r>
            <a:r>
              <a:rPr lang="en-US" sz="1200" dirty="0"/>
              <a:t> to form input pairs for the GAN.</a:t>
            </a:r>
          </a:p>
          <a:p>
            <a:r>
              <a:rPr lang="en-US" sz="1200" b="1" dirty="0"/>
              <a:t>Data Modeling</a:t>
            </a:r>
            <a:r>
              <a:rPr lang="en-US" sz="1200" dirty="0"/>
              <a:t>:</a:t>
            </a:r>
          </a:p>
          <a:p>
            <a:pPr lvl="1"/>
            <a:r>
              <a:rPr lang="en-US" sz="1200" b="1" dirty="0"/>
              <a:t>Discriminator Network</a:t>
            </a:r>
            <a:r>
              <a:rPr lang="en-US" sz="1200" dirty="0"/>
              <a:t>:</a:t>
            </a:r>
          </a:p>
          <a:p>
            <a:pPr lvl="2"/>
            <a:r>
              <a:rPr lang="en-US" sz="1200" dirty="0"/>
              <a:t>Accepts image-description pairs as input and distinguishes between real and generated images.</a:t>
            </a:r>
          </a:p>
          <a:p>
            <a:pPr lvl="2"/>
            <a:r>
              <a:rPr lang="en-US" sz="1200" dirty="0"/>
              <a:t>Utilizes convolutional layers to extract features from images and </a:t>
            </a:r>
            <a:r>
              <a:rPr lang="en-US" sz="1200" dirty="0" err="1"/>
              <a:t>embeddings</a:t>
            </a:r>
            <a:r>
              <a:rPr lang="en-US" sz="1200" dirty="0"/>
              <a:t>.</a:t>
            </a:r>
          </a:p>
          <a:p>
            <a:pPr lvl="1"/>
            <a:r>
              <a:rPr lang="en-US" sz="1200" b="1" dirty="0"/>
              <a:t>Generator Network</a:t>
            </a:r>
            <a:r>
              <a:rPr lang="en-US" sz="1200" dirty="0"/>
              <a:t>:</a:t>
            </a:r>
          </a:p>
          <a:p>
            <a:pPr lvl="2"/>
            <a:r>
              <a:rPr lang="en-US" sz="1200" dirty="0"/>
              <a:t>Takes noise vectors and text </a:t>
            </a:r>
            <a:r>
              <a:rPr lang="en-US" sz="1200" dirty="0" err="1"/>
              <a:t>embeddings</a:t>
            </a:r>
            <a:r>
              <a:rPr lang="en-US" sz="1200" dirty="0"/>
              <a:t> as input to generate images.</a:t>
            </a:r>
          </a:p>
          <a:p>
            <a:pPr lvl="2"/>
            <a:r>
              <a:rPr lang="en-US" sz="1200" dirty="0"/>
              <a:t>Employs transposed convolutional layers to </a:t>
            </a:r>
            <a:r>
              <a:rPr lang="en-US" sz="1200" dirty="0" err="1"/>
              <a:t>upsample</a:t>
            </a:r>
            <a:r>
              <a:rPr lang="en-US" sz="1200" dirty="0"/>
              <a:t> noise and </a:t>
            </a:r>
            <a:r>
              <a:rPr lang="en-US" sz="1200" dirty="0" err="1"/>
              <a:t>embeddings</a:t>
            </a:r>
            <a:r>
              <a:rPr lang="en-US" sz="1200" dirty="0"/>
              <a:t> into images.</a:t>
            </a:r>
          </a:p>
          <a:p>
            <a:r>
              <a:rPr lang="en-US" sz="1200" b="1" dirty="0"/>
              <a:t>Training</a:t>
            </a:r>
            <a:r>
              <a:rPr lang="en-US" sz="1200" dirty="0"/>
              <a:t>:</a:t>
            </a:r>
          </a:p>
          <a:p>
            <a:pPr lvl="1"/>
            <a:r>
              <a:rPr lang="en-US" sz="1200" b="1" dirty="0"/>
              <a:t>Adversarial Training</a:t>
            </a:r>
            <a:r>
              <a:rPr lang="en-US" sz="1200" dirty="0"/>
              <a:t>:</a:t>
            </a:r>
          </a:p>
          <a:p>
            <a:pPr lvl="2"/>
            <a:r>
              <a:rPr lang="en-US" sz="1200" dirty="0"/>
              <a:t>Alternates between training the discriminator to distinguish between real and generated images and training the generator to produce images that fool the discriminator.</a:t>
            </a:r>
          </a:p>
          <a:p>
            <a:pPr lvl="1"/>
            <a:r>
              <a:rPr lang="en-US" sz="1200" b="1" dirty="0"/>
              <a:t>Loss Functions</a:t>
            </a:r>
            <a:r>
              <a:rPr lang="en-US" sz="1200" dirty="0"/>
              <a:t>:</a:t>
            </a:r>
          </a:p>
          <a:p>
            <a:pPr lvl="2"/>
            <a:r>
              <a:rPr lang="en-US" sz="1200" dirty="0"/>
              <a:t>Discriminator loss: Binary cross-entropy loss to differentiate between real and fake images.</a:t>
            </a:r>
          </a:p>
          <a:p>
            <a:pPr lvl="2"/>
            <a:r>
              <a:rPr lang="en-US" sz="1200" dirty="0"/>
              <a:t>Generator loss: Binary cross-entropy loss to encourage the generator to produce realistic images.</a:t>
            </a:r>
          </a:p>
          <a:p>
            <a:r>
              <a:rPr lang="en-US" sz="1200" b="1" dirty="0"/>
              <a:t>Results Evaluation</a:t>
            </a:r>
            <a:r>
              <a:rPr lang="en-US" sz="1200" dirty="0"/>
              <a:t>:</a:t>
            </a:r>
          </a:p>
          <a:p>
            <a:pPr lvl="1"/>
            <a:r>
              <a:rPr lang="en-US" sz="1200" dirty="0"/>
              <a:t>Test the output of the generator by providing random noise vectors and corresponding text descriptions.</a:t>
            </a:r>
          </a:p>
          <a:p>
            <a:pPr lvl="1"/>
            <a:r>
              <a:rPr lang="en-US" sz="1200" dirty="0"/>
              <a:t>Assess the quality and realism of generated images through visual inspection and possibly quantitative metrics.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899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T.krishnika</vt:lpstr>
      <vt:lpstr>Text to Image Synthesizer using Generative Adversarial Networks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T.krishnika</dc:title>
  <cp:lastModifiedBy>hp</cp:lastModifiedBy>
  <cp:revision>3</cp:revision>
  <dcterms:created xsi:type="dcterms:W3CDTF">2024-04-01T06:14:23Z</dcterms:created>
  <dcterms:modified xsi:type="dcterms:W3CDTF">2024-04-15T07:25:55Z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