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rishna" userId="11e69dcf5ada2be7" providerId="LiveId" clId="{4B44AA7F-5F8C-461B-90A3-C65E3B44D114}"/>
    <pc:docChg chg="undo custSel addSld delSld modSld">
      <pc:chgData name="Krishna Krishna" userId="11e69dcf5ada2be7" providerId="LiveId" clId="{4B44AA7F-5F8C-461B-90A3-C65E3B44D114}" dt="2024-09-28T12:53:21.045" v="4993" actId="1076"/>
      <pc:docMkLst>
        <pc:docMk/>
      </pc:docMkLst>
      <pc:sldChg chg="modSp">
        <pc:chgData name="Krishna Krishna" userId="11e69dcf5ada2be7" providerId="LiveId" clId="{4B44AA7F-5F8C-461B-90A3-C65E3B44D114}" dt="2024-09-27T03:40:39.958" v="0"/>
        <pc:sldMkLst>
          <pc:docMk/>
          <pc:sldMk cId="1002181320" sldId="256"/>
        </pc:sldMkLst>
        <pc:spChg chg="mod">
          <ac:chgData name="Krishna Krishna" userId="11e69dcf5ada2be7" providerId="LiveId" clId="{4B44AA7F-5F8C-461B-90A3-C65E3B44D114}" dt="2024-09-27T03:40:39.958" v="0"/>
          <ac:spMkLst>
            <pc:docMk/>
            <pc:sldMk cId="1002181320" sldId="256"/>
            <ac:spMk id="2" creationId="{45695F59-886C-7A38-DF81-D7B73BD9934E}"/>
          </ac:spMkLst>
        </pc:spChg>
        <pc:spChg chg="mod">
          <ac:chgData name="Krishna Krishna" userId="11e69dcf5ada2be7" providerId="LiveId" clId="{4B44AA7F-5F8C-461B-90A3-C65E3B44D114}" dt="2024-09-27T03:40:39.958" v="0"/>
          <ac:spMkLst>
            <pc:docMk/>
            <pc:sldMk cId="1002181320" sldId="256"/>
            <ac:spMk id="3" creationId="{4D9E4C53-6C9B-C39F-FE4E-787B6537BB7A}"/>
          </ac:spMkLst>
        </pc:spChg>
      </pc:sldChg>
      <pc:sldChg chg="modSp mod">
        <pc:chgData name="Krishna Krishna" userId="11e69dcf5ada2be7" providerId="LiveId" clId="{4B44AA7F-5F8C-461B-90A3-C65E3B44D114}" dt="2024-09-28T11:26:01.483" v="4702" actId="20577"/>
        <pc:sldMkLst>
          <pc:docMk/>
          <pc:sldMk cId="478076186" sldId="262"/>
        </pc:sldMkLst>
        <pc:spChg chg="mod">
          <ac:chgData name="Krishna Krishna" userId="11e69dcf5ada2be7" providerId="LiveId" clId="{4B44AA7F-5F8C-461B-90A3-C65E3B44D114}" dt="2024-09-27T03:40:39.958" v="0"/>
          <ac:spMkLst>
            <pc:docMk/>
            <pc:sldMk cId="478076186" sldId="262"/>
            <ac:spMk id="2" creationId="{70C988B5-A3AE-E0B1-7FD1-C0FB8F9CB407}"/>
          </ac:spMkLst>
        </pc:spChg>
        <pc:spChg chg="mod">
          <ac:chgData name="Krishna Krishna" userId="11e69dcf5ada2be7" providerId="LiveId" clId="{4B44AA7F-5F8C-461B-90A3-C65E3B44D114}" dt="2024-09-28T11:26:01.483" v="4702" actId="20577"/>
          <ac:spMkLst>
            <pc:docMk/>
            <pc:sldMk cId="478076186" sldId="262"/>
            <ac:spMk id="3" creationId="{D74D65A7-C2AF-E0B3-9A29-87A9EEEE0D1E}"/>
          </ac:spMkLst>
        </pc:spChg>
        <pc:spChg chg="mod">
          <ac:chgData name="Krishna Krishna" userId="11e69dcf5ada2be7" providerId="LiveId" clId="{4B44AA7F-5F8C-461B-90A3-C65E3B44D114}" dt="2024-09-27T03:40:39.958" v="0"/>
          <ac:spMkLst>
            <pc:docMk/>
            <pc:sldMk cId="478076186" sldId="262"/>
            <ac:spMk id="4" creationId="{0BD5FEDC-1C2F-F90C-768A-AB9976BC7320}"/>
          </ac:spMkLst>
        </pc:spChg>
      </pc:sldChg>
      <pc:sldChg chg="addSp delSp modSp mod">
        <pc:chgData name="Krishna Krishna" userId="11e69dcf5ada2be7" providerId="LiveId" clId="{4B44AA7F-5F8C-461B-90A3-C65E3B44D114}" dt="2024-09-27T09:14:36.669" v="2734" actId="2711"/>
        <pc:sldMkLst>
          <pc:docMk/>
          <pc:sldMk cId="4270362069" sldId="264"/>
        </pc:sldMkLst>
        <pc:spChg chg="mod">
          <ac:chgData name="Krishna Krishna" userId="11e69dcf5ada2be7" providerId="LiveId" clId="{4B44AA7F-5F8C-461B-90A3-C65E3B44D114}" dt="2024-09-27T07:04:17.596" v="156" actId="14100"/>
          <ac:spMkLst>
            <pc:docMk/>
            <pc:sldMk cId="4270362069" sldId="264"/>
            <ac:spMk id="2" creationId="{27EC9771-6669-CB9D-B0C3-56A8E197B632}"/>
          </ac:spMkLst>
        </pc:spChg>
        <pc:spChg chg="mod">
          <ac:chgData name="Krishna Krishna" userId="11e69dcf5ada2be7" providerId="LiveId" clId="{4B44AA7F-5F8C-461B-90A3-C65E3B44D114}" dt="2024-09-27T09:14:36.669" v="2734" actId="2711"/>
          <ac:spMkLst>
            <pc:docMk/>
            <pc:sldMk cId="4270362069" sldId="264"/>
            <ac:spMk id="3" creationId="{0530F10B-25A1-39A3-5125-8D80EEB607C3}"/>
          </ac:spMkLst>
        </pc:spChg>
        <pc:spChg chg="mod">
          <ac:chgData name="Krishna Krishna" userId="11e69dcf5ada2be7" providerId="LiveId" clId="{4B44AA7F-5F8C-461B-90A3-C65E3B44D114}" dt="2024-09-27T03:40:39.958" v="0"/>
          <ac:spMkLst>
            <pc:docMk/>
            <pc:sldMk cId="4270362069" sldId="264"/>
            <ac:spMk id="4" creationId="{B7D47B71-3FD6-3D83-16DF-FB33B7DBCA6D}"/>
          </ac:spMkLst>
        </pc:spChg>
        <pc:spChg chg="mod">
          <ac:chgData name="Krishna Krishna" userId="11e69dcf5ada2be7" providerId="LiveId" clId="{4B44AA7F-5F8C-461B-90A3-C65E3B44D114}" dt="2024-09-27T03:40:39.958" v="0"/>
          <ac:spMkLst>
            <pc:docMk/>
            <pc:sldMk cId="4270362069" sldId="264"/>
            <ac:spMk id="5" creationId="{C3BD420E-08FD-2575-8438-946949DBE239}"/>
          </ac:spMkLst>
        </pc:spChg>
        <pc:picChg chg="add mod">
          <ac:chgData name="Krishna Krishna" userId="11e69dcf5ada2be7" providerId="LiveId" clId="{4B44AA7F-5F8C-461B-90A3-C65E3B44D114}" dt="2024-09-27T07:04:28.076" v="158" actId="1076"/>
          <ac:picMkLst>
            <pc:docMk/>
            <pc:sldMk cId="4270362069" sldId="264"/>
            <ac:picMk id="7" creationId="{9E3379FD-4A38-36CD-B942-164A859C832D}"/>
          </ac:picMkLst>
        </pc:picChg>
        <pc:picChg chg="del mod">
          <ac:chgData name="Krishna Krishna" userId="11e69dcf5ada2be7" providerId="LiveId" clId="{4B44AA7F-5F8C-461B-90A3-C65E3B44D114}" dt="2024-09-27T03:41:30.565" v="10" actId="478"/>
          <ac:picMkLst>
            <pc:docMk/>
            <pc:sldMk cId="4270362069" sldId="264"/>
            <ac:picMk id="9" creationId="{4128BDC7-ABD9-B609-D97E-5179C576054C}"/>
          </ac:picMkLst>
        </pc:picChg>
      </pc:sldChg>
      <pc:sldChg chg="modSp mod">
        <pc:chgData name="Krishna Krishna" userId="11e69dcf5ada2be7" providerId="LiveId" clId="{4B44AA7F-5F8C-461B-90A3-C65E3B44D114}" dt="2024-09-27T07:03:00.410" v="98" actId="14100"/>
        <pc:sldMkLst>
          <pc:docMk/>
          <pc:sldMk cId="3010540151" sldId="265"/>
        </pc:sldMkLst>
        <pc:spChg chg="mod">
          <ac:chgData name="Krishna Krishna" userId="11e69dcf5ada2be7" providerId="LiveId" clId="{4B44AA7F-5F8C-461B-90A3-C65E3B44D114}" dt="2024-09-27T07:03:00.410" v="98" actId="14100"/>
          <ac:spMkLst>
            <pc:docMk/>
            <pc:sldMk cId="3010540151" sldId="265"/>
            <ac:spMk id="2" creationId="{01ECDFF5-9D3F-C1E8-A79C-7331C73A0A57}"/>
          </ac:spMkLst>
        </pc:spChg>
        <pc:spChg chg="mod">
          <ac:chgData name="Krishna Krishna" userId="11e69dcf5ada2be7" providerId="LiveId" clId="{4B44AA7F-5F8C-461B-90A3-C65E3B44D114}" dt="2024-09-27T03:40:39.958" v="0"/>
          <ac:spMkLst>
            <pc:docMk/>
            <pc:sldMk cId="3010540151" sldId="265"/>
            <ac:spMk id="3" creationId="{0BF7E812-2092-0803-32C3-3A812CC3D5E1}"/>
          </ac:spMkLst>
        </pc:spChg>
        <pc:picChg chg="mod">
          <ac:chgData name="Krishna Krishna" userId="11e69dcf5ada2be7" providerId="LiveId" clId="{4B44AA7F-5F8C-461B-90A3-C65E3B44D114}" dt="2024-09-27T03:40:49.288" v="2" actId="1076"/>
          <ac:picMkLst>
            <pc:docMk/>
            <pc:sldMk cId="3010540151" sldId="265"/>
            <ac:picMk id="5" creationId="{483FB34D-13AF-7587-A454-906209F2369C}"/>
          </ac:picMkLst>
        </pc:picChg>
      </pc:sldChg>
      <pc:sldChg chg="addSp delSp modSp new mod">
        <pc:chgData name="Krishna Krishna" userId="11e69dcf5ada2be7" providerId="LiveId" clId="{4B44AA7F-5F8C-461B-90A3-C65E3B44D114}" dt="2024-09-27T07:02:56.521" v="97" actId="14100"/>
        <pc:sldMkLst>
          <pc:docMk/>
          <pc:sldMk cId="3729015912" sldId="266"/>
        </pc:sldMkLst>
        <pc:spChg chg="mod">
          <ac:chgData name="Krishna Krishna" userId="11e69dcf5ada2be7" providerId="LiveId" clId="{4B44AA7F-5F8C-461B-90A3-C65E3B44D114}" dt="2024-09-27T07:02:56.521" v="97" actId="14100"/>
          <ac:spMkLst>
            <pc:docMk/>
            <pc:sldMk cId="3729015912" sldId="266"/>
            <ac:spMk id="2" creationId="{791FEAD2-CA96-811E-A6FF-5DE6F234C79C}"/>
          </ac:spMkLst>
        </pc:spChg>
        <pc:spChg chg="del">
          <ac:chgData name="Krishna Krishna" userId="11e69dcf5ada2be7" providerId="LiveId" clId="{4B44AA7F-5F8C-461B-90A3-C65E3B44D114}" dt="2024-09-27T04:28:41.170" v="56" actId="931"/>
          <ac:spMkLst>
            <pc:docMk/>
            <pc:sldMk cId="3729015912" sldId="266"/>
            <ac:spMk id="3" creationId="{59761965-4BD4-5F9E-EC3A-06C306F14AF6}"/>
          </ac:spMkLst>
        </pc:spChg>
        <pc:picChg chg="add mod">
          <ac:chgData name="Krishna Krishna" userId="11e69dcf5ada2be7" providerId="LiveId" clId="{4B44AA7F-5F8C-461B-90A3-C65E3B44D114}" dt="2024-09-27T04:29:01.704" v="63" actId="14100"/>
          <ac:picMkLst>
            <pc:docMk/>
            <pc:sldMk cId="3729015912" sldId="266"/>
            <ac:picMk id="5" creationId="{45AED2FA-5BE8-7842-983E-15DDE2D7BBEB}"/>
          </ac:picMkLst>
        </pc:picChg>
      </pc:sldChg>
      <pc:sldChg chg="addSp delSp modSp new mod">
        <pc:chgData name="Krishna Krishna" userId="11e69dcf5ada2be7" providerId="LiveId" clId="{4B44AA7F-5F8C-461B-90A3-C65E3B44D114}" dt="2024-09-27T07:42:43.354" v="1032" actId="20577"/>
        <pc:sldMkLst>
          <pc:docMk/>
          <pc:sldMk cId="3680055786" sldId="267"/>
        </pc:sldMkLst>
        <pc:spChg chg="mod">
          <ac:chgData name="Krishna Krishna" userId="11e69dcf5ada2be7" providerId="LiveId" clId="{4B44AA7F-5F8C-461B-90A3-C65E3B44D114}" dt="2024-09-27T07:20:12.790" v="180" actId="20577"/>
          <ac:spMkLst>
            <pc:docMk/>
            <pc:sldMk cId="3680055786" sldId="267"/>
            <ac:spMk id="2" creationId="{5F3AD782-38B6-4A19-E702-7E4F3184384B}"/>
          </ac:spMkLst>
        </pc:spChg>
        <pc:spChg chg="del mod">
          <ac:chgData name="Krishna Krishna" userId="11e69dcf5ada2be7" providerId="LiveId" clId="{4B44AA7F-5F8C-461B-90A3-C65E3B44D114}" dt="2024-09-27T07:23:40.221" v="189"/>
          <ac:spMkLst>
            <pc:docMk/>
            <pc:sldMk cId="3680055786" sldId="267"/>
            <ac:spMk id="3" creationId="{C5180BDF-FFCA-647D-0B09-26A5FEDDD63D}"/>
          </ac:spMkLst>
        </pc:spChg>
        <pc:spChg chg="add mod">
          <ac:chgData name="Krishna Krishna" userId="11e69dcf5ada2be7" providerId="LiveId" clId="{4B44AA7F-5F8C-461B-90A3-C65E3B44D114}" dt="2024-09-27T07:42:43.354" v="1032" actId="20577"/>
          <ac:spMkLst>
            <pc:docMk/>
            <pc:sldMk cId="3680055786" sldId="267"/>
            <ac:spMk id="4" creationId="{B832DC02-67ED-92EB-2F57-9F6623EC0B3E}"/>
          </ac:spMkLst>
        </pc:spChg>
      </pc:sldChg>
      <pc:sldChg chg="new del">
        <pc:chgData name="Krishna Krishna" userId="11e69dcf5ada2be7" providerId="LiveId" clId="{4B44AA7F-5F8C-461B-90A3-C65E3B44D114}" dt="2024-09-27T07:23:36.329" v="187" actId="680"/>
        <pc:sldMkLst>
          <pc:docMk/>
          <pc:sldMk cId="1096827556" sldId="268"/>
        </pc:sldMkLst>
      </pc:sldChg>
      <pc:sldChg chg="addSp delSp modSp new mod">
        <pc:chgData name="Krishna Krishna" userId="11e69dcf5ada2be7" providerId="LiveId" clId="{4B44AA7F-5F8C-461B-90A3-C65E3B44D114}" dt="2024-09-27T08:26:41.639" v="1855" actId="255"/>
        <pc:sldMkLst>
          <pc:docMk/>
          <pc:sldMk cId="2094379022" sldId="268"/>
        </pc:sldMkLst>
        <pc:spChg chg="mod">
          <ac:chgData name="Krishna Krishna" userId="11e69dcf5ada2be7" providerId="LiveId" clId="{4B44AA7F-5F8C-461B-90A3-C65E3B44D114}" dt="2024-09-27T07:49:00.017" v="1034"/>
          <ac:spMkLst>
            <pc:docMk/>
            <pc:sldMk cId="2094379022" sldId="268"/>
            <ac:spMk id="2" creationId="{3CF2DA60-DC31-007E-630D-A9A36A144885}"/>
          </ac:spMkLst>
        </pc:spChg>
        <pc:spChg chg="del mod">
          <ac:chgData name="Krishna Krishna" userId="11e69dcf5ada2be7" providerId="LiveId" clId="{4B44AA7F-5F8C-461B-90A3-C65E3B44D114}" dt="2024-09-27T07:50:17.762" v="1037"/>
          <ac:spMkLst>
            <pc:docMk/>
            <pc:sldMk cId="2094379022" sldId="268"/>
            <ac:spMk id="3" creationId="{5115084B-CBF8-6119-6B26-D992086F65F2}"/>
          </ac:spMkLst>
        </pc:spChg>
        <pc:spChg chg="add mod">
          <ac:chgData name="Krishna Krishna" userId="11e69dcf5ada2be7" providerId="LiveId" clId="{4B44AA7F-5F8C-461B-90A3-C65E3B44D114}" dt="2024-09-27T08:26:41.639" v="1855" actId="255"/>
          <ac:spMkLst>
            <pc:docMk/>
            <pc:sldMk cId="2094379022" sldId="268"/>
            <ac:spMk id="4" creationId="{18CA6E5C-666B-EC7A-758D-3912B3C1BDB1}"/>
          </ac:spMkLst>
        </pc:spChg>
        <pc:spChg chg="add">
          <ac:chgData name="Krishna Krishna" userId="11e69dcf5ada2be7" providerId="LiveId" clId="{4B44AA7F-5F8C-461B-90A3-C65E3B44D114}" dt="2024-09-27T07:50:56.340" v="1043"/>
          <ac:spMkLst>
            <pc:docMk/>
            <pc:sldMk cId="2094379022" sldId="268"/>
            <ac:spMk id="5" creationId="{20F3A713-AD91-54DD-386E-8FB6ACE1E277}"/>
          </ac:spMkLst>
        </pc:spChg>
      </pc:sldChg>
      <pc:sldChg chg="addSp delSp modSp new mod">
        <pc:chgData name="Krishna Krishna" userId="11e69dcf5ada2be7" providerId="LiveId" clId="{4B44AA7F-5F8C-461B-90A3-C65E3B44D114}" dt="2024-09-27T08:37:00.594" v="2264" actId="12"/>
        <pc:sldMkLst>
          <pc:docMk/>
          <pc:sldMk cId="1430523355" sldId="269"/>
        </pc:sldMkLst>
        <pc:spChg chg="mod">
          <ac:chgData name="Krishna Krishna" userId="11e69dcf5ada2be7" providerId="LiveId" clId="{4B44AA7F-5F8C-461B-90A3-C65E3B44D114}" dt="2024-09-27T08:25:37.766" v="1849" actId="20577"/>
          <ac:spMkLst>
            <pc:docMk/>
            <pc:sldMk cId="1430523355" sldId="269"/>
            <ac:spMk id="2" creationId="{CC025EF0-5FE9-BC29-B64E-7BEBE64F9C58}"/>
          </ac:spMkLst>
        </pc:spChg>
        <pc:spChg chg="del">
          <ac:chgData name="Krishna Krishna" userId="11e69dcf5ada2be7" providerId="LiveId" clId="{4B44AA7F-5F8C-461B-90A3-C65E3B44D114}" dt="2024-09-27T08:27:35.643" v="1856"/>
          <ac:spMkLst>
            <pc:docMk/>
            <pc:sldMk cId="1430523355" sldId="269"/>
            <ac:spMk id="3" creationId="{707FC76A-DDA4-E996-7B50-0A3236B81151}"/>
          </ac:spMkLst>
        </pc:spChg>
        <pc:spChg chg="add mod">
          <ac:chgData name="Krishna Krishna" userId="11e69dcf5ada2be7" providerId="LiveId" clId="{4B44AA7F-5F8C-461B-90A3-C65E3B44D114}" dt="2024-09-27T08:37:00.594" v="2264" actId="12"/>
          <ac:spMkLst>
            <pc:docMk/>
            <pc:sldMk cId="1430523355" sldId="269"/>
            <ac:spMk id="4" creationId="{855DD44F-0ED2-204C-7C8D-89448C27F923}"/>
          </ac:spMkLst>
        </pc:spChg>
        <pc:spChg chg="add">
          <ac:chgData name="Krishna Krishna" userId="11e69dcf5ada2be7" providerId="LiveId" clId="{4B44AA7F-5F8C-461B-90A3-C65E3B44D114}" dt="2024-09-27T08:32:57.719" v="1872"/>
          <ac:spMkLst>
            <pc:docMk/>
            <pc:sldMk cId="1430523355" sldId="269"/>
            <ac:spMk id="5" creationId="{5621A251-FFF0-FF3E-22F4-B03A9A9B7480}"/>
          </ac:spMkLst>
        </pc:spChg>
        <pc:spChg chg="add mod">
          <ac:chgData name="Krishna Krishna" userId="11e69dcf5ada2be7" providerId="LiveId" clId="{4B44AA7F-5F8C-461B-90A3-C65E3B44D114}" dt="2024-09-27T08:33:06.271" v="1874"/>
          <ac:spMkLst>
            <pc:docMk/>
            <pc:sldMk cId="1430523355" sldId="269"/>
            <ac:spMk id="6" creationId="{A5D3469C-199A-2E93-9D33-A83B690D3A3F}"/>
          </ac:spMkLst>
        </pc:spChg>
        <pc:spChg chg="add">
          <ac:chgData name="Krishna Krishna" userId="11e69dcf5ada2be7" providerId="LiveId" clId="{4B44AA7F-5F8C-461B-90A3-C65E3B44D114}" dt="2024-09-27T08:33:10.446" v="1881"/>
          <ac:spMkLst>
            <pc:docMk/>
            <pc:sldMk cId="1430523355" sldId="269"/>
            <ac:spMk id="7" creationId="{95326975-5BA2-DE0B-D5B5-341DF785C9B6}"/>
          </ac:spMkLst>
        </pc:spChg>
        <pc:spChg chg="add mod">
          <ac:chgData name="Krishna Krishna" userId="11e69dcf5ada2be7" providerId="LiveId" clId="{4B44AA7F-5F8C-461B-90A3-C65E3B44D114}" dt="2024-09-27T08:36:28.796" v="2260" actId="20577"/>
          <ac:spMkLst>
            <pc:docMk/>
            <pc:sldMk cId="1430523355" sldId="269"/>
            <ac:spMk id="8" creationId="{107357B0-1650-B696-15E7-054F2AF962FD}"/>
          </ac:spMkLst>
        </pc:spChg>
      </pc:sldChg>
      <pc:sldChg chg="new del">
        <pc:chgData name="Krishna Krishna" userId="11e69dcf5ada2be7" providerId="LiveId" clId="{4B44AA7F-5F8C-461B-90A3-C65E3B44D114}" dt="2024-09-27T08:22:24.563" v="1815" actId="47"/>
        <pc:sldMkLst>
          <pc:docMk/>
          <pc:sldMk cId="2271372881" sldId="269"/>
        </pc:sldMkLst>
      </pc:sldChg>
      <pc:sldChg chg="addSp delSp modSp new mod">
        <pc:chgData name="Krishna Krishna" userId="11e69dcf5ada2be7" providerId="LiveId" clId="{4B44AA7F-5F8C-461B-90A3-C65E3B44D114}" dt="2024-09-27T09:13:42.929" v="2701" actId="20577"/>
        <pc:sldMkLst>
          <pc:docMk/>
          <pc:sldMk cId="3140717686" sldId="270"/>
        </pc:sldMkLst>
        <pc:spChg chg="mod">
          <ac:chgData name="Krishna Krishna" userId="11e69dcf5ada2be7" providerId="LiveId" clId="{4B44AA7F-5F8C-461B-90A3-C65E3B44D114}" dt="2024-09-27T08:50:20.105" v="2332" actId="2710"/>
          <ac:spMkLst>
            <pc:docMk/>
            <pc:sldMk cId="3140717686" sldId="270"/>
            <ac:spMk id="2" creationId="{04018D88-1971-1929-AF18-9AFED447DF1F}"/>
          </ac:spMkLst>
        </pc:spChg>
        <pc:spChg chg="mod">
          <ac:chgData name="Krishna Krishna" userId="11e69dcf5ada2be7" providerId="LiveId" clId="{4B44AA7F-5F8C-461B-90A3-C65E3B44D114}" dt="2024-09-27T09:13:39.231" v="2699" actId="20577"/>
          <ac:spMkLst>
            <pc:docMk/>
            <pc:sldMk cId="3140717686" sldId="270"/>
            <ac:spMk id="3" creationId="{D9E1B743-0DB1-50B9-D8BC-764C2A0CE31D}"/>
          </ac:spMkLst>
        </pc:spChg>
        <pc:spChg chg="mod">
          <ac:chgData name="Krishna Krishna" userId="11e69dcf5ada2be7" providerId="LiveId" clId="{4B44AA7F-5F8C-461B-90A3-C65E3B44D114}" dt="2024-09-27T09:13:42.929" v="2701" actId="20577"/>
          <ac:spMkLst>
            <pc:docMk/>
            <pc:sldMk cId="3140717686" sldId="270"/>
            <ac:spMk id="4" creationId="{44E78FCE-F894-AFDD-D73E-744C8AC99538}"/>
          </ac:spMkLst>
        </pc:spChg>
        <pc:spChg chg="add del mod">
          <ac:chgData name="Krishna Krishna" userId="11e69dcf5ada2be7" providerId="LiveId" clId="{4B44AA7F-5F8C-461B-90A3-C65E3B44D114}" dt="2024-09-27T09:05:14.189" v="2599"/>
          <ac:spMkLst>
            <pc:docMk/>
            <pc:sldMk cId="3140717686" sldId="270"/>
            <ac:spMk id="7" creationId="{5C443679-2E68-B8C6-8E33-BAEBEAC62F04}"/>
          </ac:spMkLst>
        </pc:spChg>
        <pc:spChg chg="add">
          <ac:chgData name="Krishna Krishna" userId="11e69dcf5ada2be7" providerId="LiveId" clId="{4B44AA7F-5F8C-461B-90A3-C65E3B44D114}" dt="2024-09-27T09:06:13.690" v="2606"/>
          <ac:spMkLst>
            <pc:docMk/>
            <pc:sldMk cId="3140717686" sldId="270"/>
            <ac:spMk id="8" creationId="{B9B46DCF-0651-7F7D-A68F-FAE151F2513D}"/>
          </ac:spMkLst>
        </pc:spChg>
      </pc:sldChg>
      <pc:sldChg chg="modSp new mod">
        <pc:chgData name="Krishna Krishna" userId="11e69dcf5ada2be7" providerId="LiveId" clId="{4B44AA7F-5F8C-461B-90A3-C65E3B44D114}" dt="2024-09-27T09:37:54.282" v="2814" actId="14100"/>
        <pc:sldMkLst>
          <pc:docMk/>
          <pc:sldMk cId="3825985594" sldId="271"/>
        </pc:sldMkLst>
        <pc:spChg chg="mod">
          <ac:chgData name="Krishna Krishna" userId="11e69dcf5ada2be7" providerId="LiveId" clId="{4B44AA7F-5F8C-461B-90A3-C65E3B44D114}" dt="2024-09-27T09:37:54.282" v="2814" actId="14100"/>
          <ac:spMkLst>
            <pc:docMk/>
            <pc:sldMk cId="3825985594" sldId="271"/>
            <ac:spMk id="2" creationId="{A010EB93-E8D8-7CEC-5902-BD997CFE6E80}"/>
          </ac:spMkLst>
        </pc:spChg>
        <pc:spChg chg="mod">
          <ac:chgData name="Krishna Krishna" userId="11e69dcf5ada2be7" providerId="LiveId" clId="{4B44AA7F-5F8C-461B-90A3-C65E3B44D114}" dt="2024-09-27T09:37:39.645" v="2810" actId="122"/>
          <ac:spMkLst>
            <pc:docMk/>
            <pc:sldMk cId="3825985594" sldId="271"/>
            <ac:spMk id="3" creationId="{4F584EEB-2012-A095-D379-3D947593397E}"/>
          </ac:spMkLst>
        </pc:spChg>
        <pc:spChg chg="mod">
          <ac:chgData name="Krishna Krishna" userId="11e69dcf5ada2be7" providerId="LiveId" clId="{4B44AA7F-5F8C-461B-90A3-C65E3B44D114}" dt="2024-09-27T09:37:45.269" v="2813" actId="122"/>
          <ac:spMkLst>
            <pc:docMk/>
            <pc:sldMk cId="3825985594" sldId="271"/>
            <ac:spMk id="4" creationId="{B756E5CD-02F3-CD65-D69C-2D8CD376E353}"/>
          </ac:spMkLst>
        </pc:spChg>
      </pc:sldChg>
      <pc:sldChg chg="addSp delSp modSp new mod">
        <pc:chgData name="Krishna Krishna" userId="11e69dcf5ada2be7" providerId="LiveId" clId="{4B44AA7F-5F8C-461B-90A3-C65E3B44D114}" dt="2024-09-27T15:39:49.162" v="2946" actId="20577"/>
        <pc:sldMkLst>
          <pc:docMk/>
          <pc:sldMk cId="856546588" sldId="272"/>
        </pc:sldMkLst>
        <pc:spChg chg="mod">
          <ac:chgData name="Krishna Krishna" userId="11e69dcf5ada2be7" providerId="LiveId" clId="{4B44AA7F-5F8C-461B-90A3-C65E3B44D114}" dt="2024-09-27T15:38:10.484" v="2929" actId="14100"/>
          <ac:spMkLst>
            <pc:docMk/>
            <pc:sldMk cId="856546588" sldId="272"/>
            <ac:spMk id="2" creationId="{274B8E9B-0881-22B4-BA23-90AE7284A9F0}"/>
          </ac:spMkLst>
        </pc:spChg>
        <pc:spChg chg="del">
          <ac:chgData name="Krishna Krishna" userId="11e69dcf5ada2be7" providerId="LiveId" clId="{4B44AA7F-5F8C-461B-90A3-C65E3B44D114}" dt="2024-09-27T15:27:28.610" v="2859" actId="931"/>
          <ac:spMkLst>
            <pc:docMk/>
            <pc:sldMk cId="856546588" sldId="272"/>
            <ac:spMk id="3" creationId="{ECB161BA-E5BC-67E3-EBA7-DD02D2ADFDFA}"/>
          </ac:spMkLst>
        </pc:spChg>
        <pc:spChg chg="mod">
          <ac:chgData name="Krishna Krishna" userId="11e69dcf5ada2be7" providerId="LiveId" clId="{4B44AA7F-5F8C-461B-90A3-C65E3B44D114}" dt="2024-09-27T15:39:49.162" v="2946" actId="20577"/>
          <ac:spMkLst>
            <pc:docMk/>
            <pc:sldMk cId="856546588" sldId="272"/>
            <ac:spMk id="4" creationId="{BF8F4789-55D9-9A4C-E0FE-7ED8444BB4ED}"/>
          </ac:spMkLst>
        </pc:spChg>
        <pc:spChg chg="add del mod">
          <ac:chgData name="Krishna Krishna" userId="11e69dcf5ada2be7" providerId="LiveId" clId="{4B44AA7F-5F8C-461B-90A3-C65E3B44D114}" dt="2024-09-27T15:32:03.372" v="2866" actId="931"/>
          <ac:spMkLst>
            <pc:docMk/>
            <pc:sldMk cId="856546588" sldId="272"/>
            <ac:spMk id="8" creationId="{C1785E3A-4A2D-321F-E146-FA21BDE8FCC2}"/>
          </ac:spMkLst>
        </pc:spChg>
        <pc:picChg chg="add del mod">
          <ac:chgData name="Krishna Krishna" userId="11e69dcf5ada2be7" providerId="LiveId" clId="{4B44AA7F-5F8C-461B-90A3-C65E3B44D114}" dt="2024-09-27T15:31:56.634" v="2865" actId="478"/>
          <ac:picMkLst>
            <pc:docMk/>
            <pc:sldMk cId="856546588" sldId="272"/>
            <ac:picMk id="6" creationId="{A8C284DB-63C1-3805-6836-E1337B729319}"/>
          </ac:picMkLst>
        </pc:picChg>
        <pc:picChg chg="add mod">
          <ac:chgData name="Krishna Krishna" userId="11e69dcf5ada2be7" providerId="LiveId" clId="{4B44AA7F-5F8C-461B-90A3-C65E3B44D114}" dt="2024-09-27T15:38:24.925" v="2931" actId="14100"/>
          <ac:picMkLst>
            <pc:docMk/>
            <pc:sldMk cId="856546588" sldId="272"/>
            <ac:picMk id="10" creationId="{E05FB1ED-279A-B991-3CF9-B0A381D1A6E3}"/>
          </ac:picMkLst>
        </pc:picChg>
      </pc:sldChg>
      <pc:sldChg chg="addSp delSp modSp new mod">
        <pc:chgData name="Krishna Krishna" userId="11e69dcf5ada2be7" providerId="LiveId" clId="{4B44AA7F-5F8C-461B-90A3-C65E3B44D114}" dt="2024-09-27T15:54:06.142" v="2984" actId="14100"/>
        <pc:sldMkLst>
          <pc:docMk/>
          <pc:sldMk cId="533791748" sldId="273"/>
        </pc:sldMkLst>
        <pc:spChg chg="mod">
          <ac:chgData name="Krishna Krishna" userId="11e69dcf5ada2be7" providerId="LiveId" clId="{4B44AA7F-5F8C-461B-90A3-C65E3B44D114}" dt="2024-09-27T15:49:20.308" v="2971" actId="14100"/>
          <ac:spMkLst>
            <pc:docMk/>
            <pc:sldMk cId="533791748" sldId="273"/>
            <ac:spMk id="2" creationId="{BA000C4A-B1E7-0D51-5756-04E3C72138B6}"/>
          </ac:spMkLst>
        </pc:spChg>
        <pc:spChg chg="del">
          <ac:chgData name="Krishna Krishna" userId="11e69dcf5ada2be7" providerId="LiveId" clId="{4B44AA7F-5F8C-461B-90A3-C65E3B44D114}" dt="2024-09-27T15:51:09.479" v="2972" actId="931"/>
          <ac:spMkLst>
            <pc:docMk/>
            <pc:sldMk cId="533791748" sldId="273"/>
            <ac:spMk id="3" creationId="{B552BDC0-B955-50FE-8831-39F0559A58EE}"/>
          </ac:spMkLst>
        </pc:spChg>
        <pc:spChg chg="mod">
          <ac:chgData name="Krishna Krishna" userId="11e69dcf5ada2be7" providerId="LiveId" clId="{4B44AA7F-5F8C-461B-90A3-C65E3B44D114}" dt="2024-09-27T15:54:06.142" v="2984" actId="14100"/>
          <ac:spMkLst>
            <pc:docMk/>
            <pc:sldMk cId="533791748" sldId="273"/>
            <ac:spMk id="4" creationId="{B1B3ABC0-AFDD-F87A-5493-9A788A5CD49E}"/>
          </ac:spMkLst>
        </pc:spChg>
        <pc:picChg chg="add mod">
          <ac:chgData name="Krishna Krishna" userId="11e69dcf5ada2be7" providerId="LiveId" clId="{4B44AA7F-5F8C-461B-90A3-C65E3B44D114}" dt="2024-09-27T15:51:12.872" v="2975" actId="962"/>
          <ac:picMkLst>
            <pc:docMk/>
            <pc:sldMk cId="533791748" sldId="273"/>
            <ac:picMk id="6" creationId="{85DD23CD-CC3C-FE5D-41A0-1F65D1F1F953}"/>
          </ac:picMkLst>
        </pc:picChg>
      </pc:sldChg>
      <pc:sldChg chg="modSp new mod">
        <pc:chgData name="Krishna Krishna" userId="11e69dcf5ada2be7" providerId="LiveId" clId="{4B44AA7F-5F8C-461B-90A3-C65E3B44D114}" dt="2024-09-28T01:12:37.955" v="3220" actId="20577"/>
        <pc:sldMkLst>
          <pc:docMk/>
          <pc:sldMk cId="1685462049" sldId="274"/>
        </pc:sldMkLst>
        <pc:spChg chg="mod">
          <ac:chgData name="Krishna Krishna" userId="11e69dcf5ada2be7" providerId="LiveId" clId="{4B44AA7F-5F8C-461B-90A3-C65E3B44D114}" dt="2024-09-27T16:04:42.170" v="3055"/>
          <ac:spMkLst>
            <pc:docMk/>
            <pc:sldMk cId="1685462049" sldId="274"/>
            <ac:spMk id="2" creationId="{6518EAEE-02D6-04AA-18F4-1C0404E160A0}"/>
          </ac:spMkLst>
        </pc:spChg>
        <pc:spChg chg="mod">
          <ac:chgData name="Krishna Krishna" userId="11e69dcf5ada2be7" providerId="LiveId" clId="{4B44AA7F-5F8C-461B-90A3-C65E3B44D114}" dt="2024-09-28T01:12:37.955" v="3220" actId="20577"/>
          <ac:spMkLst>
            <pc:docMk/>
            <pc:sldMk cId="1685462049" sldId="274"/>
            <ac:spMk id="3" creationId="{98694CF3-31E5-15CB-9907-4A2C4A9F52FE}"/>
          </ac:spMkLst>
        </pc:spChg>
      </pc:sldChg>
      <pc:sldChg chg="addSp delSp modSp new mod">
        <pc:chgData name="Krishna Krishna" userId="11e69dcf5ada2be7" providerId="LiveId" clId="{4B44AA7F-5F8C-461B-90A3-C65E3B44D114}" dt="2024-09-28T01:54:10.492" v="3425" actId="20577"/>
        <pc:sldMkLst>
          <pc:docMk/>
          <pc:sldMk cId="2470920797" sldId="275"/>
        </pc:sldMkLst>
        <pc:spChg chg="mod">
          <ac:chgData name="Krishna Krishna" userId="11e69dcf5ada2be7" providerId="LiveId" clId="{4B44AA7F-5F8C-461B-90A3-C65E3B44D114}" dt="2024-09-28T01:51:01.213" v="3351" actId="14100"/>
          <ac:spMkLst>
            <pc:docMk/>
            <pc:sldMk cId="2470920797" sldId="275"/>
            <ac:spMk id="2" creationId="{BAE0569B-6F2D-1B3F-507E-FB1D5A4F314D}"/>
          </ac:spMkLst>
        </pc:spChg>
        <pc:spChg chg="del">
          <ac:chgData name="Krishna Krishna" userId="11e69dcf5ada2be7" providerId="LiveId" clId="{4B44AA7F-5F8C-461B-90A3-C65E3B44D114}" dt="2024-09-28T01:40:27.908" v="3222" actId="931"/>
          <ac:spMkLst>
            <pc:docMk/>
            <pc:sldMk cId="2470920797" sldId="275"/>
            <ac:spMk id="3" creationId="{D93BA542-AA57-BF46-847A-C54D935DFB19}"/>
          </ac:spMkLst>
        </pc:spChg>
        <pc:spChg chg="mod">
          <ac:chgData name="Krishna Krishna" userId="11e69dcf5ada2be7" providerId="LiveId" clId="{4B44AA7F-5F8C-461B-90A3-C65E3B44D114}" dt="2024-09-28T01:54:10.492" v="3425" actId="20577"/>
          <ac:spMkLst>
            <pc:docMk/>
            <pc:sldMk cId="2470920797" sldId="275"/>
            <ac:spMk id="4" creationId="{ABC3EED1-41CC-7EAF-8715-E1C85F69394D}"/>
          </ac:spMkLst>
        </pc:spChg>
        <pc:spChg chg="add">
          <ac:chgData name="Krishna Krishna" userId="11e69dcf5ada2be7" providerId="LiveId" clId="{4B44AA7F-5F8C-461B-90A3-C65E3B44D114}" dt="2024-09-28T01:44:22.793" v="3266"/>
          <ac:spMkLst>
            <pc:docMk/>
            <pc:sldMk cId="2470920797" sldId="275"/>
            <ac:spMk id="7" creationId="{38C79050-5E33-4497-60BA-D28D98837AC5}"/>
          </ac:spMkLst>
        </pc:spChg>
        <pc:spChg chg="add">
          <ac:chgData name="Krishna Krishna" userId="11e69dcf5ada2be7" providerId="LiveId" clId="{4B44AA7F-5F8C-461B-90A3-C65E3B44D114}" dt="2024-09-28T01:44:33.615" v="3269"/>
          <ac:spMkLst>
            <pc:docMk/>
            <pc:sldMk cId="2470920797" sldId="275"/>
            <ac:spMk id="8" creationId="{3F7D8B20-4329-9DFE-922E-5916D6ED4EDC}"/>
          </ac:spMkLst>
        </pc:spChg>
        <pc:spChg chg="add">
          <ac:chgData name="Krishna Krishna" userId="11e69dcf5ada2be7" providerId="LiveId" clId="{4B44AA7F-5F8C-461B-90A3-C65E3B44D114}" dt="2024-09-28T01:50:07.323" v="3344"/>
          <ac:spMkLst>
            <pc:docMk/>
            <pc:sldMk cId="2470920797" sldId="275"/>
            <ac:spMk id="9" creationId="{C3ED51CE-ADCD-C356-9523-5A25F31D0607}"/>
          </ac:spMkLst>
        </pc:spChg>
        <pc:picChg chg="add mod">
          <ac:chgData name="Krishna Krishna" userId="11e69dcf5ada2be7" providerId="LiveId" clId="{4B44AA7F-5F8C-461B-90A3-C65E3B44D114}" dt="2024-09-28T01:51:14.812" v="3355" actId="1076"/>
          <ac:picMkLst>
            <pc:docMk/>
            <pc:sldMk cId="2470920797" sldId="275"/>
            <ac:picMk id="6" creationId="{C5774B7B-2C3A-0EEE-99BF-BD230DF0085C}"/>
          </ac:picMkLst>
        </pc:picChg>
      </pc:sldChg>
      <pc:sldChg chg="addSp modSp new mod">
        <pc:chgData name="Krishna Krishna" userId="11e69dcf5ada2be7" providerId="LiveId" clId="{4B44AA7F-5F8C-461B-90A3-C65E3B44D114}" dt="2024-09-28T02:04:53.452" v="3492" actId="20577"/>
        <pc:sldMkLst>
          <pc:docMk/>
          <pc:sldMk cId="1764872456" sldId="276"/>
        </pc:sldMkLst>
        <pc:spChg chg="mod">
          <ac:chgData name="Krishna Krishna" userId="11e69dcf5ada2be7" providerId="LiveId" clId="{4B44AA7F-5F8C-461B-90A3-C65E3B44D114}" dt="2024-09-28T02:03:20.320" v="3471" actId="20577"/>
          <ac:spMkLst>
            <pc:docMk/>
            <pc:sldMk cId="1764872456" sldId="276"/>
            <ac:spMk id="2" creationId="{D508A588-BD7A-0B4E-5755-EC6AA3E585FF}"/>
          </ac:spMkLst>
        </pc:spChg>
        <pc:spChg chg="mod">
          <ac:chgData name="Krishna Krishna" userId="11e69dcf5ada2be7" providerId="LiveId" clId="{4B44AA7F-5F8C-461B-90A3-C65E3B44D114}" dt="2024-09-28T02:04:53.452" v="3492" actId="20577"/>
          <ac:spMkLst>
            <pc:docMk/>
            <pc:sldMk cId="1764872456" sldId="276"/>
            <ac:spMk id="3" creationId="{2E37A6C5-D269-4EB7-A354-419A55A45F66}"/>
          </ac:spMkLst>
        </pc:spChg>
        <pc:picChg chg="add mod">
          <ac:chgData name="Krishna Krishna" userId="11e69dcf5ada2be7" providerId="LiveId" clId="{4B44AA7F-5F8C-461B-90A3-C65E3B44D114}" dt="2024-09-28T02:03:01.427" v="3469" actId="14100"/>
          <ac:picMkLst>
            <pc:docMk/>
            <pc:sldMk cId="1764872456" sldId="276"/>
            <ac:picMk id="5" creationId="{E7907DE8-D0AF-C50B-6610-CCF049BAC6E5}"/>
          </ac:picMkLst>
        </pc:picChg>
      </pc:sldChg>
      <pc:sldChg chg="addSp delSp modSp new mod">
        <pc:chgData name="Krishna Krishna" userId="11e69dcf5ada2be7" providerId="LiveId" clId="{4B44AA7F-5F8C-461B-90A3-C65E3B44D114}" dt="2024-09-28T03:05:39.939" v="3551" actId="14100"/>
        <pc:sldMkLst>
          <pc:docMk/>
          <pc:sldMk cId="3557992066" sldId="277"/>
        </pc:sldMkLst>
        <pc:spChg chg="mod">
          <ac:chgData name="Krishna Krishna" userId="11e69dcf5ada2be7" providerId="LiveId" clId="{4B44AA7F-5F8C-461B-90A3-C65E3B44D114}" dt="2024-09-28T02:14:50.797" v="3533" actId="20577"/>
          <ac:spMkLst>
            <pc:docMk/>
            <pc:sldMk cId="3557992066" sldId="277"/>
            <ac:spMk id="2" creationId="{1242ACE6-F962-3D3A-ED8C-9C184C30747C}"/>
          </ac:spMkLst>
        </pc:spChg>
        <pc:spChg chg="del">
          <ac:chgData name="Krishna Krishna" userId="11e69dcf5ada2be7" providerId="LiveId" clId="{4B44AA7F-5F8C-461B-90A3-C65E3B44D114}" dt="2024-09-28T02:15:01.199" v="3534" actId="931"/>
          <ac:spMkLst>
            <pc:docMk/>
            <pc:sldMk cId="3557992066" sldId="277"/>
            <ac:spMk id="3" creationId="{62B5D372-465D-A185-F26C-9E4C1ED16C11}"/>
          </ac:spMkLst>
        </pc:spChg>
        <pc:spChg chg="mod">
          <ac:chgData name="Krishna Krishna" userId="11e69dcf5ada2be7" providerId="LiveId" clId="{4B44AA7F-5F8C-461B-90A3-C65E3B44D114}" dt="2024-09-28T03:05:39.939" v="3551" actId="14100"/>
          <ac:spMkLst>
            <pc:docMk/>
            <pc:sldMk cId="3557992066" sldId="277"/>
            <ac:spMk id="4" creationId="{CA8CCC6E-8D95-B6B4-AC2D-AF9F1E6119AB}"/>
          </ac:spMkLst>
        </pc:spChg>
        <pc:picChg chg="add mod">
          <ac:chgData name="Krishna Krishna" userId="11e69dcf5ada2be7" providerId="LiveId" clId="{4B44AA7F-5F8C-461B-90A3-C65E3B44D114}" dt="2024-09-28T02:15:11.195" v="3539" actId="1076"/>
          <ac:picMkLst>
            <pc:docMk/>
            <pc:sldMk cId="3557992066" sldId="277"/>
            <ac:picMk id="6" creationId="{F4AD938E-11B9-BDFE-608D-439818B99841}"/>
          </ac:picMkLst>
        </pc:picChg>
      </pc:sldChg>
      <pc:sldChg chg="addSp delSp modSp new mod">
        <pc:chgData name="Krishna Krishna" userId="11e69dcf5ada2be7" providerId="LiveId" clId="{4B44AA7F-5F8C-461B-90A3-C65E3B44D114}" dt="2024-09-28T03:49:45.798" v="3661" actId="1076"/>
        <pc:sldMkLst>
          <pc:docMk/>
          <pc:sldMk cId="2802780212" sldId="278"/>
        </pc:sldMkLst>
        <pc:spChg chg="mod">
          <ac:chgData name="Krishna Krishna" userId="11e69dcf5ada2be7" providerId="LiveId" clId="{4B44AA7F-5F8C-461B-90A3-C65E3B44D114}" dt="2024-09-28T03:16:27.402" v="3593" actId="20577"/>
          <ac:spMkLst>
            <pc:docMk/>
            <pc:sldMk cId="2802780212" sldId="278"/>
            <ac:spMk id="2" creationId="{D9E879D7-962F-49BC-C7C4-6DBA294A9CB4}"/>
          </ac:spMkLst>
        </pc:spChg>
        <pc:spChg chg="del">
          <ac:chgData name="Krishna Krishna" userId="11e69dcf5ada2be7" providerId="LiveId" clId="{4B44AA7F-5F8C-461B-90A3-C65E3B44D114}" dt="2024-09-28T03:16:35.816" v="3594" actId="931"/>
          <ac:spMkLst>
            <pc:docMk/>
            <pc:sldMk cId="2802780212" sldId="278"/>
            <ac:spMk id="3" creationId="{545BB200-EE51-5277-C5FD-A19B8FC05D79}"/>
          </ac:spMkLst>
        </pc:spChg>
        <pc:spChg chg="mod">
          <ac:chgData name="Krishna Krishna" userId="11e69dcf5ada2be7" providerId="LiveId" clId="{4B44AA7F-5F8C-461B-90A3-C65E3B44D114}" dt="2024-09-28T03:21:17.682" v="3647" actId="27636"/>
          <ac:spMkLst>
            <pc:docMk/>
            <pc:sldMk cId="2802780212" sldId="278"/>
            <ac:spMk id="4" creationId="{7508889E-022F-6A39-1FEF-C3E1CC7E3572}"/>
          </ac:spMkLst>
        </pc:spChg>
        <pc:spChg chg="add">
          <ac:chgData name="Krishna Krishna" userId="11e69dcf5ada2be7" providerId="LiveId" clId="{4B44AA7F-5F8C-461B-90A3-C65E3B44D114}" dt="2024-09-28T03:18:53.894" v="3607"/>
          <ac:spMkLst>
            <pc:docMk/>
            <pc:sldMk cId="2802780212" sldId="278"/>
            <ac:spMk id="7" creationId="{486CCDB9-D153-B5E2-BD02-687929ACAB98}"/>
          </ac:spMkLst>
        </pc:spChg>
        <pc:picChg chg="add mod">
          <ac:chgData name="Krishna Krishna" userId="11e69dcf5ada2be7" providerId="LiveId" clId="{4B44AA7F-5F8C-461B-90A3-C65E3B44D114}" dt="2024-09-28T03:49:45.798" v="3661" actId="1076"/>
          <ac:picMkLst>
            <pc:docMk/>
            <pc:sldMk cId="2802780212" sldId="278"/>
            <ac:picMk id="6" creationId="{9A8706FF-0620-64DE-BCC1-04F5EB4FFE62}"/>
          </ac:picMkLst>
        </pc:picChg>
      </pc:sldChg>
      <pc:sldChg chg="addSp delSp modSp new mod">
        <pc:chgData name="Krishna Krishna" userId="11e69dcf5ada2be7" providerId="LiveId" clId="{4B44AA7F-5F8C-461B-90A3-C65E3B44D114}" dt="2024-09-28T03:57:24.274" v="3724" actId="20577"/>
        <pc:sldMkLst>
          <pc:docMk/>
          <pc:sldMk cId="2120547406" sldId="279"/>
        </pc:sldMkLst>
        <pc:spChg chg="mod">
          <ac:chgData name="Krishna Krishna" userId="11e69dcf5ada2be7" providerId="LiveId" clId="{4B44AA7F-5F8C-461B-90A3-C65E3B44D114}" dt="2024-09-28T03:51:59.960" v="3670" actId="20577"/>
          <ac:spMkLst>
            <pc:docMk/>
            <pc:sldMk cId="2120547406" sldId="279"/>
            <ac:spMk id="2" creationId="{6F1C9EAA-AE2D-10D8-EEFF-16DB79DBF368}"/>
          </ac:spMkLst>
        </pc:spChg>
        <pc:spChg chg="del">
          <ac:chgData name="Krishna Krishna" userId="11e69dcf5ada2be7" providerId="LiveId" clId="{4B44AA7F-5F8C-461B-90A3-C65E3B44D114}" dt="2024-09-28T03:52:13.159" v="3671" actId="931"/>
          <ac:spMkLst>
            <pc:docMk/>
            <pc:sldMk cId="2120547406" sldId="279"/>
            <ac:spMk id="3" creationId="{091AB6E9-BA26-2C85-63EF-B43D095D6298}"/>
          </ac:spMkLst>
        </pc:spChg>
        <pc:spChg chg="mod">
          <ac:chgData name="Krishna Krishna" userId="11e69dcf5ada2be7" providerId="LiveId" clId="{4B44AA7F-5F8C-461B-90A3-C65E3B44D114}" dt="2024-09-28T03:57:24.274" v="3724" actId="20577"/>
          <ac:spMkLst>
            <pc:docMk/>
            <pc:sldMk cId="2120547406" sldId="279"/>
            <ac:spMk id="4" creationId="{5E87716B-FF39-0708-3EB5-7A8133422CC7}"/>
          </ac:spMkLst>
        </pc:spChg>
        <pc:spChg chg="add del mod">
          <ac:chgData name="Krishna Krishna" userId="11e69dcf5ada2be7" providerId="LiveId" clId="{4B44AA7F-5F8C-461B-90A3-C65E3B44D114}" dt="2024-09-28T03:53:05.515" v="3678" actId="931"/>
          <ac:spMkLst>
            <pc:docMk/>
            <pc:sldMk cId="2120547406" sldId="279"/>
            <ac:spMk id="8" creationId="{CA8F1A80-E5C6-4B6D-60B4-337BD1B5054A}"/>
          </ac:spMkLst>
        </pc:spChg>
        <pc:spChg chg="add">
          <ac:chgData name="Krishna Krishna" userId="11e69dcf5ada2be7" providerId="LiveId" clId="{4B44AA7F-5F8C-461B-90A3-C65E3B44D114}" dt="2024-09-28T03:54:37.073" v="3687"/>
          <ac:spMkLst>
            <pc:docMk/>
            <pc:sldMk cId="2120547406" sldId="279"/>
            <ac:spMk id="11" creationId="{B63366C1-D324-4878-3B2C-C0CA78DECCB3}"/>
          </ac:spMkLst>
        </pc:spChg>
        <pc:spChg chg="add">
          <ac:chgData name="Krishna Krishna" userId="11e69dcf5ada2be7" providerId="LiveId" clId="{4B44AA7F-5F8C-461B-90A3-C65E3B44D114}" dt="2024-09-28T03:55:07.773" v="3690"/>
          <ac:spMkLst>
            <pc:docMk/>
            <pc:sldMk cId="2120547406" sldId="279"/>
            <ac:spMk id="12" creationId="{BE79AF1C-A467-A8D0-93EF-3CDBF0EDC481}"/>
          </ac:spMkLst>
        </pc:spChg>
        <pc:spChg chg="add">
          <ac:chgData name="Krishna Krishna" userId="11e69dcf5ada2be7" providerId="LiveId" clId="{4B44AA7F-5F8C-461B-90A3-C65E3B44D114}" dt="2024-09-28T03:55:11.742" v="3691"/>
          <ac:spMkLst>
            <pc:docMk/>
            <pc:sldMk cId="2120547406" sldId="279"/>
            <ac:spMk id="13" creationId="{D13875EB-B5EF-286C-F0EC-129CDE6F3AB9}"/>
          </ac:spMkLst>
        </pc:spChg>
        <pc:picChg chg="add del mod">
          <ac:chgData name="Krishna Krishna" userId="11e69dcf5ada2be7" providerId="LiveId" clId="{4B44AA7F-5F8C-461B-90A3-C65E3B44D114}" dt="2024-09-28T03:52:57.845" v="3677" actId="478"/>
          <ac:picMkLst>
            <pc:docMk/>
            <pc:sldMk cId="2120547406" sldId="279"/>
            <ac:picMk id="6" creationId="{361D8711-AA16-479C-2FB8-0D6AE6CBBE27}"/>
          </ac:picMkLst>
        </pc:picChg>
        <pc:picChg chg="add mod">
          <ac:chgData name="Krishna Krishna" userId="11e69dcf5ada2be7" providerId="LiveId" clId="{4B44AA7F-5F8C-461B-90A3-C65E3B44D114}" dt="2024-09-28T03:53:11.694" v="3682" actId="1076"/>
          <ac:picMkLst>
            <pc:docMk/>
            <pc:sldMk cId="2120547406" sldId="279"/>
            <ac:picMk id="10" creationId="{1FD2623B-D3D0-6A6E-6DE8-23EEC3E0CE66}"/>
          </ac:picMkLst>
        </pc:picChg>
      </pc:sldChg>
      <pc:sldChg chg="addSp delSp modSp new mod">
        <pc:chgData name="Krishna Krishna" userId="11e69dcf5ada2be7" providerId="LiveId" clId="{4B44AA7F-5F8C-461B-90A3-C65E3B44D114}" dt="2024-09-28T04:20:29.291" v="3843" actId="27636"/>
        <pc:sldMkLst>
          <pc:docMk/>
          <pc:sldMk cId="1239373962" sldId="280"/>
        </pc:sldMkLst>
        <pc:spChg chg="mod">
          <ac:chgData name="Krishna Krishna" userId="11e69dcf5ada2be7" providerId="LiveId" clId="{4B44AA7F-5F8C-461B-90A3-C65E3B44D114}" dt="2024-09-28T04:18:49.969" v="3801" actId="14100"/>
          <ac:spMkLst>
            <pc:docMk/>
            <pc:sldMk cId="1239373962" sldId="280"/>
            <ac:spMk id="2" creationId="{55E6C1D5-06A5-5457-62D2-59C4E27331FD}"/>
          </ac:spMkLst>
        </pc:spChg>
        <pc:spChg chg="del">
          <ac:chgData name="Krishna Krishna" userId="11e69dcf5ada2be7" providerId="LiveId" clId="{4B44AA7F-5F8C-461B-90A3-C65E3B44D114}" dt="2024-09-28T04:09:29.293" v="3752" actId="931"/>
          <ac:spMkLst>
            <pc:docMk/>
            <pc:sldMk cId="1239373962" sldId="280"/>
            <ac:spMk id="3" creationId="{5914BB2F-E3FC-10F2-0FC1-CB7BA9A0C8EE}"/>
          </ac:spMkLst>
        </pc:spChg>
        <pc:spChg chg="add del mod">
          <ac:chgData name="Krishna Krishna" userId="11e69dcf5ada2be7" providerId="LiveId" clId="{4B44AA7F-5F8C-461B-90A3-C65E3B44D114}" dt="2024-09-28T04:20:29.291" v="3843" actId="27636"/>
          <ac:spMkLst>
            <pc:docMk/>
            <pc:sldMk cId="1239373962" sldId="280"/>
            <ac:spMk id="4" creationId="{36CCF69F-32C7-D4A9-642B-AB088A765630}"/>
          </ac:spMkLst>
        </pc:spChg>
        <pc:spChg chg="add mod">
          <ac:chgData name="Krishna Krishna" userId="11e69dcf5ada2be7" providerId="LiveId" clId="{4B44AA7F-5F8C-461B-90A3-C65E3B44D114}" dt="2024-09-28T04:11:32.765" v="3757"/>
          <ac:spMkLst>
            <pc:docMk/>
            <pc:sldMk cId="1239373962" sldId="280"/>
            <ac:spMk id="7" creationId="{D6316BF5-BF77-656C-BBE2-08A61C16A0BF}"/>
          </ac:spMkLst>
        </pc:spChg>
        <pc:spChg chg="add mod">
          <ac:chgData name="Krishna Krishna" userId="11e69dcf5ada2be7" providerId="LiveId" clId="{4B44AA7F-5F8C-461B-90A3-C65E3B44D114}" dt="2024-09-28T04:11:36.785" v="3759"/>
          <ac:spMkLst>
            <pc:docMk/>
            <pc:sldMk cId="1239373962" sldId="280"/>
            <ac:spMk id="8" creationId="{528868C9-9B76-0737-5104-35EB65F96776}"/>
          </ac:spMkLst>
        </pc:spChg>
        <pc:spChg chg="add">
          <ac:chgData name="Krishna Krishna" userId="11e69dcf5ada2be7" providerId="LiveId" clId="{4B44AA7F-5F8C-461B-90A3-C65E3B44D114}" dt="2024-09-28T04:14:51.205" v="3768"/>
          <ac:spMkLst>
            <pc:docMk/>
            <pc:sldMk cId="1239373962" sldId="280"/>
            <ac:spMk id="9" creationId="{AFC2288B-7BA9-FCBA-AD60-BD558DFFEFA3}"/>
          </ac:spMkLst>
        </pc:spChg>
        <pc:spChg chg="add">
          <ac:chgData name="Krishna Krishna" userId="11e69dcf5ada2be7" providerId="LiveId" clId="{4B44AA7F-5F8C-461B-90A3-C65E3B44D114}" dt="2024-09-28T04:15:39.285" v="3771"/>
          <ac:spMkLst>
            <pc:docMk/>
            <pc:sldMk cId="1239373962" sldId="280"/>
            <ac:spMk id="10" creationId="{3EDB25D2-D2A7-A875-5B96-92CEFE4056B4}"/>
          </ac:spMkLst>
        </pc:spChg>
        <pc:picChg chg="add mod">
          <ac:chgData name="Krishna Krishna" userId="11e69dcf5ada2be7" providerId="LiveId" clId="{4B44AA7F-5F8C-461B-90A3-C65E3B44D114}" dt="2024-09-28T04:19:06.206" v="3807" actId="1076"/>
          <ac:picMkLst>
            <pc:docMk/>
            <pc:sldMk cId="1239373962" sldId="280"/>
            <ac:picMk id="6" creationId="{914100FA-FD55-8008-1989-B02AE605BBBD}"/>
          </ac:picMkLst>
        </pc:picChg>
      </pc:sldChg>
      <pc:sldChg chg="addSp delSp modSp new mod">
        <pc:chgData name="Krishna Krishna" userId="11e69dcf5ada2be7" providerId="LiveId" clId="{4B44AA7F-5F8C-461B-90A3-C65E3B44D114}" dt="2024-09-28T04:34:22.425" v="3948" actId="27636"/>
        <pc:sldMkLst>
          <pc:docMk/>
          <pc:sldMk cId="2705346466" sldId="281"/>
        </pc:sldMkLst>
        <pc:spChg chg="mod">
          <ac:chgData name="Krishna Krishna" userId="11e69dcf5ada2be7" providerId="LiveId" clId="{4B44AA7F-5F8C-461B-90A3-C65E3B44D114}" dt="2024-09-28T04:27:37.425" v="3868" actId="20577"/>
          <ac:spMkLst>
            <pc:docMk/>
            <pc:sldMk cId="2705346466" sldId="281"/>
            <ac:spMk id="2" creationId="{35026126-4F68-E0B8-511E-50C4E6D9A2F7}"/>
          </ac:spMkLst>
        </pc:spChg>
        <pc:spChg chg="del">
          <ac:chgData name="Krishna Krishna" userId="11e69dcf5ada2be7" providerId="LiveId" clId="{4B44AA7F-5F8C-461B-90A3-C65E3B44D114}" dt="2024-09-28T04:27:52.974" v="3869" actId="931"/>
          <ac:spMkLst>
            <pc:docMk/>
            <pc:sldMk cId="2705346466" sldId="281"/>
            <ac:spMk id="3" creationId="{E18769E9-1D17-8035-A3B7-A53F21BEE479}"/>
          </ac:spMkLst>
        </pc:spChg>
        <pc:spChg chg="mod">
          <ac:chgData name="Krishna Krishna" userId="11e69dcf5ada2be7" providerId="LiveId" clId="{4B44AA7F-5F8C-461B-90A3-C65E3B44D114}" dt="2024-09-28T04:34:22.425" v="3948" actId="27636"/>
          <ac:spMkLst>
            <pc:docMk/>
            <pc:sldMk cId="2705346466" sldId="281"/>
            <ac:spMk id="4" creationId="{275E0E08-643D-DEB9-9500-65B4C1D14CED}"/>
          </ac:spMkLst>
        </pc:spChg>
        <pc:spChg chg="add del mod">
          <ac:chgData name="Krishna Krishna" userId="11e69dcf5ada2be7" providerId="LiveId" clId="{4B44AA7F-5F8C-461B-90A3-C65E3B44D114}" dt="2024-09-28T04:28:08.363" v="3878" actId="931"/>
          <ac:spMkLst>
            <pc:docMk/>
            <pc:sldMk cId="2705346466" sldId="281"/>
            <ac:spMk id="10" creationId="{7F89C825-11BD-7798-3907-D2223AE95088}"/>
          </ac:spMkLst>
        </pc:spChg>
        <pc:picChg chg="add del mod">
          <ac:chgData name="Krishna Krishna" userId="11e69dcf5ada2be7" providerId="LiveId" clId="{4B44AA7F-5F8C-461B-90A3-C65E3B44D114}" dt="2024-09-28T04:28:01.562" v="3877" actId="478"/>
          <ac:picMkLst>
            <pc:docMk/>
            <pc:sldMk cId="2705346466" sldId="281"/>
            <ac:picMk id="6" creationId="{31EE0DAA-B08E-80EF-FA21-174BDD5C9D3D}"/>
          </ac:picMkLst>
        </pc:picChg>
        <pc:picChg chg="add del mod">
          <ac:chgData name="Krishna Krishna" userId="11e69dcf5ada2be7" providerId="LiveId" clId="{4B44AA7F-5F8C-461B-90A3-C65E3B44D114}" dt="2024-09-28T04:28:01.562" v="3877" actId="478"/>
          <ac:picMkLst>
            <pc:docMk/>
            <pc:sldMk cId="2705346466" sldId="281"/>
            <ac:picMk id="8" creationId="{875B91D1-1AF6-DA90-13EF-216595066DF5}"/>
          </ac:picMkLst>
        </pc:picChg>
        <pc:picChg chg="add mod">
          <ac:chgData name="Krishna Krishna" userId="11e69dcf5ada2be7" providerId="LiveId" clId="{4B44AA7F-5F8C-461B-90A3-C65E3B44D114}" dt="2024-09-28T04:29:20.366" v="3903" actId="1076"/>
          <ac:picMkLst>
            <pc:docMk/>
            <pc:sldMk cId="2705346466" sldId="281"/>
            <ac:picMk id="12" creationId="{F2627F68-1A2D-C9A6-7285-A7D9E398CE24}"/>
          </ac:picMkLst>
        </pc:picChg>
        <pc:picChg chg="add mod">
          <ac:chgData name="Krishna Krishna" userId="11e69dcf5ada2be7" providerId="LiveId" clId="{4B44AA7F-5F8C-461B-90A3-C65E3B44D114}" dt="2024-09-28T04:29:15.475" v="3902" actId="1076"/>
          <ac:picMkLst>
            <pc:docMk/>
            <pc:sldMk cId="2705346466" sldId="281"/>
            <ac:picMk id="14" creationId="{3F1B74C0-C0F5-5441-ED92-618CD28F3AC0}"/>
          </ac:picMkLst>
        </pc:picChg>
      </pc:sldChg>
      <pc:sldChg chg="addSp delSp modSp new mod">
        <pc:chgData name="Krishna Krishna" userId="11e69dcf5ada2be7" providerId="LiveId" clId="{4B44AA7F-5F8C-461B-90A3-C65E3B44D114}" dt="2024-09-28T06:06:55.647" v="4140" actId="20577"/>
        <pc:sldMkLst>
          <pc:docMk/>
          <pc:sldMk cId="1331658996" sldId="282"/>
        </pc:sldMkLst>
        <pc:spChg chg="mod">
          <ac:chgData name="Krishna Krishna" userId="11e69dcf5ada2be7" providerId="LiveId" clId="{4B44AA7F-5F8C-461B-90A3-C65E3B44D114}" dt="2024-09-28T06:06:55.647" v="4140" actId="20577"/>
          <ac:spMkLst>
            <pc:docMk/>
            <pc:sldMk cId="1331658996" sldId="282"/>
            <ac:spMk id="2" creationId="{C78AD1E4-CC31-CD2C-6382-273E5997E542}"/>
          </ac:spMkLst>
        </pc:spChg>
        <pc:spChg chg="del">
          <ac:chgData name="Krishna Krishna" userId="11e69dcf5ada2be7" providerId="LiveId" clId="{4B44AA7F-5F8C-461B-90A3-C65E3B44D114}" dt="2024-09-28T05:55:38.487" v="3987" actId="931"/>
          <ac:spMkLst>
            <pc:docMk/>
            <pc:sldMk cId="1331658996" sldId="282"/>
            <ac:spMk id="3" creationId="{2B730386-EAD0-79E9-EF42-9C4F6852D0C5}"/>
          </ac:spMkLst>
        </pc:spChg>
        <pc:spChg chg="mod">
          <ac:chgData name="Krishna Krishna" userId="11e69dcf5ada2be7" providerId="LiveId" clId="{4B44AA7F-5F8C-461B-90A3-C65E3B44D114}" dt="2024-09-28T06:03:48.942" v="4103" actId="20577"/>
          <ac:spMkLst>
            <pc:docMk/>
            <pc:sldMk cId="1331658996" sldId="282"/>
            <ac:spMk id="4" creationId="{E062FFC2-1A32-74B2-5204-2F4624495194}"/>
          </ac:spMkLst>
        </pc:spChg>
        <pc:spChg chg="add del mod">
          <ac:chgData name="Krishna Krishna" userId="11e69dcf5ada2be7" providerId="LiveId" clId="{4B44AA7F-5F8C-461B-90A3-C65E3B44D114}" dt="2024-09-28T05:56:28.328" v="3992" actId="931"/>
          <ac:spMkLst>
            <pc:docMk/>
            <pc:sldMk cId="1331658996" sldId="282"/>
            <ac:spMk id="8" creationId="{5C4EAC2B-B1CE-2CA5-7443-7B56071DC6C5}"/>
          </ac:spMkLst>
        </pc:spChg>
        <pc:spChg chg="add del mod">
          <ac:chgData name="Krishna Krishna" userId="11e69dcf5ada2be7" providerId="LiveId" clId="{4B44AA7F-5F8C-461B-90A3-C65E3B44D114}" dt="2024-09-28T05:56:39.030" v="3997" actId="931"/>
          <ac:spMkLst>
            <pc:docMk/>
            <pc:sldMk cId="1331658996" sldId="282"/>
            <ac:spMk id="12" creationId="{148D282A-186D-D04A-A1EA-B216FEA51243}"/>
          </ac:spMkLst>
        </pc:spChg>
        <pc:picChg chg="add del mod">
          <ac:chgData name="Krishna Krishna" userId="11e69dcf5ada2be7" providerId="LiveId" clId="{4B44AA7F-5F8C-461B-90A3-C65E3B44D114}" dt="2024-09-28T05:56:20.639" v="3991" actId="478"/>
          <ac:picMkLst>
            <pc:docMk/>
            <pc:sldMk cId="1331658996" sldId="282"/>
            <ac:picMk id="6" creationId="{F11B1D3C-9030-72A1-7F01-31842D5E86F0}"/>
          </ac:picMkLst>
        </pc:picChg>
        <pc:picChg chg="add del mod">
          <ac:chgData name="Krishna Krishna" userId="11e69dcf5ada2be7" providerId="LiveId" clId="{4B44AA7F-5F8C-461B-90A3-C65E3B44D114}" dt="2024-09-28T05:56:32.823" v="3996" actId="478"/>
          <ac:picMkLst>
            <pc:docMk/>
            <pc:sldMk cId="1331658996" sldId="282"/>
            <ac:picMk id="10" creationId="{CD139A27-F11B-205F-E435-5364AE981F74}"/>
          </ac:picMkLst>
        </pc:picChg>
        <pc:picChg chg="add mod">
          <ac:chgData name="Krishna Krishna" userId="11e69dcf5ada2be7" providerId="LiveId" clId="{4B44AA7F-5F8C-461B-90A3-C65E3B44D114}" dt="2024-09-28T06:03:56.150" v="4104" actId="1076"/>
          <ac:picMkLst>
            <pc:docMk/>
            <pc:sldMk cId="1331658996" sldId="282"/>
            <ac:picMk id="14" creationId="{4F4C0DFC-51F5-1220-52A8-12F57B7A9CB8}"/>
          </ac:picMkLst>
        </pc:picChg>
      </pc:sldChg>
      <pc:sldChg chg="addSp delSp modSp new mod">
        <pc:chgData name="Krishna Krishna" userId="11e69dcf5ada2be7" providerId="LiveId" clId="{4B44AA7F-5F8C-461B-90A3-C65E3B44D114}" dt="2024-09-28T06:57:52.914" v="4314"/>
        <pc:sldMkLst>
          <pc:docMk/>
          <pc:sldMk cId="2599193027" sldId="283"/>
        </pc:sldMkLst>
        <pc:spChg chg="mod">
          <ac:chgData name="Krishna Krishna" userId="11e69dcf5ada2be7" providerId="LiveId" clId="{4B44AA7F-5F8C-461B-90A3-C65E3B44D114}" dt="2024-09-28T06:31:34.219" v="4168" actId="20577"/>
          <ac:spMkLst>
            <pc:docMk/>
            <pc:sldMk cId="2599193027" sldId="283"/>
            <ac:spMk id="2" creationId="{5FCF270C-657B-168F-EF93-499FDB22B3E7}"/>
          </ac:spMkLst>
        </pc:spChg>
        <pc:spChg chg="del">
          <ac:chgData name="Krishna Krishna" userId="11e69dcf5ada2be7" providerId="LiveId" clId="{4B44AA7F-5F8C-461B-90A3-C65E3B44D114}" dt="2024-09-28T06:31:43.806" v="4169" actId="931"/>
          <ac:spMkLst>
            <pc:docMk/>
            <pc:sldMk cId="2599193027" sldId="283"/>
            <ac:spMk id="3" creationId="{BB2794CA-C2F4-12AD-7797-702A3E02CD1F}"/>
          </ac:spMkLst>
        </pc:spChg>
        <pc:spChg chg="mod">
          <ac:chgData name="Krishna Krishna" userId="11e69dcf5ada2be7" providerId="LiveId" clId="{4B44AA7F-5F8C-461B-90A3-C65E3B44D114}" dt="2024-09-28T06:57:52.048" v="4313" actId="20577"/>
          <ac:spMkLst>
            <pc:docMk/>
            <pc:sldMk cId="2599193027" sldId="283"/>
            <ac:spMk id="4" creationId="{56F832E0-73E4-3DD9-9239-973D4DD58E4D}"/>
          </ac:spMkLst>
        </pc:spChg>
        <pc:spChg chg="add del mod">
          <ac:chgData name="Krishna Krishna" userId="11e69dcf5ada2be7" providerId="LiveId" clId="{4B44AA7F-5F8C-461B-90A3-C65E3B44D114}" dt="2024-09-28T06:33:19.276" v="4174" actId="931"/>
          <ac:spMkLst>
            <pc:docMk/>
            <pc:sldMk cId="2599193027" sldId="283"/>
            <ac:spMk id="8" creationId="{9BEADE22-A4AF-CF83-EB35-CB36F0A84E3C}"/>
          </ac:spMkLst>
        </pc:spChg>
        <pc:spChg chg="add mod">
          <ac:chgData name="Krishna Krishna" userId="11e69dcf5ada2be7" providerId="LiveId" clId="{4B44AA7F-5F8C-461B-90A3-C65E3B44D114}" dt="2024-09-28T06:49:18.140" v="4199" actId="368"/>
          <ac:spMkLst>
            <pc:docMk/>
            <pc:sldMk cId="2599193027" sldId="283"/>
            <ac:spMk id="13" creationId="{9F32CC57-4951-C230-A7E6-85084A450C5F}"/>
          </ac:spMkLst>
        </pc:spChg>
        <pc:spChg chg="add mod">
          <ac:chgData name="Krishna Krishna" userId="11e69dcf5ada2be7" providerId="LiveId" clId="{4B44AA7F-5F8C-461B-90A3-C65E3B44D114}" dt="2024-09-28T06:49:47.976" v="4204" actId="21"/>
          <ac:spMkLst>
            <pc:docMk/>
            <pc:sldMk cId="2599193027" sldId="283"/>
            <ac:spMk id="14" creationId="{88D20DE4-C5C8-677D-E8B0-159FE086EC3F}"/>
          </ac:spMkLst>
        </pc:spChg>
        <pc:spChg chg="add">
          <ac:chgData name="Krishna Krishna" userId="11e69dcf5ada2be7" providerId="LiveId" clId="{4B44AA7F-5F8C-461B-90A3-C65E3B44D114}" dt="2024-09-28T06:57:45.187" v="4312"/>
          <ac:spMkLst>
            <pc:docMk/>
            <pc:sldMk cId="2599193027" sldId="283"/>
            <ac:spMk id="15" creationId="{07D6DAA4-CD52-95A0-3427-B254DB9D74D0}"/>
          </ac:spMkLst>
        </pc:spChg>
        <pc:spChg chg="add">
          <ac:chgData name="Krishna Krishna" userId="11e69dcf5ada2be7" providerId="LiveId" clId="{4B44AA7F-5F8C-461B-90A3-C65E3B44D114}" dt="2024-09-28T06:57:52.914" v="4314"/>
          <ac:spMkLst>
            <pc:docMk/>
            <pc:sldMk cId="2599193027" sldId="283"/>
            <ac:spMk id="16" creationId="{BC1BF689-F6BA-265F-0A42-300FEDF89F64}"/>
          </ac:spMkLst>
        </pc:spChg>
        <pc:picChg chg="add del mod">
          <ac:chgData name="Krishna Krishna" userId="11e69dcf5ada2be7" providerId="LiveId" clId="{4B44AA7F-5F8C-461B-90A3-C65E3B44D114}" dt="2024-09-28T06:33:10.856" v="4173" actId="478"/>
          <ac:picMkLst>
            <pc:docMk/>
            <pc:sldMk cId="2599193027" sldId="283"/>
            <ac:picMk id="6" creationId="{0C24C4C4-75DE-48E1-ABD5-643DAE16820C}"/>
          </ac:picMkLst>
        </pc:picChg>
        <pc:picChg chg="add mod">
          <ac:chgData name="Krishna Krishna" userId="11e69dcf5ada2be7" providerId="LiveId" clId="{4B44AA7F-5F8C-461B-90A3-C65E3B44D114}" dt="2024-09-28T06:47:14.644" v="4196" actId="1076"/>
          <ac:picMkLst>
            <pc:docMk/>
            <pc:sldMk cId="2599193027" sldId="283"/>
            <ac:picMk id="10" creationId="{5C652677-77B7-C6E7-EB15-C232195D0488}"/>
          </ac:picMkLst>
        </pc:picChg>
        <pc:picChg chg="add mod">
          <ac:chgData name="Krishna Krishna" userId="11e69dcf5ada2be7" providerId="LiveId" clId="{4B44AA7F-5F8C-461B-90A3-C65E3B44D114}" dt="2024-09-28T06:47:12.627" v="4195" actId="962"/>
          <ac:picMkLst>
            <pc:docMk/>
            <pc:sldMk cId="2599193027" sldId="283"/>
            <ac:picMk id="12" creationId="{39612DC4-D93B-81C6-EFDE-0C6B3ED7E6EA}"/>
          </ac:picMkLst>
        </pc:picChg>
      </pc:sldChg>
      <pc:sldChg chg="addSp delSp modSp new mod">
        <pc:chgData name="Krishna Krishna" userId="11e69dcf5ada2be7" providerId="LiveId" clId="{4B44AA7F-5F8C-461B-90A3-C65E3B44D114}" dt="2024-09-28T07:15:32.730" v="4366" actId="20577"/>
        <pc:sldMkLst>
          <pc:docMk/>
          <pc:sldMk cId="2628287459" sldId="284"/>
        </pc:sldMkLst>
        <pc:spChg chg="mod">
          <ac:chgData name="Krishna Krishna" userId="11e69dcf5ada2be7" providerId="LiveId" clId="{4B44AA7F-5F8C-461B-90A3-C65E3B44D114}" dt="2024-09-28T07:12:45.818" v="4339" actId="20577"/>
          <ac:spMkLst>
            <pc:docMk/>
            <pc:sldMk cId="2628287459" sldId="284"/>
            <ac:spMk id="2" creationId="{D627114C-A87D-D4D1-8BFA-F0E7C08C7605}"/>
          </ac:spMkLst>
        </pc:spChg>
        <pc:spChg chg="del">
          <ac:chgData name="Krishna Krishna" userId="11e69dcf5ada2be7" providerId="LiveId" clId="{4B44AA7F-5F8C-461B-90A3-C65E3B44D114}" dt="2024-09-28T07:10:14.597" v="4330" actId="931"/>
          <ac:spMkLst>
            <pc:docMk/>
            <pc:sldMk cId="2628287459" sldId="284"/>
            <ac:spMk id="3" creationId="{0E419B43-4013-6EAD-0FBF-C4D11C2C1B72}"/>
          </ac:spMkLst>
        </pc:spChg>
        <pc:spChg chg="mod">
          <ac:chgData name="Krishna Krishna" userId="11e69dcf5ada2be7" providerId="LiveId" clId="{4B44AA7F-5F8C-461B-90A3-C65E3B44D114}" dt="2024-09-28T07:15:32.730" v="4366" actId="20577"/>
          <ac:spMkLst>
            <pc:docMk/>
            <pc:sldMk cId="2628287459" sldId="284"/>
            <ac:spMk id="4" creationId="{60C13185-0F08-5A5F-882D-DE247710B243}"/>
          </ac:spMkLst>
        </pc:spChg>
        <pc:picChg chg="add mod">
          <ac:chgData name="Krishna Krishna" userId="11e69dcf5ada2be7" providerId="LiveId" clId="{4B44AA7F-5F8C-461B-90A3-C65E3B44D114}" dt="2024-09-28T07:10:21.424" v="4335" actId="1076"/>
          <ac:picMkLst>
            <pc:docMk/>
            <pc:sldMk cId="2628287459" sldId="284"/>
            <ac:picMk id="6" creationId="{285BB482-8F8C-405E-96B2-D464FC1C4256}"/>
          </ac:picMkLst>
        </pc:picChg>
      </pc:sldChg>
      <pc:sldChg chg="addSp delSp modSp new mod">
        <pc:chgData name="Krishna Krishna" userId="11e69dcf5ada2be7" providerId="LiveId" clId="{4B44AA7F-5F8C-461B-90A3-C65E3B44D114}" dt="2024-09-28T07:47:50.528" v="4528" actId="113"/>
        <pc:sldMkLst>
          <pc:docMk/>
          <pc:sldMk cId="3415652791" sldId="285"/>
        </pc:sldMkLst>
        <pc:spChg chg="mod">
          <ac:chgData name="Krishna Krishna" userId="11e69dcf5ada2be7" providerId="LiveId" clId="{4B44AA7F-5F8C-461B-90A3-C65E3B44D114}" dt="2024-09-28T07:35:29.927" v="4379" actId="20577"/>
          <ac:spMkLst>
            <pc:docMk/>
            <pc:sldMk cId="3415652791" sldId="285"/>
            <ac:spMk id="2" creationId="{66D65195-375D-2352-7F64-0FC956A1CBC4}"/>
          </ac:spMkLst>
        </pc:spChg>
        <pc:spChg chg="del">
          <ac:chgData name="Krishna Krishna" userId="11e69dcf5ada2be7" providerId="LiveId" clId="{4B44AA7F-5F8C-461B-90A3-C65E3B44D114}" dt="2024-09-28T07:35:51.727" v="4380" actId="931"/>
          <ac:spMkLst>
            <pc:docMk/>
            <pc:sldMk cId="3415652791" sldId="285"/>
            <ac:spMk id="3" creationId="{EA012D57-E215-D688-5A35-FD367AD94F24}"/>
          </ac:spMkLst>
        </pc:spChg>
        <pc:spChg chg="add del mod">
          <ac:chgData name="Krishna Krishna" userId="11e69dcf5ada2be7" providerId="LiveId" clId="{4B44AA7F-5F8C-461B-90A3-C65E3B44D114}" dt="2024-09-28T07:47:50.528" v="4528" actId="113"/>
          <ac:spMkLst>
            <pc:docMk/>
            <pc:sldMk cId="3415652791" sldId="285"/>
            <ac:spMk id="4" creationId="{78426B17-90DA-4461-FE3F-5D60C78DF6F4}"/>
          </ac:spMkLst>
        </pc:spChg>
        <pc:spChg chg="add mod">
          <ac:chgData name="Krishna Krishna" userId="11e69dcf5ada2be7" providerId="LiveId" clId="{4B44AA7F-5F8C-461B-90A3-C65E3B44D114}" dt="2024-09-28T07:38:17.293" v="4399"/>
          <ac:spMkLst>
            <pc:docMk/>
            <pc:sldMk cId="3415652791" sldId="285"/>
            <ac:spMk id="9" creationId="{76907E7C-85F8-103D-47E9-2E990DF2768E}"/>
          </ac:spMkLst>
        </pc:spChg>
        <pc:spChg chg="add del mod">
          <ac:chgData name="Krishna Krishna" userId="11e69dcf5ada2be7" providerId="LiveId" clId="{4B44AA7F-5F8C-461B-90A3-C65E3B44D114}" dt="2024-09-28T07:46:49.492" v="4492"/>
          <ac:spMkLst>
            <pc:docMk/>
            <pc:sldMk cId="3415652791" sldId="285"/>
            <ac:spMk id="10" creationId="{C4148C7D-744A-205F-7DA1-FB3FF071DA2D}"/>
          </ac:spMkLst>
        </pc:spChg>
        <pc:picChg chg="add mod">
          <ac:chgData name="Krishna Krishna" userId="11e69dcf5ada2be7" providerId="LiveId" clId="{4B44AA7F-5F8C-461B-90A3-C65E3B44D114}" dt="2024-09-28T07:36:39.862" v="4397" actId="14100"/>
          <ac:picMkLst>
            <pc:docMk/>
            <pc:sldMk cId="3415652791" sldId="285"/>
            <ac:picMk id="6" creationId="{185E5C90-5AEA-0F51-1704-DAC9B2692A20}"/>
          </ac:picMkLst>
        </pc:picChg>
        <pc:picChg chg="add mod">
          <ac:chgData name="Krishna Krishna" userId="11e69dcf5ada2be7" providerId="LiveId" clId="{4B44AA7F-5F8C-461B-90A3-C65E3B44D114}" dt="2024-09-28T07:36:34.902" v="4396" actId="1076"/>
          <ac:picMkLst>
            <pc:docMk/>
            <pc:sldMk cId="3415652791" sldId="285"/>
            <ac:picMk id="8" creationId="{C996274E-ED67-9075-B482-6A4D673E3425}"/>
          </ac:picMkLst>
        </pc:picChg>
      </pc:sldChg>
      <pc:sldChg chg="addSp modSp new del mod">
        <pc:chgData name="Krishna Krishna" userId="11e69dcf5ada2be7" providerId="LiveId" clId="{4B44AA7F-5F8C-461B-90A3-C65E3B44D114}" dt="2024-09-28T08:05:14.922" v="4661" actId="47"/>
        <pc:sldMkLst>
          <pc:docMk/>
          <pc:sldMk cId="513931874" sldId="286"/>
        </pc:sldMkLst>
        <pc:spChg chg="mod">
          <ac:chgData name="Krishna Krishna" userId="11e69dcf5ada2be7" providerId="LiveId" clId="{4B44AA7F-5F8C-461B-90A3-C65E3B44D114}" dt="2024-09-28T07:59:19.408" v="4557" actId="20577"/>
          <ac:spMkLst>
            <pc:docMk/>
            <pc:sldMk cId="513931874" sldId="286"/>
            <ac:spMk id="2" creationId="{3F51FA5D-71DC-BF6D-1B0E-4C9EFC0599E9}"/>
          </ac:spMkLst>
        </pc:spChg>
        <pc:picChg chg="add mod">
          <ac:chgData name="Krishna Krishna" userId="11e69dcf5ada2be7" providerId="LiveId" clId="{4B44AA7F-5F8C-461B-90A3-C65E3B44D114}" dt="2024-09-28T07:59:55.150" v="4566" actId="1076"/>
          <ac:picMkLst>
            <pc:docMk/>
            <pc:sldMk cId="513931874" sldId="286"/>
            <ac:picMk id="4" creationId="{AA5B72DF-EA3A-8526-E0F8-0371467BEB5C}"/>
          </ac:picMkLst>
        </pc:picChg>
      </pc:sldChg>
      <pc:sldChg chg="addSp delSp modSp new mod">
        <pc:chgData name="Krishna Krishna" userId="11e69dcf5ada2be7" providerId="LiveId" clId="{4B44AA7F-5F8C-461B-90A3-C65E3B44D114}" dt="2024-09-28T08:04:29.863" v="4641" actId="1076"/>
        <pc:sldMkLst>
          <pc:docMk/>
          <pc:sldMk cId="3687518350" sldId="287"/>
        </pc:sldMkLst>
        <pc:spChg chg="mod">
          <ac:chgData name="Krishna Krishna" userId="11e69dcf5ada2be7" providerId="LiveId" clId="{4B44AA7F-5F8C-461B-90A3-C65E3B44D114}" dt="2024-09-28T08:00:12.765" v="4582" actId="20577"/>
          <ac:spMkLst>
            <pc:docMk/>
            <pc:sldMk cId="3687518350" sldId="287"/>
            <ac:spMk id="2" creationId="{0AD4D3F2-69BF-DE23-3C98-79CFBD568492}"/>
          </ac:spMkLst>
        </pc:spChg>
        <pc:spChg chg="del">
          <ac:chgData name="Krishna Krishna" userId="11e69dcf5ada2be7" providerId="LiveId" clId="{4B44AA7F-5F8C-461B-90A3-C65E3B44D114}" dt="2024-09-28T08:00:21.237" v="4583" actId="931"/>
          <ac:spMkLst>
            <pc:docMk/>
            <pc:sldMk cId="3687518350" sldId="287"/>
            <ac:spMk id="3" creationId="{F14C30A6-01C0-04A5-3E8E-90E1BA980A69}"/>
          </ac:spMkLst>
        </pc:spChg>
        <pc:spChg chg="add mod">
          <ac:chgData name="Krishna Krishna" userId="11e69dcf5ada2be7" providerId="LiveId" clId="{4B44AA7F-5F8C-461B-90A3-C65E3B44D114}" dt="2024-09-28T08:04:14.922" v="4638" actId="115"/>
          <ac:spMkLst>
            <pc:docMk/>
            <pc:sldMk cId="3687518350" sldId="287"/>
            <ac:spMk id="7" creationId="{912F4E1C-112A-49A5-0DCD-E5D89C190E22}"/>
          </ac:spMkLst>
        </pc:spChg>
        <pc:picChg chg="add del mod">
          <ac:chgData name="Krishna Krishna" userId="11e69dcf5ada2be7" providerId="LiveId" clId="{4B44AA7F-5F8C-461B-90A3-C65E3B44D114}" dt="2024-09-28T08:00:36.431" v="4587" actId="478"/>
          <ac:picMkLst>
            <pc:docMk/>
            <pc:sldMk cId="3687518350" sldId="287"/>
            <ac:picMk id="5" creationId="{973332F0-1BCE-DE34-9CB8-B086562BD266}"/>
          </ac:picMkLst>
        </pc:picChg>
        <pc:picChg chg="add mod">
          <ac:chgData name="Krishna Krishna" userId="11e69dcf5ada2be7" providerId="LiveId" clId="{4B44AA7F-5F8C-461B-90A3-C65E3B44D114}" dt="2024-09-28T08:04:29.863" v="4641" actId="1076"/>
          <ac:picMkLst>
            <pc:docMk/>
            <pc:sldMk cId="3687518350" sldId="287"/>
            <ac:picMk id="9" creationId="{07019986-B233-235B-0CCB-A4B1A1F4C258}"/>
          </ac:picMkLst>
        </pc:picChg>
      </pc:sldChg>
      <pc:sldChg chg="addSp delSp modSp new mod">
        <pc:chgData name="Krishna Krishna" userId="11e69dcf5ada2be7" providerId="LiveId" clId="{4B44AA7F-5F8C-461B-90A3-C65E3B44D114}" dt="2024-09-28T11:25:31.761" v="4691" actId="1076"/>
        <pc:sldMkLst>
          <pc:docMk/>
          <pc:sldMk cId="1280674202" sldId="288"/>
        </pc:sldMkLst>
        <pc:spChg chg="mod">
          <ac:chgData name="Krishna Krishna" userId="11e69dcf5ada2be7" providerId="LiveId" clId="{4B44AA7F-5F8C-461B-90A3-C65E3B44D114}" dt="2024-09-28T11:21:42.109" v="4669" actId="20577"/>
          <ac:spMkLst>
            <pc:docMk/>
            <pc:sldMk cId="1280674202" sldId="288"/>
            <ac:spMk id="2" creationId="{E633C2D2-01F5-DC21-9E73-F1A15884916D}"/>
          </ac:spMkLst>
        </pc:spChg>
        <pc:spChg chg="del">
          <ac:chgData name="Krishna Krishna" userId="11e69dcf5ada2be7" providerId="LiveId" clId="{4B44AA7F-5F8C-461B-90A3-C65E3B44D114}" dt="2024-09-28T11:21:55.934" v="4670" actId="931"/>
          <ac:spMkLst>
            <pc:docMk/>
            <pc:sldMk cId="1280674202" sldId="288"/>
            <ac:spMk id="3" creationId="{DCECF31C-4039-461E-4F25-543D2256463B}"/>
          </ac:spMkLst>
        </pc:spChg>
        <pc:spChg chg="mod">
          <ac:chgData name="Krishna Krishna" userId="11e69dcf5ada2be7" providerId="LiveId" clId="{4B44AA7F-5F8C-461B-90A3-C65E3B44D114}" dt="2024-09-28T11:25:20.111" v="4689" actId="255"/>
          <ac:spMkLst>
            <pc:docMk/>
            <pc:sldMk cId="1280674202" sldId="288"/>
            <ac:spMk id="4" creationId="{33E12B80-00A2-78D1-EE0D-D8CB898AA1BE}"/>
          </ac:spMkLst>
        </pc:spChg>
        <pc:picChg chg="add mod">
          <ac:chgData name="Krishna Krishna" userId="11e69dcf5ada2be7" providerId="LiveId" clId="{4B44AA7F-5F8C-461B-90A3-C65E3B44D114}" dt="2024-09-28T11:25:31.761" v="4691" actId="1076"/>
          <ac:picMkLst>
            <pc:docMk/>
            <pc:sldMk cId="1280674202" sldId="288"/>
            <ac:picMk id="6" creationId="{B509C3AD-F537-1166-7B71-DEA5B5426215}"/>
          </ac:picMkLst>
        </pc:picChg>
      </pc:sldChg>
      <pc:sldChg chg="addSp modSp new mod">
        <pc:chgData name="Krishna Krishna" userId="11e69dcf5ada2be7" providerId="LiveId" clId="{4B44AA7F-5F8C-461B-90A3-C65E3B44D114}" dt="2024-09-28T12:38:29.540" v="4855" actId="255"/>
        <pc:sldMkLst>
          <pc:docMk/>
          <pc:sldMk cId="937131082" sldId="289"/>
        </pc:sldMkLst>
        <pc:spChg chg="mod">
          <ac:chgData name="Krishna Krishna" userId="11e69dcf5ada2be7" providerId="LiveId" clId="{4B44AA7F-5F8C-461B-90A3-C65E3B44D114}" dt="2024-09-28T12:24:16.448" v="4729" actId="14100"/>
          <ac:spMkLst>
            <pc:docMk/>
            <pc:sldMk cId="937131082" sldId="289"/>
            <ac:spMk id="2" creationId="{9002251F-A61B-A8D7-0CE7-1A36189D97C8}"/>
          </ac:spMkLst>
        </pc:spChg>
        <pc:spChg chg="mod">
          <ac:chgData name="Krishna Krishna" userId="11e69dcf5ada2be7" providerId="LiveId" clId="{4B44AA7F-5F8C-461B-90A3-C65E3B44D114}" dt="2024-09-28T12:38:29.540" v="4855" actId="255"/>
          <ac:spMkLst>
            <pc:docMk/>
            <pc:sldMk cId="937131082" sldId="289"/>
            <ac:spMk id="3" creationId="{203827B6-5266-90F7-6B3A-31400C7AE7C9}"/>
          </ac:spMkLst>
        </pc:spChg>
        <pc:spChg chg="add mod">
          <ac:chgData name="Krishna Krishna" userId="11e69dcf5ada2be7" providerId="LiveId" clId="{4B44AA7F-5F8C-461B-90A3-C65E3B44D114}" dt="2024-09-28T12:31:21.846" v="4778" actId="5793"/>
          <ac:spMkLst>
            <pc:docMk/>
            <pc:sldMk cId="937131082" sldId="289"/>
            <ac:spMk id="4" creationId="{803BAD3C-4833-A333-1C70-936D32BBDED9}"/>
          </ac:spMkLst>
        </pc:spChg>
      </pc:sldChg>
      <pc:sldChg chg="modSp new del mod">
        <pc:chgData name="Krishna Krishna" userId="11e69dcf5ada2be7" providerId="LiveId" clId="{4B44AA7F-5F8C-461B-90A3-C65E3B44D114}" dt="2024-09-28T12:23:59.685" v="4716" actId="47"/>
        <pc:sldMkLst>
          <pc:docMk/>
          <pc:sldMk cId="2924053199" sldId="289"/>
        </pc:sldMkLst>
        <pc:spChg chg="mod">
          <ac:chgData name="Krishna Krishna" userId="11e69dcf5ada2be7" providerId="LiveId" clId="{4B44AA7F-5F8C-461B-90A3-C65E3B44D114}" dt="2024-09-28T12:23:26.513" v="4715" actId="20577"/>
          <ac:spMkLst>
            <pc:docMk/>
            <pc:sldMk cId="2924053199" sldId="289"/>
            <ac:spMk id="2" creationId="{A8DA13A1-16D1-3FEA-FEBA-0C98585156EC}"/>
          </ac:spMkLst>
        </pc:spChg>
      </pc:sldChg>
      <pc:sldChg chg="new del">
        <pc:chgData name="Krishna Krishna" userId="11e69dcf5ada2be7" providerId="LiveId" clId="{4B44AA7F-5F8C-461B-90A3-C65E3B44D114}" dt="2024-09-28T12:33:14.897" v="4784" actId="47"/>
        <pc:sldMkLst>
          <pc:docMk/>
          <pc:sldMk cId="1878218756" sldId="290"/>
        </pc:sldMkLst>
      </pc:sldChg>
      <pc:sldChg chg="modSp new mod">
        <pc:chgData name="Krishna Krishna" userId="11e69dcf5ada2be7" providerId="LiveId" clId="{4B44AA7F-5F8C-461B-90A3-C65E3B44D114}" dt="2024-09-28T12:41:47.245" v="4919" actId="14100"/>
        <pc:sldMkLst>
          <pc:docMk/>
          <pc:sldMk cId="3592587779" sldId="290"/>
        </pc:sldMkLst>
        <pc:spChg chg="mod">
          <ac:chgData name="Krishna Krishna" userId="11e69dcf5ada2be7" providerId="LiveId" clId="{4B44AA7F-5F8C-461B-90A3-C65E3B44D114}" dt="2024-09-28T12:33:35.780" v="4790" actId="14100"/>
          <ac:spMkLst>
            <pc:docMk/>
            <pc:sldMk cId="3592587779" sldId="290"/>
            <ac:spMk id="2" creationId="{526A3704-3EEF-F212-C10D-E26559136727}"/>
          </ac:spMkLst>
        </pc:spChg>
        <pc:spChg chg="mod">
          <ac:chgData name="Krishna Krishna" userId="11e69dcf5ada2be7" providerId="LiveId" clId="{4B44AA7F-5F8C-461B-90A3-C65E3B44D114}" dt="2024-09-28T12:41:47.245" v="4919" actId="14100"/>
          <ac:spMkLst>
            <pc:docMk/>
            <pc:sldMk cId="3592587779" sldId="290"/>
            <ac:spMk id="3" creationId="{9BFF1E19-4594-82E1-6E50-B47C05E40FFA}"/>
          </ac:spMkLst>
        </pc:spChg>
      </pc:sldChg>
      <pc:sldChg chg="new del">
        <pc:chgData name="Krishna Krishna" userId="11e69dcf5ada2be7" providerId="LiveId" clId="{4B44AA7F-5F8C-461B-90A3-C65E3B44D114}" dt="2024-09-28T12:42:16.948" v="4921" actId="47"/>
        <pc:sldMkLst>
          <pc:docMk/>
          <pc:sldMk cId="729912555" sldId="291"/>
        </pc:sldMkLst>
      </pc:sldChg>
      <pc:sldChg chg="addSp delSp modSp new mod">
        <pc:chgData name="Krishna Krishna" userId="11e69dcf5ada2be7" providerId="LiveId" clId="{4B44AA7F-5F8C-461B-90A3-C65E3B44D114}" dt="2024-09-28T12:53:21.045" v="4993" actId="1076"/>
        <pc:sldMkLst>
          <pc:docMk/>
          <pc:sldMk cId="3958178817" sldId="291"/>
        </pc:sldMkLst>
        <pc:picChg chg="add del mod">
          <ac:chgData name="Krishna Krishna" userId="11e69dcf5ada2be7" providerId="LiveId" clId="{4B44AA7F-5F8C-461B-90A3-C65E3B44D114}" dt="2024-09-28T12:51:19.910" v="4962" actId="478"/>
          <ac:picMkLst>
            <pc:docMk/>
            <pc:sldMk cId="3958178817" sldId="291"/>
            <ac:picMk id="3" creationId="{9AEE502A-6ABA-B37B-26E0-19498125D51A}"/>
          </ac:picMkLst>
        </pc:picChg>
        <pc:picChg chg="add mod">
          <ac:chgData name="Krishna Krishna" userId="11e69dcf5ada2be7" providerId="LiveId" clId="{4B44AA7F-5F8C-461B-90A3-C65E3B44D114}" dt="2024-09-28T12:53:15.285" v="4991" actId="1076"/>
          <ac:picMkLst>
            <pc:docMk/>
            <pc:sldMk cId="3958178817" sldId="291"/>
            <ac:picMk id="5" creationId="{1ACAEF48-3B45-6B28-DBAF-CB7F6C1B7C67}"/>
          </ac:picMkLst>
        </pc:picChg>
        <pc:picChg chg="add mod">
          <ac:chgData name="Krishna Krishna" userId="11e69dcf5ada2be7" providerId="LiveId" clId="{4B44AA7F-5F8C-461B-90A3-C65E3B44D114}" dt="2024-09-28T12:53:17.781" v="4992" actId="1076"/>
          <ac:picMkLst>
            <pc:docMk/>
            <pc:sldMk cId="3958178817" sldId="291"/>
            <ac:picMk id="7" creationId="{1C8ADD6B-84D2-4201-BE5B-6E912BE36848}"/>
          </ac:picMkLst>
        </pc:picChg>
        <pc:picChg chg="add mod">
          <ac:chgData name="Krishna Krishna" userId="11e69dcf5ada2be7" providerId="LiveId" clId="{4B44AA7F-5F8C-461B-90A3-C65E3B44D114}" dt="2024-09-28T12:53:21.045" v="4993" actId="1076"/>
          <ac:picMkLst>
            <pc:docMk/>
            <pc:sldMk cId="3958178817" sldId="291"/>
            <ac:picMk id="9" creationId="{E028CEB2-59A7-08E2-D970-A7F6365314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6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5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5F59-886C-7A38-DF81-D7B73BD99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4800" b="1" dirty="0"/>
              <a:t>MICROSOFT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E4C53-6C9B-C39F-FE4E-787B6537B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8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EB93-E8D8-7CEC-5902-BD997CFE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5" y="819807"/>
            <a:ext cx="9832925" cy="1292772"/>
          </a:xfrm>
        </p:spPr>
        <p:txBody>
          <a:bodyPr>
            <a:normAutofit/>
          </a:bodyPr>
          <a:lstStyle/>
          <a:p>
            <a:r>
              <a:rPr lang="en-GB" dirty="0"/>
              <a:t>Clean and trim </a:t>
            </a:r>
            <a:br>
              <a:rPr lang="en-GB" dirty="0"/>
            </a:br>
            <a:endParaRPr lang="en-GB" sz="1600" dirty="0"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4EEB-2012-A095-D379-3D9475933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3678620"/>
            <a:ext cx="4754880" cy="2630739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CLEAN()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CLEAN</a:t>
            </a:r>
            <a:r>
              <a:rPr lang="en-GB" dirty="0"/>
              <a:t> function removes all non-printable characters (such as line breaks, tabs, etc.) from the text.</a:t>
            </a:r>
          </a:p>
          <a:p>
            <a:r>
              <a:rPr lang="en-GB" dirty="0"/>
              <a:t>=CLEAN(text)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6E5CD-02F3-CD65-D69C-2D8CD376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3678619"/>
            <a:ext cx="4754880" cy="2630740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TRIM()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TRIM</a:t>
            </a:r>
            <a:r>
              <a:rPr lang="en-GB" dirty="0"/>
              <a:t> function removes extra spaces from text, leaving only single spaces between words.</a:t>
            </a:r>
          </a:p>
          <a:p>
            <a:r>
              <a:rPr lang="en-GB" dirty="0"/>
              <a:t>=TRIM(text)</a:t>
            </a:r>
          </a:p>
          <a:p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C6EAD-50C5-0C0C-82E8-D69A609A03BA}"/>
              </a:ext>
            </a:extLst>
          </p:cNvPr>
          <p:cNvSpPr txBox="1"/>
          <p:nvPr/>
        </p:nvSpPr>
        <p:spPr>
          <a:xfrm>
            <a:off x="911275" y="2831463"/>
            <a:ext cx="10103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Excel, </a:t>
            </a:r>
            <a:r>
              <a:rPr lang="en-GB" b="1" dirty="0">
                <a:latin typeface="Tw Cen MT" panose="020B0602020104020603" pitchFamily="34" charset="0"/>
              </a:rPr>
              <a:t>data cleaning</a:t>
            </a:r>
            <a:r>
              <a:rPr lang="en-GB" dirty="0">
                <a:latin typeface="Tw Cen MT" panose="020B0602020104020603" pitchFamily="34" charset="0"/>
              </a:rPr>
              <a:t> is an essential step to prepare data for analysis. Two commonly used functions for cleaning data are CLEAN and TRIM, which help to remove unwanted characters and extra spaces from text.</a:t>
            </a:r>
          </a:p>
        </p:txBody>
      </p:sp>
    </p:spTree>
    <p:extLst>
      <p:ext uri="{BB962C8B-B14F-4D97-AF65-F5344CB8AC3E}">
        <p14:creationId xmlns:p14="http://schemas.microsoft.com/office/powerpoint/2010/main" val="382598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8E9B-0881-22B4-BA23-90AE7284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28340"/>
            <a:ext cx="4389120" cy="995053"/>
          </a:xfrm>
        </p:spPr>
        <p:txBody>
          <a:bodyPr/>
          <a:lstStyle/>
          <a:p>
            <a:r>
              <a:rPr lang="en-GB" dirty="0"/>
              <a:t>FILTER &amp; SORT</a:t>
            </a:r>
            <a:br>
              <a:rPr lang="en-GB" dirty="0"/>
            </a:br>
            <a:endParaRPr lang="en-GB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789-55D9-9A4C-E0FE-7ED8444B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133600"/>
            <a:ext cx="4839385" cy="3920358"/>
          </a:xfrm>
        </p:spPr>
        <p:txBody>
          <a:bodyPr>
            <a:noAutofit/>
          </a:bodyPr>
          <a:lstStyle/>
          <a:p>
            <a:r>
              <a:rPr lang="en-GB" sz="1800" dirty="0"/>
              <a:t>In Excel, </a:t>
            </a:r>
            <a:r>
              <a:rPr lang="en-GB" sz="1800" b="1" dirty="0"/>
              <a:t>filtering</a:t>
            </a:r>
            <a:r>
              <a:rPr lang="en-GB" sz="1800" dirty="0"/>
              <a:t> and </a:t>
            </a:r>
            <a:r>
              <a:rPr lang="en-GB" sz="1800" b="1" dirty="0"/>
              <a:t>sorting</a:t>
            </a:r>
            <a:r>
              <a:rPr lang="en-GB" sz="1800" dirty="0"/>
              <a:t> are essential tools for organizing and analysing data efficiently.</a:t>
            </a:r>
          </a:p>
          <a:p>
            <a:endParaRPr lang="en-GB" sz="1800" b="1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b="1" u="sng" dirty="0"/>
              <a:t>Sorting : </a:t>
            </a:r>
            <a:r>
              <a:rPr lang="en-GB" sz="1800" dirty="0"/>
              <a:t>Sorting helps to rearrange data either in ascending or descending order. You can sort by one or multiple columns.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b="1" u="sng" dirty="0"/>
              <a:t>Filtering: </a:t>
            </a:r>
            <a:r>
              <a:rPr lang="en-GB" sz="1800" dirty="0"/>
              <a:t>Filtering helps to display only the rows that meet certain criteria, hiding the rest. A small dropdown arrows will appear in each header cell.</a:t>
            </a:r>
          </a:p>
        </p:txBody>
      </p:sp>
      <p:pic>
        <p:nvPicPr>
          <p:cNvPr id="10" name="Content Placeholder 9" descr="A screenshot of a table&#10;&#10;Description automatically generated">
            <a:extLst>
              <a:ext uri="{FF2B5EF4-FFF2-40B4-BE49-F238E27FC236}">
                <a16:creationId xmlns:a16="http://schemas.microsoft.com/office/drawing/2014/main" id="{E05FB1ED-279A-B991-3CF9-B0A381D1A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297" y="1117526"/>
            <a:ext cx="4839385" cy="5103352"/>
          </a:xfrm>
        </p:spPr>
      </p:pic>
    </p:spTree>
    <p:extLst>
      <p:ext uri="{BB962C8B-B14F-4D97-AF65-F5344CB8AC3E}">
        <p14:creationId xmlns:p14="http://schemas.microsoft.com/office/powerpoint/2010/main" val="8565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0C4A-B1E7-0D51-5756-04E3C721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6" y="471509"/>
            <a:ext cx="4916424" cy="1737360"/>
          </a:xfrm>
        </p:spPr>
        <p:txBody>
          <a:bodyPr/>
          <a:lstStyle/>
          <a:p>
            <a:r>
              <a:rPr lang="en-GB" dirty="0"/>
              <a:t>CONDITIONAL FORMATTING</a:t>
            </a:r>
          </a:p>
        </p:txBody>
      </p:sp>
      <p:pic>
        <p:nvPicPr>
          <p:cNvPr id="6" name="Content Placeholder 5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85DD23CD-CC3C-FE5D-41A0-1F65D1F1F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977" y="942630"/>
            <a:ext cx="5176586" cy="52269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ABC0-AFDD-F87A-5493-9A788A5CD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9438" y="2427890"/>
            <a:ext cx="4916424" cy="2911366"/>
          </a:xfrm>
        </p:spPr>
        <p:txBody>
          <a:bodyPr>
            <a:normAutofit/>
          </a:bodyPr>
          <a:lstStyle/>
          <a:p>
            <a:r>
              <a:rPr lang="en-GB" sz="2000" b="1" dirty="0"/>
              <a:t>Conditional Formatting</a:t>
            </a:r>
            <a:r>
              <a:rPr lang="en-GB" sz="2000" dirty="0"/>
              <a:t> in Excel is a feature that automatically applies formatting (such as </a:t>
            </a:r>
            <a:r>
              <a:rPr lang="en-GB" sz="2000" dirty="0" err="1"/>
              <a:t>colors</a:t>
            </a:r>
            <a:r>
              <a:rPr lang="en-GB" sz="2000" dirty="0"/>
              <a:t>, icons, or data bars) to cells based on the values they contain. It helps to highlight important data trends or patterns, making it easier to </a:t>
            </a:r>
            <a:r>
              <a:rPr lang="en-GB" sz="2000" dirty="0" err="1"/>
              <a:t>analyze</a:t>
            </a:r>
            <a:r>
              <a:rPr lang="en-GB" sz="2000" dirty="0"/>
              <a:t> and interpret large datasets.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3379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AEE-02D6-04AA-18F4-1C0404E1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or delete rows and columns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4CF3-31E5-15CB-9907-4A2C4A9F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33298"/>
            <a:ext cx="9720073" cy="3976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 Inserting Rows or Columns</a:t>
            </a:r>
            <a:endParaRPr lang="en-GB" dirty="0"/>
          </a:p>
          <a:p>
            <a:pPr marL="0" indent="0">
              <a:lnSpc>
                <a:spcPct val="50000"/>
              </a:lnSpc>
              <a:buNone/>
            </a:pPr>
            <a:r>
              <a:rPr lang="en-GB" b="1" dirty="0"/>
              <a:t>     </a:t>
            </a:r>
            <a:r>
              <a:rPr lang="en-GB" sz="2000" dirty="0"/>
              <a:t>Select the row or column where you want to insert a new one.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/>
              <a:t>      Right-click on the selected row or column header and choose "Insert".</a:t>
            </a:r>
          </a:p>
          <a:p>
            <a:pPr marL="0" indent="0">
              <a:lnSpc>
                <a:spcPct val="50000"/>
              </a:lnSpc>
              <a:buNone/>
            </a:pPr>
            <a:endParaRPr lang="en-GB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/>
              <a:t>   </a:t>
            </a:r>
            <a:r>
              <a:rPr lang="en-GB" sz="2000" b="1" dirty="0"/>
              <a:t>Press CTRL+ :</a:t>
            </a:r>
            <a:r>
              <a:rPr lang="en-GB" sz="2000" dirty="0"/>
              <a:t> A new row or column will be inserted before the current position.</a:t>
            </a:r>
          </a:p>
          <a:p>
            <a:pPr marL="0" indent="0">
              <a:lnSpc>
                <a:spcPct val="50000"/>
              </a:lnSpc>
              <a:buNone/>
            </a:pPr>
            <a:endParaRPr lang="en-GB" sz="20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 Deleting Rows or Columns</a:t>
            </a:r>
          </a:p>
          <a:p>
            <a:pPr marL="36000" indent="0">
              <a:lnSpc>
                <a:spcPct val="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b="1" dirty="0"/>
              <a:t>   </a:t>
            </a:r>
            <a:r>
              <a:rPr lang="en-GB" sz="2000" dirty="0"/>
              <a:t>Select the rows or columns you want to delete.</a:t>
            </a:r>
          </a:p>
          <a:p>
            <a:pPr marL="360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/>
              <a:t>   Right-click on the selected rows or columns and choose "Delete".</a:t>
            </a:r>
          </a:p>
          <a:p>
            <a:pPr marL="3600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/>
          </a:p>
          <a:p>
            <a:pPr marL="360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/>
              <a:t>   </a:t>
            </a:r>
            <a:r>
              <a:rPr lang="en-GB" sz="2000" b="1" dirty="0"/>
              <a:t>Press CTRL- :</a:t>
            </a:r>
            <a:r>
              <a:rPr lang="en-GB" sz="2000" dirty="0"/>
              <a:t> The selected row or column will be removed.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46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569B-6F2D-1B3F-507E-FB1D5A4F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69" y="471509"/>
            <a:ext cx="5213131" cy="1451884"/>
          </a:xfrm>
        </p:spPr>
        <p:txBody>
          <a:bodyPr/>
          <a:lstStyle/>
          <a:p>
            <a:r>
              <a:rPr lang="en-GB" dirty="0"/>
              <a:t>Find and remove duplicates</a:t>
            </a:r>
          </a:p>
        </p:txBody>
      </p:sp>
      <p:pic>
        <p:nvPicPr>
          <p:cNvPr id="6" name="Content Placeholder 5" descr="A screenshot of a table&#10;&#10;Description automatically generated">
            <a:extLst>
              <a:ext uri="{FF2B5EF4-FFF2-40B4-BE49-F238E27FC236}">
                <a16:creationId xmlns:a16="http://schemas.microsoft.com/office/drawing/2014/main" id="{C5774B7B-2C3A-0EEE-99BF-BD230DF0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74731"/>
            <a:ext cx="5704057" cy="34624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3EED1-41CC-7EAF-8715-E1C85F69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869" y="2017075"/>
            <a:ext cx="4981903" cy="4131477"/>
          </a:xfrm>
        </p:spPr>
        <p:txBody>
          <a:bodyPr>
            <a:noAutofit/>
          </a:bodyPr>
          <a:lstStyle/>
          <a:p>
            <a:r>
              <a:rPr lang="en-GB" sz="1800" b="1" dirty="0"/>
              <a:t>Find Duplicates Using </a:t>
            </a:r>
            <a:r>
              <a:rPr lang="en-GB" sz="1800" b="1" u="sng" dirty="0"/>
              <a:t>Conditional Formatting :</a:t>
            </a:r>
            <a:r>
              <a:rPr lang="en-GB" sz="1800" b="1" dirty="0"/>
              <a:t> </a:t>
            </a:r>
          </a:p>
          <a:p>
            <a:r>
              <a:rPr lang="en-GB" sz="1800" b="1" dirty="0"/>
              <a:t>Go to the Home tab</a:t>
            </a:r>
            <a:r>
              <a:rPr lang="en-GB" sz="1800" dirty="0"/>
              <a:t>, and in the </a:t>
            </a:r>
            <a:r>
              <a:rPr lang="en-GB" sz="1800" b="1" dirty="0"/>
              <a:t>Styles group</a:t>
            </a:r>
            <a:r>
              <a:rPr lang="en-GB" sz="1800" dirty="0"/>
              <a:t>, click on </a:t>
            </a:r>
            <a:r>
              <a:rPr lang="en-GB" sz="1800" b="1" dirty="0"/>
              <a:t>Conditional Formatting</a:t>
            </a:r>
            <a:r>
              <a:rPr lang="en-GB" sz="1800" dirty="0"/>
              <a:t>.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/>
              <a:t> Select </a:t>
            </a:r>
            <a:r>
              <a:rPr lang="en-GB" sz="1800" b="1" dirty="0"/>
              <a:t>Highlight Cells Rules</a:t>
            </a:r>
            <a:r>
              <a:rPr lang="en-GB" sz="1800" dirty="0"/>
              <a:t>, then click </a:t>
            </a:r>
            <a:r>
              <a:rPr lang="en-GB" sz="1800" b="1" dirty="0"/>
              <a:t>Duplicate Values</a:t>
            </a:r>
            <a:r>
              <a:rPr lang="en-GB" sz="1800" dirty="0"/>
              <a:t>.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/>
              <a:t> Choose how you want the duplicates to be highlighted (formatting options).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Click </a:t>
            </a:r>
            <a:r>
              <a:rPr lang="en-GB" sz="1800" b="1" dirty="0"/>
              <a:t>OK</a:t>
            </a:r>
            <a:r>
              <a:rPr lang="en-GB" sz="1800" dirty="0"/>
              <a:t>.</a:t>
            </a:r>
          </a:p>
          <a:p>
            <a:endParaRPr lang="en-GB" sz="800" dirty="0"/>
          </a:p>
          <a:p>
            <a:r>
              <a:rPr lang="en-GB" sz="1800" b="1" dirty="0"/>
              <a:t>Remove Duplicates : </a:t>
            </a:r>
          </a:p>
          <a:p>
            <a:r>
              <a:rPr lang="en-GB" sz="1800" b="1" dirty="0"/>
              <a:t>Go to the Data tab</a:t>
            </a:r>
            <a:r>
              <a:rPr lang="en-GB" sz="1800" dirty="0"/>
              <a:t>.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In the </a:t>
            </a:r>
            <a:r>
              <a:rPr lang="en-GB" sz="1800" b="1" dirty="0"/>
              <a:t>Data Tools group</a:t>
            </a:r>
            <a:r>
              <a:rPr lang="en-GB" sz="1800" dirty="0"/>
              <a:t>, click </a:t>
            </a:r>
            <a:r>
              <a:rPr lang="en-GB" sz="1800" b="1" dirty="0"/>
              <a:t>Remove Duplicates</a:t>
            </a:r>
            <a:r>
              <a:rPr lang="en-GB" sz="1800" dirty="0"/>
              <a:t>.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A dialog box will appear. Ensure the correct columns are selected where you want to check for duplicates.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/>
              <a:t>Click </a:t>
            </a:r>
            <a:r>
              <a:rPr lang="en-GB" sz="1800" b="1" dirty="0"/>
              <a:t>OK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92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A588-BD7A-0B4E-5755-EC6AA3E5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&amp; </a:t>
            </a:r>
            <a:r>
              <a:rPr lang="en-GB" dirty="0" err="1"/>
              <a:t>center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A6C5-D269-4EB7-A354-419A55A4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026978"/>
            <a:ext cx="9720073" cy="3111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000" b="1" u="sng" dirty="0"/>
              <a:t>To Merge and </a:t>
            </a:r>
            <a:r>
              <a:rPr lang="en-GB" sz="2000" b="1" u="sng" dirty="0" err="1"/>
              <a:t>Center</a:t>
            </a:r>
            <a:r>
              <a:rPr lang="en-GB" sz="2000" b="1" u="sng" dirty="0"/>
              <a:t> cells in Excel, follow these steps:</a:t>
            </a:r>
          </a:p>
          <a:p>
            <a:endParaRPr lang="en-GB" sz="8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/>
              <a:t> Select the cells</a:t>
            </a:r>
            <a:r>
              <a:rPr lang="en-GB" sz="2000" dirty="0"/>
              <a:t> you want to merge.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/>
              <a:t> Go to the Home tab</a:t>
            </a:r>
            <a:r>
              <a:rPr lang="en-GB" sz="2000" dirty="0"/>
              <a:t> on the Excel ribbon.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In the </a:t>
            </a:r>
            <a:r>
              <a:rPr lang="en-GB" sz="2000" b="1" dirty="0"/>
              <a:t>Alignment group</a:t>
            </a:r>
            <a:r>
              <a:rPr lang="en-GB" sz="2000" dirty="0"/>
              <a:t>, click on the </a:t>
            </a:r>
            <a:r>
              <a:rPr lang="en-GB" sz="2000" b="1" dirty="0"/>
              <a:t>Merge &amp; </a:t>
            </a:r>
            <a:r>
              <a:rPr lang="en-GB" sz="2000" b="1" dirty="0" err="1"/>
              <a:t>Center</a:t>
            </a:r>
            <a:r>
              <a:rPr lang="en-GB" sz="2000" dirty="0"/>
              <a:t> button.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07DE8-D0AF-C50B-6610-CCF049BA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9" y="2084832"/>
            <a:ext cx="10689022" cy="7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ACE6-F962-3D3A-ED8C-9C184C30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of numbers</a:t>
            </a:r>
          </a:p>
        </p:txBody>
      </p:sp>
      <p:pic>
        <p:nvPicPr>
          <p:cNvPr id="6" name="Content Placeholder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4AD938E-11B9-BDFE-608D-439818B9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270" y="2208869"/>
            <a:ext cx="5659534" cy="35244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CC6E-8D95-B6B4-AC2D-AF9F1E611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379" y="2848303"/>
            <a:ext cx="4771697" cy="30453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ROUND Function : </a:t>
            </a:r>
            <a:r>
              <a:rPr lang="en-GB" sz="2000" dirty="0"/>
              <a:t>Rounds a number to the nearest integer.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ROUNDUP Function : </a:t>
            </a:r>
            <a:r>
              <a:rPr lang="en-GB" sz="2000" dirty="0"/>
              <a:t>Rounds a number up to the nearest integer.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ROUNDDOWN Function : </a:t>
            </a:r>
            <a:r>
              <a:rPr lang="en-GB" sz="2000" dirty="0"/>
              <a:t>Rounds a number down to the nearest integer.</a:t>
            </a:r>
          </a:p>
        </p:txBody>
      </p:sp>
    </p:spTree>
    <p:extLst>
      <p:ext uri="{BB962C8B-B14F-4D97-AF65-F5344CB8AC3E}">
        <p14:creationId xmlns:p14="http://schemas.microsoft.com/office/powerpoint/2010/main" val="355799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79D7-962F-49BC-C7C4-6DBA294A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Autofill</a:t>
            </a:r>
          </a:p>
        </p:txBody>
      </p:sp>
      <p:pic>
        <p:nvPicPr>
          <p:cNvPr id="6" name="Content Placeholder 5" descr="A yellow and black calendar&#10;&#10;Description automatically generated">
            <a:extLst>
              <a:ext uri="{FF2B5EF4-FFF2-40B4-BE49-F238E27FC236}">
                <a16:creationId xmlns:a16="http://schemas.microsoft.com/office/drawing/2014/main" id="{9A8706FF-0620-64DE-BCC1-04F5EB4FF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768" y="2470203"/>
            <a:ext cx="5188900" cy="34576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8889E-022F-6A39-1FEF-C3E1CC7E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869" y="1990201"/>
            <a:ext cx="5087007" cy="4589275"/>
          </a:xfrm>
        </p:spPr>
        <p:txBody>
          <a:bodyPr>
            <a:normAutofit/>
          </a:bodyPr>
          <a:lstStyle/>
          <a:p>
            <a:r>
              <a:rPr lang="en-GB" sz="1700" dirty="0"/>
              <a:t>In Excel, </a:t>
            </a:r>
            <a:r>
              <a:rPr lang="en-GB" sz="1700" b="1" dirty="0"/>
              <a:t>AutoFill</a:t>
            </a:r>
            <a:r>
              <a:rPr lang="en-GB" sz="1700" dirty="0"/>
              <a:t> allows you to quickly fill cells with repetitive or sequential data, such as numbers, dates, formulas, and text.</a:t>
            </a:r>
          </a:p>
          <a:p>
            <a:endParaRPr lang="en-GB" sz="1700" dirty="0"/>
          </a:p>
          <a:p>
            <a:r>
              <a:rPr lang="en-GB" sz="1700" b="1" u="sng" dirty="0"/>
              <a:t>Basic Steps for AutoFill: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700" b="1" dirty="0"/>
              <a:t>Enter the starting value(s)</a:t>
            </a:r>
            <a:r>
              <a:rPr lang="en-GB" sz="1700" dirty="0"/>
              <a:t> in a cell or range of cells.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700" b="1" dirty="0"/>
              <a:t>Select the cell or range</a:t>
            </a:r>
            <a:r>
              <a:rPr lang="en-GB" sz="1700" dirty="0"/>
              <a:t> you want to auto-fill.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700" b="1" dirty="0"/>
              <a:t>Hover over the bottom-right corner</a:t>
            </a:r>
            <a:r>
              <a:rPr lang="en-GB" sz="1700" dirty="0"/>
              <a:t> of the selection until the small </a:t>
            </a:r>
            <a:r>
              <a:rPr lang="en-GB" sz="1700" b="1" dirty="0"/>
              <a:t>black cross</a:t>
            </a:r>
            <a:r>
              <a:rPr lang="en-GB" sz="1700" dirty="0"/>
              <a:t> (Fill Handle) appears.</a:t>
            </a:r>
            <a:endParaRPr lang="en-GB" sz="17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700" b="1" dirty="0"/>
              <a:t>Drag the fill handle</a:t>
            </a:r>
            <a:r>
              <a:rPr lang="en-GB" sz="1700" dirty="0"/>
              <a:t> down, up, or across to the cells where you want the data filled.</a:t>
            </a:r>
            <a:endParaRPr lang="en-GB" sz="17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700" dirty="0"/>
              <a:t>Release the mouse, and Excel will fill the selected cells with a sequence or pattern.</a:t>
            </a:r>
            <a:endParaRPr lang="en-GB" sz="1700" b="1" dirty="0"/>
          </a:p>
        </p:txBody>
      </p:sp>
    </p:spTree>
    <p:extLst>
      <p:ext uri="{BB962C8B-B14F-4D97-AF65-F5344CB8AC3E}">
        <p14:creationId xmlns:p14="http://schemas.microsoft.com/office/powerpoint/2010/main" val="280278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9EAA-AE2D-10D8-EEFF-16DB79DB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7716B-FF39-0708-3EB5-7A813342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112580"/>
            <a:ext cx="4609417" cy="4372304"/>
          </a:xfrm>
        </p:spPr>
        <p:txBody>
          <a:bodyPr>
            <a:noAutofit/>
          </a:bodyPr>
          <a:lstStyle/>
          <a:p>
            <a:r>
              <a:rPr lang="en-GB" sz="2000" dirty="0"/>
              <a:t>In Excel, you can add comments to cells to provide additional context or explanations.</a:t>
            </a:r>
          </a:p>
          <a:p>
            <a:endParaRPr lang="en-GB" sz="2000" dirty="0"/>
          </a:p>
          <a:p>
            <a:r>
              <a:rPr lang="en-GB" sz="2000" b="1" u="sng" dirty="0"/>
              <a:t>Inserting Comment :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Right-click the cell where you want to add a comment.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Select </a:t>
            </a:r>
            <a:r>
              <a:rPr lang="en-GB" sz="2000" b="1" dirty="0"/>
              <a:t>New Comment</a:t>
            </a:r>
            <a:r>
              <a:rPr lang="en-GB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Type your comment in the box that appears.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Press </a:t>
            </a:r>
            <a:r>
              <a:rPr lang="en-GB" sz="2000" b="1" dirty="0"/>
              <a:t>Enter</a:t>
            </a:r>
            <a:r>
              <a:rPr lang="en-GB" sz="2000" dirty="0"/>
              <a:t> or click outside the comment box to save it.</a:t>
            </a:r>
          </a:p>
        </p:txBody>
      </p:sp>
      <p:pic>
        <p:nvPicPr>
          <p:cNvPr id="10" name="Content Placeholder 9" descr="A close-up of a chart&#10;&#10;Description automatically generated">
            <a:extLst>
              <a:ext uri="{FF2B5EF4-FFF2-40B4-BE49-F238E27FC236}">
                <a16:creationId xmlns:a16="http://schemas.microsoft.com/office/drawing/2014/main" id="{1FD2623B-D3D0-6A6E-6DE8-23EEC3E0C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005" y="3191272"/>
            <a:ext cx="5233064" cy="1927266"/>
          </a:xfrm>
        </p:spPr>
      </p:pic>
    </p:spTree>
    <p:extLst>
      <p:ext uri="{BB962C8B-B14F-4D97-AF65-F5344CB8AC3E}">
        <p14:creationId xmlns:p14="http://schemas.microsoft.com/office/powerpoint/2010/main" val="212054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C1D5-06A5-5457-62D2-59C4E273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8200"/>
            <a:ext cx="4389120" cy="980090"/>
          </a:xfrm>
        </p:spPr>
        <p:txBody>
          <a:bodyPr/>
          <a:lstStyle/>
          <a:p>
            <a:pPr>
              <a:lnSpc>
                <a:spcPct val="50000"/>
              </a:lnSpc>
              <a:spcAft>
                <a:spcPts val="600"/>
              </a:spcAft>
            </a:pPr>
            <a:br>
              <a:rPr lang="en-GB" dirty="0"/>
            </a:br>
            <a:br>
              <a:rPr lang="en-GB" dirty="0"/>
            </a:br>
            <a:r>
              <a:rPr lang="en-GB" dirty="0"/>
              <a:t>Insert table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6" name="Content Placeholder 5" descr="A table with numbers and names&#10;&#10;Description automatically generated">
            <a:extLst>
              <a:ext uri="{FF2B5EF4-FFF2-40B4-BE49-F238E27FC236}">
                <a16:creationId xmlns:a16="http://schemas.microsoft.com/office/drawing/2014/main" id="{914100FA-FD55-8008-1989-B02AE605B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106" y="1545019"/>
            <a:ext cx="4554355" cy="49113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CF69F-32C7-D4A9-642B-AB088A76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2359" y="1902371"/>
            <a:ext cx="5675586" cy="4635063"/>
          </a:xfrm>
        </p:spPr>
        <p:txBody>
          <a:bodyPr>
            <a:noAutofit/>
          </a:bodyPr>
          <a:lstStyle/>
          <a:p>
            <a:r>
              <a:rPr lang="en-GB" sz="1800" b="1" dirty="0"/>
              <a:t>Inserting a table in Excel</a:t>
            </a:r>
            <a:r>
              <a:rPr lang="en-GB" sz="1800" dirty="0"/>
              <a:t> is a way to visually organize and structure your data.</a:t>
            </a:r>
          </a:p>
          <a:p>
            <a:endParaRPr lang="en-GB" sz="1800" dirty="0"/>
          </a:p>
          <a:p>
            <a:r>
              <a:rPr lang="en-GB" sz="1800" b="1" u="sng" dirty="0"/>
              <a:t>Here's how you can do it: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Select the data range:</a:t>
            </a:r>
            <a:r>
              <a:rPr lang="en-GB" sz="1800" dirty="0"/>
              <a:t> Choose the cells you want to include in your 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Insert a table:</a:t>
            </a:r>
          </a:p>
          <a:p>
            <a:r>
              <a:rPr lang="en-GB" sz="1800" b="1" dirty="0"/>
              <a:t>     Method 1:</a:t>
            </a:r>
            <a:r>
              <a:rPr lang="en-GB" sz="1800" dirty="0"/>
              <a:t> Go to the </a:t>
            </a:r>
            <a:r>
              <a:rPr lang="en-GB" sz="1800" b="1" dirty="0"/>
              <a:t>Insert</a:t>
            </a:r>
            <a:r>
              <a:rPr lang="en-GB" sz="1800" dirty="0"/>
              <a:t> tab, then click </a:t>
            </a:r>
            <a:r>
              <a:rPr lang="en-GB" sz="1800" b="1" dirty="0"/>
              <a:t>Table</a:t>
            </a:r>
          </a:p>
          <a:p>
            <a:r>
              <a:rPr lang="en-GB" sz="1800" b="1" dirty="0"/>
              <a:t>     Method 2:</a:t>
            </a:r>
            <a:r>
              <a:rPr lang="en-GB" sz="1800" dirty="0"/>
              <a:t> Select the data, then press </a:t>
            </a:r>
            <a:r>
              <a:rPr lang="en-GB" sz="1800" b="1" dirty="0" err="1"/>
              <a:t>Ctrl+T</a:t>
            </a:r>
            <a:r>
              <a:rPr lang="en-GB" sz="1800" dirty="0"/>
              <a:t> (Windows)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Confirm the range:</a:t>
            </a:r>
            <a:r>
              <a:rPr lang="en-GB" sz="1800" dirty="0"/>
              <a:t> Check if the selected range is correct and if you want the first row to be headers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Click OK:</a:t>
            </a:r>
            <a:r>
              <a:rPr lang="en-GB" sz="1800" dirty="0"/>
              <a:t> Your data will be converted into a table.</a:t>
            </a:r>
          </a:p>
        </p:txBody>
      </p:sp>
    </p:spTree>
    <p:extLst>
      <p:ext uri="{BB962C8B-B14F-4D97-AF65-F5344CB8AC3E}">
        <p14:creationId xmlns:p14="http://schemas.microsoft.com/office/powerpoint/2010/main" val="123937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88B5-A3AE-E0B1-7FD1-C0FB8F9C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65A7-C2AF-E0B3-9A29-87A9EEEE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0331"/>
            <a:ext cx="9990713" cy="4529959"/>
          </a:xfrm>
        </p:spPr>
        <p:txBody>
          <a:bodyPr numCol="2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What is Excel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Excel Visual Representation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Excel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Basic Formatting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Excel Formulas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Save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Protecting Workbook &amp; Worksheet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Clean and Trim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Filter and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Conditional Formatting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Insert or delete rows and columns in 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Find and Remove Duplicates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Merge &amp; </a:t>
            </a:r>
            <a:r>
              <a:rPr lang="en-GB" dirty="0" err="1"/>
              <a:t>Center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Rounding of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Autofill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Comments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Insert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Slicer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Insert Picture or Shapes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Add link or hyperlink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Split 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Charts in 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VLOOKUP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Pivot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FEDC-1C2F-F90C-768A-AB9976BC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6126-4F68-E0B8-511E-50C4E6D9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0E08-643D-DEB9-9500-65B4C1D1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923393"/>
            <a:ext cx="5208506" cy="4708635"/>
          </a:xfrm>
        </p:spPr>
        <p:txBody>
          <a:bodyPr>
            <a:normAutofit/>
          </a:bodyPr>
          <a:lstStyle/>
          <a:p>
            <a:r>
              <a:rPr lang="en-GB" sz="1800" dirty="0"/>
              <a:t>A </a:t>
            </a:r>
            <a:r>
              <a:rPr lang="en-GB" sz="1800" b="1" dirty="0"/>
              <a:t>slicer</a:t>
            </a:r>
            <a:r>
              <a:rPr lang="en-GB" sz="1800" dirty="0"/>
              <a:t> in Excel is a powerful tool that allows you to quickly filter and </a:t>
            </a:r>
            <a:r>
              <a:rPr lang="en-GB" sz="1800" dirty="0" err="1"/>
              <a:t>analyze</a:t>
            </a:r>
            <a:r>
              <a:rPr lang="en-GB" sz="1800" dirty="0"/>
              <a:t> data within a table. It provides a visual way to interact with your data and see different subsets based on selected criteria.</a:t>
            </a:r>
          </a:p>
          <a:p>
            <a:endParaRPr lang="en-GB" sz="1800" dirty="0"/>
          </a:p>
          <a:p>
            <a:r>
              <a:rPr lang="en-GB" sz="1800" b="1" u="sng" dirty="0"/>
              <a:t>How to create a slicer: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Select your table:</a:t>
            </a:r>
            <a:r>
              <a:rPr lang="en-GB" sz="1800" dirty="0"/>
              <a:t> Click anywhere within your table to select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Go to the </a:t>
            </a:r>
            <a:r>
              <a:rPr lang="en-GB" sz="1800" b="1" dirty="0"/>
              <a:t>Insert</a:t>
            </a:r>
            <a:r>
              <a:rPr lang="en-GB" sz="1800" dirty="0"/>
              <a:t> tab, then click </a:t>
            </a:r>
            <a:r>
              <a:rPr lang="en-GB" sz="1800" b="1" dirty="0"/>
              <a:t>Slicer</a:t>
            </a:r>
            <a:r>
              <a:rPr lang="en-GB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Choose fields:</a:t>
            </a:r>
            <a:r>
              <a:rPr lang="en-GB" sz="1800" dirty="0"/>
              <a:t> In the </a:t>
            </a:r>
            <a:r>
              <a:rPr lang="en-GB" sz="1800" b="1" dirty="0"/>
              <a:t>Create Slicers</a:t>
            </a:r>
            <a:r>
              <a:rPr lang="en-GB" sz="1800" dirty="0"/>
              <a:t> dialog box, select the columns you want to include in your slicer.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Click OK:</a:t>
            </a:r>
            <a:r>
              <a:rPr lang="en-GB" sz="1800" dirty="0"/>
              <a:t> Your slicers will be inserted into your worksheet.</a:t>
            </a:r>
          </a:p>
          <a:p>
            <a:endParaRPr lang="en-GB" dirty="0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2627F68-1A2D-C9A6-7285-A7D9E398C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322" y="1340189"/>
            <a:ext cx="2700850" cy="2596971"/>
          </a:xfr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F1B74C0-C0F5-5441-ED92-618CD28F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95" y="4276793"/>
            <a:ext cx="2707560" cy="21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4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D1E4-CC31-CD2C-6382-273E5997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80" y="471509"/>
            <a:ext cx="4614042" cy="1737360"/>
          </a:xfrm>
        </p:spPr>
        <p:txBody>
          <a:bodyPr/>
          <a:lstStyle/>
          <a:p>
            <a:r>
              <a:rPr lang="en-GB" dirty="0"/>
              <a:t>Insert picture or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2FFC2-1A32-74B2-5204-2F4624495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380" y="2208869"/>
            <a:ext cx="4424854" cy="4177621"/>
          </a:xfrm>
        </p:spPr>
        <p:txBody>
          <a:bodyPr>
            <a:noAutofit/>
          </a:bodyPr>
          <a:lstStyle/>
          <a:p>
            <a:r>
              <a:rPr lang="en-GB" sz="1800" dirty="0"/>
              <a:t>We can easily enhance your Excel worksheets by adding pictures and shapes to visualize data, create diagrams, or add decorative elements.</a:t>
            </a:r>
          </a:p>
          <a:p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u="sng" dirty="0"/>
              <a:t>Inserting a Picture: </a:t>
            </a:r>
            <a:r>
              <a:rPr lang="en-GB" sz="1800" dirty="0"/>
              <a:t>Click on the "Insert" tab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Choose the Picture option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Browse and select the image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Resize and reposition.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u="sng" dirty="0"/>
              <a:t>Inserting a Shape: </a:t>
            </a:r>
            <a:r>
              <a:rPr lang="en-GB" sz="1800" dirty="0"/>
              <a:t>Click on the "Insert" tab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Choose the Shapes option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Select a shape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Draw the shape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Format the shape.</a:t>
            </a:r>
          </a:p>
        </p:txBody>
      </p:sp>
      <p:pic>
        <p:nvPicPr>
          <p:cNvPr id="14" name="Content Placeholder 13" descr="A person in a blue shirt&#10;&#10;Description automatically generated">
            <a:extLst>
              <a:ext uri="{FF2B5EF4-FFF2-40B4-BE49-F238E27FC236}">
                <a16:creationId xmlns:a16="http://schemas.microsoft.com/office/drawing/2014/main" id="{4F4C0DFC-51F5-1220-52A8-12F57B7A9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654" y="2684158"/>
            <a:ext cx="5678488" cy="2869494"/>
          </a:xfrm>
        </p:spPr>
      </p:pic>
    </p:spTree>
    <p:extLst>
      <p:ext uri="{BB962C8B-B14F-4D97-AF65-F5344CB8AC3E}">
        <p14:creationId xmlns:p14="http://schemas.microsoft.com/office/powerpoint/2010/main" val="133165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270C-657B-168F-EF93-499FDB22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link or hyperlink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832E0-73E4-3DD9-9239-973D4DD58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5261058" cy="4128985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/>
              <a:t>We can add hyperlinks in Excel to link to websites, other cells, files, or email addresses.</a:t>
            </a:r>
          </a:p>
          <a:p>
            <a:endParaRPr lang="en-GB" sz="1900" dirty="0"/>
          </a:p>
          <a:p>
            <a:r>
              <a:rPr lang="en-GB" sz="1900" b="1" u="sng" dirty="0"/>
              <a:t>Steps to Insert a Hyperlink in Excel: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900" dirty="0"/>
              <a:t>Select the Cell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900" dirty="0"/>
              <a:t>Go to the Insert Tab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900" dirty="0"/>
              <a:t>Click Hyperlink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900" dirty="0"/>
              <a:t>Choose What to Link To: </a:t>
            </a:r>
          </a:p>
          <a:p>
            <a:r>
              <a:rPr lang="en-GB" sz="1900" dirty="0"/>
              <a:t>         Existing File or Web Page</a:t>
            </a:r>
          </a:p>
          <a:p>
            <a:r>
              <a:rPr lang="en-GB" sz="1900" dirty="0"/>
              <a:t>         Place in This Document</a:t>
            </a:r>
          </a:p>
          <a:p>
            <a:r>
              <a:rPr lang="en-GB" sz="1900" dirty="0"/>
              <a:t>         Email Address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900" dirty="0"/>
              <a:t>Click OK</a:t>
            </a:r>
          </a:p>
          <a:p>
            <a:endParaRPr lang="en-GB" sz="17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700" dirty="0"/>
          </a:p>
          <a:p>
            <a:endParaRPr lang="en-GB" sz="1700" dirty="0"/>
          </a:p>
        </p:txBody>
      </p:sp>
      <p:pic>
        <p:nvPicPr>
          <p:cNvPr id="10" name="Content Placeholder 9" descr="A table with text and numbers&#10;&#10;Description automatically generated">
            <a:extLst>
              <a:ext uri="{FF2B5EF4-FFF2-40B4-BE49-F238E27FC236}">
                <a16:creationId xmlns:a16="http://schemas.microsoft.com/office/drawing/2014/main" id="{5C652677-77B7-C6E7-EB15-C232195D0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135" y="1133645"/>
            <a:ext cx="4071739" cy="3333456"/>
          </a:xfrm>
        </p:spPr>
      </p:pic>
      <p:pic>
        <p:nvPicPr>
          <p:cNvPr id="12" name="Picture 11" descr="A blue and black text&#10;&#10;Description automatically generated">
            <a:extLst>
              <a:ext uri="{FF2B5EF4-FFF2-40B4-BE49-F238E27FC236}">
                <a16:creationId xmlns:a16="http://schemas.microsoft.com/office/drawing/2014/main" id="{39612DC4-D93B-81C6-EFDE-0C6B3ED7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83" y="4467101"/>
            <a:ext cx="3791479" cy="2162477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88D20DE4-C5C8-677D-E8B0-159FE086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14C-A87D-D4D1-8BFA-F0E7C08C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Drop-down list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5BB482-8F8C-405E-96B2-D464FC1C4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738" y="2102478"/>
            <a:ext cx="5153502" cy="36559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13185-0F08-5A5F-882D-DE24771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2102479"/>
            <a:ext cx="4840645" cy="42037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</a:t>
            </a:r>
            <a:r>
              <a:rPr lang="en-GB" b="1" dirty="0"/>
              <a:t>drop-down list</a:t>
            </a:r>
            <a:r>
              <a:rPr lang="en-GB" dirty="0"/>
              <a:t> in Excel is a type of data validation that provides a predefined list of options for users to choose from. This feature is useful for limiting input to specific values, making data entry more consistent and accurate.</a:t>
            </a:r>
          </a:p>
          <a:p>
            <a:endParaRPr lang="en-GB" dirty="0"/>
          </a:p>
          <a:p>
            <a:r>
              <a:rPr lang="en-GB" b="1" u="sng" dirty="0"/>
              <a:t>Creating a Drop-Down List: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Select the range of cells.</a:t>
            </a:r>
            <a:endParaRPr lang="en-GB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Go to the "Data" tab, then click "Data Validation".</a:t>
            </a:r>
            <a:endParaRPr lang="en-GB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 the "Data Validation" dialog box, select "List" from the "Allow" drop-down menu.</a:t>
            </a:r>
            <a:endParaRPr lang="en-GB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Enter the list source.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Click OK:</a:t>
            </a:r>
            <a:r>
              <a:rPr lang="en-GB" dirty="0"/>
              <a:t> Your drop-down list will be created, and a small arrow will appear in the selected cells.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62828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5195-375D-2352-7F64-0FC956A1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text</a:t>
            </a:r>
          </a:p>
        </p:txBody>
      </p:sp>
      <p:pic>
        <p:nvPicPr>
          <p:cNvPr id="6" name="Content Placeholder 5" descr="A number and text on a white background&#10;&#10;Description automatically generated">
            <a:extLst>
              <a:ext uri="{FF2B5EF4-FFF2-40B4-BE49-F238E27FC236}">
                <a16:creationId xmlns:a16="http://schemas.microsoft.com/office/drawing/2014/main" id="{185E5C90-5AEA-0F51-1704-DAC9B2692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807" y="1562185"/>
            <a:ext cx="3791130" cy="18668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6B17-90DA-4461-FE3F-5D60C78D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828" y="1996967"/>
            <a:ext cx="5507420" cy="438952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w Cen MT" panose="020B0602020104020603" pitchFamily="34" charset="0"/>
              </a:rPr>
              <a:t>Splitting text in Excel refers to dividing a single cell's content into multiple cells based on specific criteria.</a:t>
            </a:r>
          </a:p>
          <a:p>
            <a:endParaRPr lang="en-GB" dirty="0">
              <a:latin typeface="Tw Cen MT" panose="020B0602020104020603" pitchFamily="34" charset="0"/>
            </a:endParaRPr>
          </a:p>
          <a:p>
            <a:r>
              <a:rPr lang="en-GB" b="1" dirty="0">
                <a:latin typeface="Tw Cen MT" panose="020B0602020104020603" pitchFamily="34" charset="0"/>
              </a:rPr>
              <a:t>Steps</a:t>
            </a:r>
            <a:r>
              <a:rPr lang="en-GB" dirty="0">
                <a:latin typeface="Tw Cen MT" panose="020B06020201040206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Select the cell(s) containing the text you want to split.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Click the </a:t>
            </a:r>
            <a:r>
              <a:rPr lang="en-GB" b="1" dirty="0">
                <a:latin typeface="Tw Cen MT" panose="020B0602020104020603" pitchFamily="34" charset="0"/>
              </a:rPr>
              <a:t>Data</a:t>
            </a:r>
            <a:r>
              <a:rPr lang="en-GB" dirty="0">
                <a:latin typeface="Tw Cen MT" panose="020B0602020104020603" pitchFamily="34" charset="0"/>
              </a:rPr>
              <a:t> tab in the Ribbon.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Click Text to Columns.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Choose Delimited.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Select the delimiter you want to split by (e.g., comma, space, etc.).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Click Next and Choose Destination.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latin typeface="Tw Cen MT" panose="020B0602020104020603" pitchFamily="34" charset="0"/>
              </a:rPr>
              <a:t>Click Finish</a:t>
            </a:r>
            <a:r>
              <a:rPr lang="en-GB" dirty="0">
                <a:latin typeface="Tw Cen MT" panose="020B0602020104020603" pitchFamily="34" charset="0"/>
              </a:rPr>
              <a:t>: The text will be split into multiple columns based on the delimiter or width you specified.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Tw Cen MT" panose="020B0602020104020603" pitchFamily="34" charset="0"/>
            </a:endParaRPr>
          </a:p>
          <a:p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We can also Split Text by Formulas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LEFT(), RIGHT(), and MID().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996274E-ED67-9075-B482-6A4D673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369" y="3607675"/>
            <a:ext cx="369056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D3F2-69BF-DE23-3C98-79CFBD56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CHARTS IN EXCEL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2F4E1C-112A-49A5-0DCD-E5D89C19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1353"/>
            <a:ext cx="9720073" cy="4428008"/>
          </a:xfrm>
        </p:spPr>
        <p:txBody>
          <a:bodyPr/>
          <a:lstStyle/>
          <a:p>
            <a:r>
              <a:rPr lang="en-GB" sz="1800" b="1" dirty="0">
                <a:latin typeface="Tw Cen MT" panose="020B0602020104020603" pitchFamily="34" charset="0"/>
              </a:rPr>
              <a:t>Charts</a:t>
            </a:r>
            <a:r>
              <a:rPr lang="en-GB" sz="1800" dirty="0">
                <a:latin typeface="Tw Cen MT" panose="020B0602020104020603" pitchFamily="34" charset="0"/>
              </a:rPr>
              <a:t> are a powerful tool in Excel that allow you to visually represent your data, making it easier to understand trends, patterns, and relationships. Excel offers a wide variety of chart types to suit different data visualization needs.</a:t>
            </a:r>
          </a:p>
          <a:p>
            <a:r>
              <a:rPr lang="en-GB" b="1" u="sng" dirty="0"/>
              <a:t>Steps :</a:t>
            </a:r>
            <a:r>
              <a:rPr lang="en-GB" dirty="0"/>
              <a:t> Select your data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Insert a chart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Customize your chart</a:t>
            </a:r>
          </a:p>
          <a:p>
            <a:endParaRPr lang="en-GB" dirty="0"/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07019986-B233-235B-0CCB-A4B1A1F4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45" y="3380969"/>
            <a:ext cx="8939678" cy="33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8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C2D2-01F5-DC21-9E73-F1A1588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vlookup</a:t>
            </a:r>
            <a:endParaRPr lang="en-GB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09C3AD-F537-1166-7B71-DEA5B5426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058" y="1872363"/>
            <a:ext cx="4763814" cy="36909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12B80-00A2-78D1-EE0D-D8CB898AA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890" y="2100205"/>
            <a:ext cx="5013434" cy="3690996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Tw Cen MT" panose="020B0602020104020603" pitchFamily="34" charset="0"/>
              </a:rPr>
              <a:t>VLOOKUP</a:t>
            </a:r>
            <a:r>
              <a:rPr lang="en-GB" sz="2000" dirty="0">
                <a:latin typeface="Tw Cen MT" panose="020B0602020104020603" pitchFamily="34" charset="0"/>
              </a:rPr>
              <a:t> is a powerful function in Excel that allows you to search for a value in a table and return the corresponding value from a different column. It's a great tool for looking up data based on a specific criterion.</a:t>
            </a:r>
          </a:p>
          <a:p>
            <a:endParaRPr lang="en-GB" sz="2000" dirty="0">
              <a:latin typeface="Tw Cen MT" panose="020B0602020104020603" pitchFamily="34" charset="0"/>
            </a:endParaRPr>
          </a:p>
          <a:p>
            <a:r>
              <a:rPr lang="en-GB" sz="2000" b="1" u="sng" dirty="0">
                <a:latin typeface="Tw Cen MT" panose="020B0602020104020603" pitchFamily="34" charset="0"/>
              </a:rPr>
              <a:t>Syntax:</a:t>
            </a:r>
          </a:p>
          <a:p>
            <a:r>
              <a:rPr lang="en-GB" sz="2000" dirty="0">
                <a:latin typeface="Tw Cen MT" panose="020B0602020104020603" pitchFamily="34" charset="0"/>
              </a:rPr>
              <a:t>VLOOKUP(</a:t>
            </a:r>
            <a:r>
              <a:rPr lang="en-GB" sz="2000" dirty="0" err="1">
                <a:latin typeface="Tw Cen MT" panose="020B0602020104020603" pitchFamily="34" charset="0"/>
              </a:rPr>
              <a:t>lookup_value</a:t>
            </a:r>
            <a:r>
              <a:rPr lang="en-GB" sz="2000" dirty="0">
                <a:latin typeface="Tw Cen MT" panose="020B0602020104020603" pitchFamily="34" charset="0"/>
              </a:rPr>
              <a:t>, </a:t>
            </a:r>
            <a:r>
              <a:rPr lang="en-GB" sz="2000" dirty="0" err="1">
                <a:latin typeface="Tw Cen MT" panose="020B0602020104020603" pitchFamily="34" charset="0"/>
              </a:rPr>
              <a:t>table_array</a:t>
            </a:r>
            <a:r>
              <a:rPr lang="en-GB" sz="2000" dirty="0">
                <a:latin typeface="Tw Cen MT" panose="020B0602020104020603" pitchFamily="34" charset="0"/>
              </a:rPr>
              <a:t>, </a:t>
            </a:r>
            <a:r>
              <a:rPr lang="en-GB" sz="2000" dirty="0" err="1">
                <a:latin typeface="Tw Cen MT" panose="020B0602020104020603" pitchFamily="34" charset="0"/>
              </a:rPr>
              <a:t>col_index_num</a:t>
            </a:r>
            <a:r>
              <a:rPr lang="en-GB" sz="2000" dirty="0">
                <a:latin typeface="Tw Cen MT" panose="020B0602020104020603" pitchFamily="34" charset="0"/>
              </a:rPr>
              <a:t>, [</a:t>
            </a:r>
            <a:r>
              <a:rPr lang="en-GB" sz="2000" dirty="0" err="1">
                <a:latin typeface="Tw Cen MT" panose="020B0602020104020603" pitchFamily="34" charset="0"/>
              </a:rPr>
              <a:t>range_lookup</a:t>
            </a:r>
            <a:r>
              <a:rPr lang="en-GB" sz="2000" dirty="0">
                <a:latin typeface="Tw Cen MT" panose="020B0602020104020603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8067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251F-A61B-A8D7-0CE7-1A36189D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90729"/>
          </a:xfrm>
        </p:spPr>
        <p:txBody>
          <a:bodyPr/>
          <a:lstStyle/>
          <a:p>
            <a:r>
              <a:rPr lang="en-GB" dirty="0"/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27B6-5266-90F7-6B3A-31400C7A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7" y="1975945"/>
            <a:ext cx="11077902" cy="4614042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Tw Cen MT" panose="020B0602020104020603" pitchFamily="34" charset="0"/>
              </a:rPr>
              <a:t>Pivot Tables in Excel</a:t>
            </a:r>
            <a:r>
              <a:rPr lang="en-GB" sz="2000" i="1" dirty="0">
                <a:latin typeface="Tw Cen MT" panose="020B0602020104020603" pitchFamily="34" charset="0"/>
              </a:rPr>
              <a:t>: A Powerful Tool for Data Analysis</a:t>
            </a:r>
          </a:p>
          <a:p>
            <a:r>
              <a:rPr lang="en-GB" sz="2000" b="1" dirty="0">
                <a:latin typeface="Tw Cen MT" panose="020B0602020104020603" pitchFamily="34" charset="0"/>
              </a:rPr>
              <a:t>Pivot tables</a:t>
            </a:r>
            <a:r>
              <a:rPr lang="en-GB" sz="2000" dirty="0">
                <a:latin typeface="Tw Cen MT" panose="020B0602020104020603" pitchFamily="34" charset="0"/>
              </a:rPr>
              <a:t> are a dynamic data analysis tool in Excel that allow you to summarize and </a:t>
            </a:r>
            <a:r>
              <a:rPr lang="en-GB" sz="2000" dirty="0" err="1">
                <a:latin typeface="Tw Cen MT" panose="020B0602020104020603" pitchFamily="34" charset="0"/>
              </a:rPr>
              <a:t>analyze</a:t>
            </a:r>
            <a:r>
              <a:rPr lang="en-GB" sz="2000" dirty="0">
                <a:latin typeface="Tw Cen MT" panose="020B0602020104020603" pitchFamily="34" charset="0"/>
              </a:rPr>
              <a:t> large datasets quickly and efficiently. They are particularly useful for aggregating data, calculating totals and averages, and creating various reports.</a:t>
            </a:r>
          </a:p>
          <a:p>
            <a:endParaRPr lang="en-GB" sz="800" dirty="0">
              <a:latin typeface="Tw Cen MT" panose="020B0602020104020603" pitchFamily="34" charset="0"/>
            </a:endParaRPr>
          </a:p>
          <a:p>
            <a:r>
              <a:rPr lang="en-GB" sz="2000" b="1" u="sng" dirty="0">
                <a:latin typeface="Tw Cen MT" panose="020B0602020104020603" pitchFamily="34" charset="0"/>
              </a:rPr>
              <a:t>Benefits of Pivot Tables: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w Cen MT" panose="020B0602020104020603" pitchFamily="34" charset="0"/>
              </a:rPr>
              <a:t> Quickly summarize large datasets.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w Cen MT" panose="020B0602020104020603" pitchFamily="34" charset="0"/>
              </a:rPr>
              <a:t> Dynamic and interactive data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w Cen MT" panose="020B0602020104020603" pitchFamily="34" charset="0"/>
              </a:rPr>
              <a:t> Easily rearrange fields to explore different views of the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w Cen MT" panose="020B0602020104020603" pitchFamily="34" charset="0"/>
              </a:rPr>
              <a:t> Enhanced Data Visualization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Tw Cen MT" panose="020B0602020104020603" pitchFamily="34" charset="0"/>
              </a:rPr>
              <a:t> Time-Saving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BAD3C-4833-A333-1C70-936D32BB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2487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13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3704-3EEF-F212-C10D-E2655913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-1418898"/>
            <a:ext cx="9720072" cy="620111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1E19-4594-82E1-6E50-B47C05E4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250730"/>
            <a:ext cx="9720072" cy="5097518"/>
          </a:xfrm>
        </p:spPr>
        <p:txBody>
          <a:bodyPr>
            <a:normAutofit/>
          </a:bodyPr>
          <a:lstStyle/>
          <a:p>
            <a:r>
              <a:rPr lang="en-GB" b="1" u="sng" dirty="0">
                <a:latin typeface="Tw Cen MT" panose="020B0602020104020603" pitchFamily="34" charset="0"/>
              </a:rPr>
              <a:t>Steps to Create a Pivot Table:</a:t>
            </a:r>
          </a:p>
          <a:p>
            <a:endParaRPr lang="en-GB" sz="800" b="1" u="sng" dirty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Tw Cen MT" panose="020B0602020104020603" pitchFamily="34" charset="0"/>
              </a:rPr>
              <a:t> Prepare your data</a:t>
            </a:r>
            <a:r>
              <a:rPr lang="en-GB" dirty="0">
                <a:latin typeface="Tw Cen MT" panose="020B0602020104020603" pitchFamily="34" charset="0"/>
              </a:rPr>
              <a:t>: Ensure your data is in tabular format (rows and columns), with headers for each column.</a:t>
            </a:r>
            <a:endParaRPr lang="en-GB" b="1" u="sng" dirty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b="1" dirty="0">
                <a:latin typeface="Tw Cen MT" panose="020B0602020104020603" pitchFamily="34" charset="0"/>
              </a:rPr>
              <a:t> Select the data range</a:t>
            </a:r>
            <a:r>
              <a:rPr lang="en-GB" sz="2100" dirty="0">
                <a:latin typeface="Tw Cen MT" panose="020B0602020104020603" pitchFamily="34" charset="0"/>
              </a:rPr>
              <a:t>: Highlight the data range or select the whole table.</a:t>
            </a:r>
            <a:endParaRPr lang="en-GB" sz="2100" b="1" u="sng" dirty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Go to the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Insert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tab in Excel and Click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PivotTable.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 In the dialog box, select the range (if not already selected) and choose where you want to place the Pivot Table (New Worksheet or Existing Worksheet).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Tw Cen MT" panose="020B0602020104020603" pitchFamily="34" charset="0"/>
              </a:rPr>
              <a:t> Field Placement:</a:t>
            </a:r>
            <a:r>
              <a:rPr lang="en-GB" dirty="0">
                <a:latin typeface="Tw Cen MT" panose="020B0602020104020603" pitchFamily="34" charset="0"/>
              </a:rPr>
              <a:t> You drag and drop fields from your data source into different areas of the pivot table.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w Cen MT" panose="020B0602020104020603" pitchFamily="34" charset="0"/>
              </a:rPr>
              <a:t> Here, you can drag and drop fields into four main areas: Rows, Columns, Values, and Filters.</a:t>
            </a:r>
            <a:endParaRPr lang="en-GB" b="1" u="sng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8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CAEF48-3B45-6B28-DBAF-CB7F6C1B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04" y="3859924"/>
            <a:ext cx="5545751" cy="273269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8ADD6B-84D2-4201-BE5B-6E912BE3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684" y="265386"/>
            <a:ext cx="4639223" cy="6327228"/>
          </a:xfrm>
          <a:prstGeom prst="rect">
            <a:avLst/>
          </a:prstGeom>
        </p:spPr>
      </p:pic>
      <p:pic>
        <p:nvPicPr>
          <p:cNvPr id="9" name="Picture 8" descr="A table with names and a green background&#10;&#10;Description automatically generated">
            <a:extLst>
              <a:ext uri="{FF2B5EF4-FFF2-40B4-BE49-F238E27FC236}">
                <a16:creationId xmlns:a16="http://schemas.microsoft.com/office/drawing/2014/main" id="{E028CEB2-59A7-08E2-D970-A7F636531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68" y="430924"/>
            <a:ext cx="4927221" cy="3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9771-6669-CB9D-B0C3-56A8E197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1" y="471509"/>
            <a:ext cx="4467317" cy="1737360"/>
          </a:xfrm>
        </p:spPr>
        <p:txBody>
          <a:bodyPr>
            <a:normAutofit/>
          </a:bodyPr>
          <a:lstStyle/>
          <a:p>
            <a:r>
              <a:rPr lang="en-GB" sz="4800" dirty="0"/>
              <a:t>WHAT IS MS EXCEL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F10B-25A1-39A3-5125-8D80EEB6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917" y="1429407"/>
            <a:ext cx="5234152" cy="50412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sz="2200" b="0" i="0" dirty="0">
              <a:solidFill>
                <a:srgbClr val="001D35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i="0" dirty="0">
                <a:effectLst/>
                <a:cs typeface="Dubai" panose="020B0503030403030204" pitchFamily="34" charset="-78"/>
              </a:rPr>
              <a:t> Microsoft Excel is a spreadsheet program that helps users organize, format, and calculate data. It's part of the Microsoft 365 suite of software, which also includes Word, PowerPoint, Teams, and Outlook.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i="0" dirty="0">
                <a:effectLst/>
                <a:cs typeface="Dubai" panose="020B0503030403030204" pitchFamily="34" charset="-78"/>
              </a:rPr>
              <a:t> It provides a user-friendly way to analyse and work with data.</a:t>
            </a:r>
            <a:endParaRPr lang="en-GB" sz="2200" dirty="0">
              <a:cs typeface="Dubai" panose="020B0503030403030204" pitchFamily="34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i="0" dirty="0">
                <a:effectLst/>
                <a:cs typeface="Dubai" panose="020B0503030403030204" pitchFamily="34" charset="-78"/>
              </a:rPr>
              <a:t> It is an electronic spreadsheet with numerous rows and columns, used for organizing data, graphically representing data(s), and performing different calculations.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cs typeface="Dubai" panose="020B0503030403030204" pitchFamily="34" charset="-78"/>
              </a:rPr>
              <a:t> Excel is essential for tasks in finance, accounting, data analysis, project management, and more, due to its versatility and ease of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47B71-3FD6-3D83-16DF-FB33B7DB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420E-08FD-2575-8438-946949DB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78C1D-B8C9-43D1-BED3-AB201E145563}" type="datetime1">
              <a:rPr lang="en-US" smtClean="0"/>
              <a:t>9/29/2024</a:t>
            </a:fld>
            <a:endParaRPr lang="en-US" dirty="0"/>
          </a:p>
        </p:txBody>
      </p:sp>
      <p:pic>
        <p:nvPicPr>
          <p:cNvPr id="8" name="Picture 7" descr="A green box with a chart and a pie chart&#10;&#10;Description automatically generated">
            <a:extLst>
              <a:ext uri="{FF2B5EF4-FFF2-40B4-BE49-F238E27FC236}">
                <a16:creationId xmlns:a16="http://schemas.microsoft.com/office/drawing/2014/main" id="{97D16969-1642-6F7F-43B4-C1ED6C4E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05" y="1951878"/>
            <a:ext cx="4011365" cy="43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6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DFF5-9D3F-C1E8-A79C-7331C73A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04519"/>
            <a:ext cx="10030725" cy="1066322"/>
          </a:xfrm>
        </p:spPr>
        <p:txBody>
          <a:bodyPr>
            <a:normAutofit/>
          </a:bodyPr>
          <a:lstStyle/>
          <a:p>
            <a:r>
              <a:rPr lang="en-GB" sz="4800" dirty="0"/>
              <a:t>Excel Visual Representation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E812-2092-0803-32C3-3A812CC3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1B1D06-1BCF-4BCB-9319-09267D16BB9F}" type="datetime1">
              <a:rPr lang="en-US" smtClean="0"/>
              <a:t>9/29/2024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3FB34D-13AF-7587-A454-906209F23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24" y="1985639"/>
            <a:ext cx="8090352" cy="4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4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EAD2-CA96-811E-A6FF-5DE6F234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14" y="585216"/>
            <a:ext cx="9714185" cy="1499616"/>
          </a:xfrm>
        </p:spPr>
        <p:txBody>
          <a:bodyPr>
            <a:normAutofit/>
          </a:bodyPr>
          <a:lstStyle/>
          <a:p>
            <a:r>
              <a:rPr lang="en-GB" sz="4800" dirty="0"/>
              <a:t>Excel Interface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AED2FA-5BE8-7842-983E-15DDE2D7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193" y="1917720"/>
            <a:ext cx="8679336" cy="4556652"/>
          </a:xfrm>
        </p:spPr>
      </p:pic>
    </p:spTree>
    <p:extLst>
      <p:ext uri="{BB962C8B-B14F-4D97-AF65-F5344CB8AC3E}">
        <p14:creationId xmlns:p14="http://schemas.microsoft.com/office/powerpoint/2010/main" val="372901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D782-38B6-4A19-E702-7E4F3184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formatting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32DC02-67ED-92EB-2F57-9F6623EC0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335891"/>
            <a:ext cx="1017414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Excel offers a variety of formatting options to enhance the appearance and readability of your data. Here are some common formatting 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Tw Cen MT" panose="020B06020201040206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 Font Formatting: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Font, Font Size, Font Color, Bold, Italic, Underline, Text Wrap, Merge Cells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 Number Formatting: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General, Number, Currency, Percentage, Date, Time, Custom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 Alignment: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Horizontal Alignment, Vertical Alignment, Wrap Text, Indent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 Cell Borders: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Border, Border Style, Border Color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lang="en-GB" sz="2000" b="1" dirty="0">
                <a:latin typeface="Tw Cen MT" panose="020B0602020104020603" pitchFamily="34" charset="0"/>
              </a:rPr>
              <a:t> Conditional Formatting: </a:t>
            </a:r>
            <a:r>
              <a:rPr lang="en-GB" sz="2000" dirty="0">
                <a:latin typeface="Tw Cen MT" panose="020B0602020104020603" pitchFamily="34" charset="0"/>
              </a:rPr>
              <a:t>Highlight cells based on certain conditions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8005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A60-DC31-007E-630D-A9A36A14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 formulas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CA6E5C-666B-EC7A-758D-3912B3C1B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1813583"/>
            <a:ext cx="103842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Basic Arithmetic Formulas</a:t>
            </a:r>
            <a:r>
              <a:rPr lang="en-US" altLang="en-US" sz="1800" b="1" u="sng" dirty="0">
                <a:latin typeface="Tw Cen MT" panose="020B0602020104020603" pitchFamily="34" charset="0"/>
              </a:rPr>
              <a:t> </a:t>
            </a:r>
            <a:r>
              <a:rPr lang="en-US" altLang="en-US" sz="1800" b="1" dirty="0">
                <a:latin typeface="Tw Cen MT" panose="020B0602020104020603" pitchFamily="34" charset="0"/>
              </a:rPr>
              <a:t>: </a:t>
            </a:r>
            <a:r>
              <a:rPr kumimoji="0" lang="en-US" altLang="en-US" sz="18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Addition</a:t>
            </a:r>
            <a:r>
              <a:rPr kumimoji="0" lang="en-US" altLang="en-US" sz="18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=A1 + B1, </a:t>
            </a:r>
            <a:r>
              <a:rPr kumimoji="0" lang="en-US" altLang="en-US" sz="18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Subtraction</a:t>
            </a:r>
            <a:r>
              <a:rPr kumimoji="0" lang="en-US" altLang="en-US" sz="18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=A1 - B1, </a:t>
            </a:r>
            <a:r>
              <a:rPr kumimoji="0" lang="en-US" altLang="en-US" sz="18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Multiplication</a:t>
            </a:r>
            <a:r>
              <a:rPr kumimoji="0" lang="en-US" altLang="en-US" sz="18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=A1 * B1, </a:t>
            </a:r>
            <a:r>
              <a:rPr kumimoji="0" lang="en-US" altLang="en-US" sz="18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Division</a:t>
            </a:r>
            <a:r>
              <a:rPr kumimoji="0" lang="en-US" altLang="en-US" sz="18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=A1 / B1, </a:t>
            </a:r>
            <a:r>
              <a:rPr kumimoji="0" lang="en-US" altLang="en-US" sz="18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Exponentiation</a:t>
            </a:r>
            <a:r>
              <a:rPr kumimoji="0" lang="en-US" altLang="en-US" sz="18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=A1 ^ B1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lang="en-US" altLang="en-US" sz="1800" dirty="0"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lang="en-GB" sz="1800" b="1" dirty="0">
                <a:latin typeface="Tw Cen MT" panose="020B0602020104020603" pitchFamily="34" charset="0"/>
              </a:rPr>
              <a:t> </a:t>
            </a:r>
            <a:r>
              <a:rPr lang="en-GB" sz="1800" b="1" u="sng" dirty="0">
                <a:latin typeface="Tw Cen MT" panose="020B0602020104020603" pitchFamily="34" charset="0"/>
              </a:rPr>
              <a:t>Common Functions </a:t>
            </a:r>
            <a:r>
              <a:rPr lang="en-GB" sz="1800" b="1" dirty="0">
                <a:latin typeface="Tw Cen MT" panose="020B0602020104020603" pitchFamily="34" charset="0"/>
              </a:rPr>
              <a:t>: SUM:</a:t>
            </a:r>
            <a:r>
              <a:rPr lang="en-GB" sz="1800" dirty="0">
                <a:latin typeface="Tw Cen MT" panose="020B0602020104020603" pitchFamily="34" charset="0"/>
              </a:rPr>
              <a:t> =(A1:A10), </a:t>
            </a:r>
            <a:r>
              <a:rPr lang="en-GB" sz="1800" b="1" dirty="0">
                <a:latin typeface="Tw Cen MT" panose="020B0602020104020603" pitchFamily="34" charset="0"/>
              </a:rPr>
              <a:t>AVERAGE: =</a:t>
            </a:r>
            <a:r>
              <a:rPr lang="en-GB" sz="1800" dirty="0">
                <a:latin typeface="Tw Cen MT" panose="020B0602020104020603" pitchFamily="34" charset="0"/>
              </a:rPr>
              <a:t>AVERAGE(A1:A10), </a:t>
            </a:r>
            <a:r>
              <a:rPr lang="en-GB" sz="1800" b="1" dirty="0">
                <a:latin typeface="Tw Cen MT" panose="020B0602020104020603" pitchFamily="34" charset="0"/>
              </a:rPr>
              <a:t>COUNT:</a:t>
            </a:r>
            <a:r>
              <a:rPr lang="en-GB" sz="1800" dirty="0">
                <a:latin typeface="Tw Cen MT" panose="020B0602020104020603" pitchFamily="34" charset="0"/>
              </a:rPr>
              <a:t> = COUNT(A1:A10), </a:t>
            </a:r>
            <a:r>
              <a:rPr lang="en-GB" sz="1800" b="1" dirty="0">
                <a:latin typeface="Tw Cen MT" panose="020B0602020104020603" pitchFamily="34" charset="0"/>
              </a:rPr>
              <a:t>COUNTA:</a:t>
            </a:r>
            <a:r>
              <a:rPr lang="en-GB" sz="1800" dirty="0">
                <a:latin typeface="Tw Cen MT" panose="020B0602020104020603" pitchFamily="34" charset="0"/>
              </a:rPr>
              <a:t> =COUNTA(A1:A10), </a:t>
            </a:r>
            <a:r>
              <a:rPr lang="en-GB" sz="1800" b="1" dirty="0">
                <a:latin typeface="Tw Cen MT" panose="020B0602020104020603" pitchFamily="34" charset="0"/>
              </a:rPr>
              <a:t>MAX:</a:t>
            </a:r>
            <a:r>
              <a:rPr lang="en-GB" sz="1800" dirty="0">
                <a:latin typeface="Tw Cen MT" panose="020B0602020104020603" pitchFamily="34" charset="0"/>
              </a:rPr>
              <a:t> =MAX(A1:A10), </a:t>
            </a:r>
            <a:r>
              <a:rPr lang="en-GB" sz="1800" b="1" dirty="0">
                <a:latin typeface="Tw Cen MT" panose="020B0602020104020603" pitchFamily="34" charset="0"/>
              </a:rPr>
              <a:t>MIN:</a:t>
            </a:r>
            <a:r>
              <a:rPr lang="en-GB" sz="1800" dirty="0">
                <a:latin typeface="Tw Cen MT" panose="020B0602020104020603" pitchFamily="34" charset="0"/>
              </a:rPr>
              <a:t> =MIN(A1:A10), </a:t>
            </a:r>
            <a:r>
              <a:rPr lang="en-GB" sz="1800" b="1" dirty="0">
                <a:latin typeface="Tw Cen MT" panose="020B0602020104020603" pitchFamily="34" charset="0"/>
              </a:rPr>
              <a:t>IF:</a:t>
            </a:r>
            <a:r>
              <a:rPr lang="en-GB" sz="1800" dirty="0">
                <a:latin typeface="Tw Cen MT" panose="020B0602020104020603" pitchFamily="34" charset="0"/>
              </a:rPr>
              <a:t> =IF(A1&gt;50, “PASS”, “FAIL”)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lang="en-GB" altLang="en-US" sz="1800" b="1" dirty="0"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lang="en-GB" sz="1800" b="1" dirty="0">
                <a:latin typeface="Tw Cen MT" panose="020B0602020104020603" pitchFamily="34" charset="0"/>
              </a:rPr>
              <a:t> </a:t>
            </a:r>
            <a:r>
              <a:rPr lang="en-GB" sz="1800" b="1" u="sng" dirty="0">
                <a:latin typeface="Tw Cen MT" panose="020B0602020104020603" pitchFamily="34" charset="0"/>
              </a:rPr>
              <a:t>Text Functions </a:t>
            </a:r>
            <a:r>
              <a:rPr lang="en-GB" sz="1800" dirty="0">
                <a:latin typeface="Tw Cen MT" panose="020B0602020104020603" pitchFamily="34" charset="0"/>
              </a:rPr>
              <a:t>: </a:t>
            </a:r>
            <a:r>
              <a:rPr lang="en-GB" sz="1800" b="1" dirty="0">
                <a:latin typeface="Tw Cen MT" panose="020B0602020104020603" pitchFamily="34" charset="0"/>
              </a:rPr>
              <a:t>CONCATENATE/CONCAT: </a:t>
            </a:r>
            <a:r>
              <a:rPr lang="en-GB" sz="1800" dirty="0">
                <a:latin typeface="Tw Cen MT" panose="020B0602020104020603" pitchFamily="34" charset="0"/>
              </a:rPr>
              <a:t>=CONCAT(A1, “ ”, B1), </a:t>
            </a:r>
            <a:r>
              <a:rPr lang="en-GB" sz="1800" b="1" dirty="0">
                <a:latin typeface="Tw Cen MT" panose="020B0602020104020603" pitchFamily="34" charset="0"/>
              </a:rPr>
              <a:t>LEFT: </a:t>
            </a:r>
            <a:r>
              <a:rPr lang="en-GB" sz="1800" dirty="0">
                <a:latin typeface="Tw Cen MT" panose="020B0602020104020603" pitchFamily="34" charset="0"/>
              </a:rPr>
              <a:t>=LEFT(A1,5), </a:t>
            </a:r>
            <a:r>
              <a:rPr lang="en-GB" sz="1800" b="1" dirty="0">
                <a:latin typeface="Tw Cen MT" panose="020B0602020104020603" pitchFamily="34" charset="0"/>
              </a:rPr>
              <a:t>RIGHT: </a:t>
            </a:r>
            <a:r>
              <a:rPr lang="en-GB" sz="1800" dirty="0">
                <a:latin typeface="Tw Cen MT" panose="020B0602020104020603" pitchFamily="34" charset="0"/>
              </a:rPr>
              <a:t>=RIGHT(A1,5),</a:t>
            </a:r>
            <a:r>
              <a:rPr lang="en-GB" sz="1800" b="1" dirty="0">
                <a:latin typeface="Tw Cen MT" panose="020B0602020104020603" pitchFamily="34" charset="0"/>
              </a:rPr>
              <a:t> MID: </a:t>
            </a:r>
            <a:r>
              <a:rPr lang="en-GB" sz="1800" dirty="0">
                <a:latin typeface="Tw Cen MT" panose="020B0602020104020603" pitchFamily="34" charset="0"/>
              </a:rPr>
              <a:t>=MID(A1, 3, 5),</a:t>
            </a:r>
            <a:r>
              <a:rPr lang="en-GB" sz="1800" b="1" dirty="0">
                <a:latin typeface="Tw Cen MT" panose="020B0602020104020603" pitchFamily="34" charset="0"/>
              </a:rPr>
              <a:t> LEN: </a:t>
            </a:r>
            <a:r>
              <a:rPr lang="en-GB" sz="1800" dirty="0">
                <a:latin typeface="Tw Cen MT" panose="020B0602020104020603" pitchFamily="34" charset="0"/>
              </a:rPr>
              <a:t>=LEN(A1),</a:t>
            </a:r>
            <a:r>
              <a:rPr lang="en-GB" sz="1800" b="1" dirty="0">
                <a:latin typeface="Tw Cen MT" panose="020B0602020104020603" pitchFamily="34" charset="0"/>
              </a:rPr>
              <a:t> SEARCH/FIND: </a:t>
            </a:r>
            <a:r>
              <a:rPr lang="en-GB" sz="1800" dirty="0">
                <a:latin typeface="Tw Cen MT" panose="020B0602020104020603" pitchFamily="34" charset="0"/>
              </a:rPr>
              <a:t>=SEARCH(“</a:t>
            </a:r>
            <a:r>
              <a:rPr lang="en-GB" sz="1800" dirty="0" err="1">
                <a:latin typeface="Tw Cen MT" panose="020B0602020104020603" pitchFamily="34" charset="0"/>
              </a:rPr>
              <a:t>mukul</a:t>
            </a:r>
            <a:r>
              <a:rPr lang="en-GB" sz="1800" dirty="0">
                <a:latin typeface="Tw Cen MT" panose="020B0602020104020603" pitchFamily="34" charset="0"/>
              </a:rPr>
              <a:t>”, A1)</a:t>
            </a:r>
            <a:endParaRPr lang="en-GB" altLang="en-US" sz="1800" b="1" dirty="0"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lang="en-GB" altLang="en-US" sz="1800" b="1" dirty="0"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lang="en-GB" sz="1800" b="1" dirty="0">
                <a:latin typeface="Tw Cen MT" panose="020B0602020104020603" pitchFamily="34" charset="0"/>
              </a:rPr>
              <a:t> </a:t>
            </a:r>
            <a:r>
              <a:rPr lang="en-GB" sz="1800" b="1" u="sng" dirty="0">
                <a:latin typeface="Tw Cen MT" panose="020B0602020104020603" pitchFamily="34" charset="0"/>
              </a:rPr>
              <a:t>Date and Time Functions </a:t>
            </a:r>
            <a:r>
              <a:rPr lang="en-GB" sz="1800" dirty="0">
                <a:latin typeface="Tw Cen MT" panose="020B0602020104020603" pitchFamily="34" charset="0"/>
              </a:rPr>
              <a:t>: </a:t>
            </a:r>
            <a:r>
              <a:rPr lang="en-GB" sz="1800" b="1" dirty="0">
                <a:latin typeface="Tw Cen MT" panose="020B0602020104020603" pitchFamily="34" charset="0"/>
              </a:rPr>
              <a:t>TODAY: </a:t>
            </a:r>
            <a:r>
              <a:rPr lang="en-GB" sz="1800" dirty="0">
                <a:latin typeface="Tw Cen MT" panose="020B0602020104020603" pitchFamily="34" charset="0"/>
              </a:rPr>
              <a:t>=TODAY(), </a:t>
            </a:r>
            <a:r>
              <a:rPr lang="en-GB" sz="1800" b="1" dirty="0">
                <a:latin typeface="Tw Cen MT" panose="020B0602020104020603" pitchFamily="34" charset="0"/>
              </a:rPr>
              <a:t>NOW: </a:t>
            </a:r>
            <a:r>
              <a:rPr lang="en-GB" sz="1800" dirty="0">
                <a:latin typeface="Tw Cen MT" panose="020B0602020104020603" pitchFamily="34" charset="0"/>
              </a:rPr>
              <a:t>=NOW(), </a:t>
            </a:r>
            <a:r>
              <a:rPr lang="en-GB" sz="1800" b="1" dirty="0">
                <a:latin typeface="Tw Cen MT" panose="020B0602020104020603" pitchFamily="34" charset="0"/>
              </a:rPr>
              <a:t>DATEDIF: </a:t>
            </a:r>
            <a:r>
              <a:rPr lang="en-GB" sz="1800" dirty="0">
                <a:latin typeface="Tw Cen MT" panose="020B0602020104020603" pitchFamily="34" charset="0"/>
              </a:rPr>
              <a:t>=DATEDIF(A1, B1, “D”), </a:t>
            </a:r>
            <a:r>
              <a:rPr lang="en-GB" sz="1800" b="1" dirty="0">
                <a:latin typeface="Tw Cen MT" panose="020B0602020104020603" pitchFamily="34" charset="0"/>
              </a:rPr>
              <a:t>DAY: </a:t>
            </a:r>
            <a:r>
              <a:rPr lang="en-GB" sz="1800" dirty="0">
                <a:latin typeface="Tw Cen MT" panose="020B0602020104020603" pitchFamily="34" charset="0"/>
              </a:rPr>
              <a:t>=DAY(A1), </a:t>
            </a:r>
            <a:r>
              <a:rPr lang="en-GB" sz="1800" b="1" dirty="0">
                <a:latin typeface="Tw Cen MT" panose="020B0602020104020603" pitchFamily="34" charset="0"/>
              </a:rPr>
              <a:t>MONTH: </a:t>
            </a:r>
            <a:r>
              <a:rPr lang="en-GB" sz="1800" dirty="0">
                <a:latin typeface="Tw Cen MT" panose="020B0602020104020603" pitchFamily="34" charset="0"/>
              </a:rPr>
              <a:t>=MONTH(A1), </a:t>
            </a:r>
            <a:r>
              <a:rPr lang="en-GB" sz="1800" b="1" dirty="0">
                <a:latin typeface="Tw Cen MT" panose="020B0602020104020603" pitchFamily="34" charset="0"/>
              </a:rPr>
              <a:t>YEAR: </a:t>
            </a:r>
            <a:r>
              <a:rPr lang="en-GB" sz="1800" dirty="0">
                <a:latin typeface="Tw Cen MT" panose="020B0602020104020603" pitchFamily="34" charset="0"/>
              </a:rPr>
              <a:t>=YEAR(A1)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lang="en-GB" altLang="en-US" sz="1800" b="1" dirty="0"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lang="en-GB" sz="1800" b="1" dirty="0">
                <a:latin typeface="Tw Cen MT" panose="020B0602020104020603" pitchFamily="34" charset="0"/>
              </a:rPr>
              <a:t> </a:t>
            </a:r>
            <a:r>
              <a:rPr lang="en-GB" sz="1800" b="1" u="sng" dirty="0">
                <a:latin typeface="Tw Cen MT" panose="020B0602020104020603" pitchFamily="34" charset="0"/>
              </a:rPr>
              <a:t>Logical Functions </a:t>
            </a:r>
            <a:r>
              <a:rPr lang="en-GB" sz="1800" b="1" dirty="0">
                <a:latin typeface="Tw Cen MT" panose="020B0602020104020603" pitchFamily="34" charset="0"/>
              </a:rPr>
              <a:t>: AND:</a:t>
            </a:r>
            <a:r>
              <a:rPr lang="en-GB" sz="1800" dirty="0">
                <a:latin typeface="Tw Cen MT" panose="020B0602020104020603" pitchFamily="34" charset="0"/>
              </a:rPr>
              <a:t> =AND(A1&gt;10, B1&lt;5), </a:t>
            </a:r>
            <a:r>
              <a:rPr lang="en-GB" sz="1800" b="1" dirty="0">
                <a:latin typeface="Tw Cen MT" panose="020B0602020104020603" pitchFamily="34" charset="0"/>
              </a:rPr>
              <a:t>OR:</a:t>
            </a:r>
            <a:r>
              <a:rPr lang="en-GB" sz="1800" dirty="0">
                <a:latin typeface="Tw Cen MT" panose="020B0602020104020603" pitchFamily="34" charset="0"/>
              </a:rPr>
              <a:t> =OR(A1&gt;10, B1&lt;5), </a:t>
            </a:r>
            <a:r>
              <a:rPr lang="en-GB" sz="1800" b="1" dirty="0">
                <a:latin typeface="Tw Cen MT" panose="020B0602020104020603" pitchFamily="34" charset="0"/>
              </a:rPr>
              <a:t>NOT:</a:t>
            </a:r>
            <a:r>
              <a:rPr lang="en-GB" sz="1800" dirty="0">
                <a:latin typeface="Tw Cen MT" panose="020B0602020104020603" pitchFamily="34" charset="0"/>
              </a:rPr>
              <a:t> =NOT(A1&gt;10)</a:t>
            </a:r>
            <a:endParaRPr lang="en-GB" altLang="en-US" sz="1800" b="1" dirty="0"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000" b="1" i="1" dirty="0"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437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5EF0-5FE9-BC29-B64E-7BEBE64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5DD44F-0ED2-204C-7C8D-89448C27F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5932" y="2112467"/>
            <a:ext cx="1052085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To save a file in Excel, follow these steps: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Click on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tab in the top-left corner of Excel.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Select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Save 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from the menu.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Choose a location where you want to save the file (e.g.,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This PC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OneDrive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Browse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Step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Save 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dialog box, enter a name for your file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File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field.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Step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Select the file format from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Save as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dropdown (e.g., .xlsx for a standard Excel workbook, .csv for a comma-separated values file,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xlsm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for a macro-enabled workbook).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Step 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Save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.</a:t>
            </a:r>
            <a:endParaRPr lang="en-US" altLang="en-US" sz="2000" dirty="0"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u="sng" dirty="0">
                <a:latin typeface="Tw Cen MT" panose="020B0602020104020603" pitchFamily="34" charset="0"/>
              </a:rPr>
              <a:t>To save updates to an existing file, simply click the </a:t>
            </a:r>
            <a:r>
              <a:rPr lang="en-US" altLang="en-US" sz="2000" b="1" u="sng" dirty="0">
                <a:latin typeface="Tw Cen MT" panose="020B0602020104020603" pitchFamily="34" charset="0"/>
              </a:rPr>
              <a:t>Save</a:t>
            </a:r>
            <a:r>
              <a:rPr lang="en-US" altLang="en-US" sz="2000" u="sng" dirty="0">
                <a:latin typeface="Tw Cen MT" panose="020B0602020104020603" pitchFamily="34" charset="0"/>
              </a:rPr>
              <a:t> icon in the top-left toolbar or press </a:t>
            </a:r>
            <a:r>
              <a:rPr lang="en-US" altLang="en-US" sz="2000" b="1" u="sng" dirty="0">
                <a:latin typeface="Tw Cen MT" panose="020B0602020104020603" pitchFamily="34" charset="0"/>
              </a:rPr>
              <a:t>CTRL+S</a:t>
            </a:r>
            <a:r>
              <a:rPr lang="en-US" altLang="en-US" sz="2000" u="sng" dirty="0">
                <a:latin typeface="Tw Cen MT" panose="020B0602020104020603" pitchFamily="34" charset="0"/>
              </a:rPr>
              <a:t> on your keyboard. Excel will automatically update the existing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7357B0-1650-B696-15E7-054F2AF9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359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2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8D88-1971-1929-AF18-9AFED447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545020"/>
            <a:ext cx="9720072" cy="65416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Protecting Workbook &amp; Worksheet</a:t>
            </a:r>
            <a:br>
              <a:rPr lang="en-GB" dirty="0"/>
            </a:br>
            <a:br>
              <a:rPr lang="en-GB" dirty="0"/>
            </a:br>
            <a:r>
              <a:rPr lang="en-GB" sz="1800" dirty="0">
                <a:latin typeface="Tw Cen MT" panose="020B0602020104020603" pitchFamily="34" charset="0"/>
              </a:rPr>
              <a:t>In Excel, you can protect both the workbook and individual sheets to prevent accidental or unauthorized changes.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B743-0DB1-50B9-D8BC-764C2A0C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3111062"/>
            <a:ext cx="4609418" cy="3198297"/>
          </a:xfrm>
        </p:spPr>
        <p:txBody>
          <a:bodyPr>
            <a:normAutofit fontScale="85000" lnSpcReduction="20000"/>
          </a:bodyPr>
          <a:lstStyle/>
          <a:p>
            <a:r>
              <a:rPr lang="en-GB" b="1" u="sng" dirty="0"/>
              <a:t>WORKBOOK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Go to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Review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tab on the ribbon.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Protect Workbook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A dialog box will appear with options.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Enter a password if you want to restrict who can unprotect the workbook.(Optional)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. If you entered a password, you'll be asked to confirm it. 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8FCE-F894-AFDD-D73E-744C8AC99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3111062"/>
            <a:ext cx="4531535" cy="3198298"/>
          </a:xfrm>
        </p:spPr>
        <p:txBody>
          <a:bodyPr>
            <a:normAutofit fontScale="85000" lnSpcReduction="20000"/>
          </a:bodyPr>
          <a:lstStyle/>
          <a:p>
            <a:r>
              <a:rPr lang="en-GB" b="1" u="sng" dirty="0"/>
              <a:t>WORKSHEET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Go to the </a:t>
            </a:r>
            <a:r>
              <a:rPr lang="en-GB" b="1" dirty="0"/>
              <a:t>Review</a:t>
            </a:r>
            <a:r>
              <a:rPr lang="en-GB" dirty="0"/>
              <a:t> tab on the ribbon.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Click </a:t>
            </a:r>
            <a:r>
              <a:rPr lang="en-GB" b="1" dirty="0"/>
              <a:t>Protect Sheet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 dialog box will appear with several options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Enter a password if you want to restrict who can unprotect the sheet. (Optional)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Click </a:t>
            </a:r>
            <a:r>
              <a:rPr lang="en-GB" b="1" dirty="0"/>
              <a:t>OK</a:t>
            </a:r>
            <a:r>
              <a:rPr lang="en-GB" dirty="0"/>
              <a:t>. If you entered a password, you'll be asked to confirm it.</a:t>
            </a:r>
          </a:p>
        </p:txBody>
      </p:sp>
    </p:spTree>
    <p:extLst>
      <p:ext uri="{BB962C8B-B14F-4D97-AF65-F5344CB8AC3E}">
        <p14:creationId xmlns:p14="http://schemas.microsoft.com/office/powerpoint/2010/main" val="314071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865</TotalTime>
  <Words>2505</Words>
  <Application>Microsoft Office PowerPoint</Application>
  <PresentationFormat>Widescreen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Dubai</vt:lpstr>
      <vt:lpstr>Google Sans</vt:lpstr>
      <vt:lpstr>Tw Cen MT</vt:lpstr>
      <vt:lpstr>Tw Cen MT Condensed</vt:lpstr>
      <vt:lpstr>Wingdings</vt:lpstr>
      <vt:lpstr>Wingdings 3</vt:lpstr>
      <vt:lpstr>Integral</vt:lpstr>
      <vt:lpstr>MICROSOFT EXCEL</vt:lpstr>
      <vt:lpstr>Topics </vt:lpstr>
      <vt:lpstr>WHAT IS MS EXCEL ?</vt:lpstr>
      <vt:lpstr>Excel Visual Representation</vt:lpstr>
      <vt:lpstr>Excel Interface</vt:lpstr>
      <vt:lpstr>Basic formatting </vt:lpstr>
      <vt:lpstr>Excel formulas</vt:lpstr>
      <vt:lpstr>Save file</vt:lpstr>
      <vt:lpstr>Protecting Workbook &amp; Worksheet  In Excel, you can protect both the workbook and individual sheets to prevent accidental or unauthorized changes.</vt:lpstr>
      <vt:lpstr>Clean and trim  </vt:lpstr>
      <vt:lpstr>FILTER &amp; SORT </vt:lpstr>
      <vt:lpstr>CONDITIONAL FORMATTING</vt:lpstr>
      <vt:lpstr>insert or delete rows and columns in Excel</vt:lpstr>
      <vt:lpstr>Find and remove duplicates</vt:lpstr>
      <vt:lpstr>Merge &amp; center </vt:lpstr>
      <vt:lpstr>Rounding of numbers</vt:lpstr>
      <vt:lpstr>Autofill</vt:lpstr>
      <vt:lpstr>Comments</vt:lpstr>
      <vt:lpstr>  Insert table  </vt:lpstr>
      <vt:lpstr>Slicer</vt:lpstr>
      <vt:lpstr>Insert picture or shapes</vt:lpstr>
      <vt:lpstr>Add link or hyperlink</vt:lpstr>
      <vt:lpstr>Drop-down list</vt:lpstr>
      <vt:lpstr>Split text</vt:lpstr>
      <vt:lpstr>CHARTS IN EXCEL</vt:lpstr>
      <vt:lpstr>vlookup</vt:lpstr>
      <vt:lpstr>PIVOT 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Krishna</dc:creator>
  <cp:lastModifiedBy>Krishna Krishna</cp:lastModifiedBy>
  <cp:revision>3</cp:revision>
  <dcterms:created xsi:type="dcterms:W3CDTF">2024-09-27T02:54:40Z</dcterms:created>
  <dcterms:modified xsi:type="dcterms:W3CDTF">2024-09-29T01:07:36Z</dcterms:modified>
</cp:coreProperties>
</file>