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3106-397D-4209-8E1A-A38A8981482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409C-A430-4D00-9701-AAA557CA12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EE97-05D6-4325-AA14-73F7757B0C3D}" type="datetime1">
              <a:rPr lang="en-US" smtClean="0"/>
              <a:t>6/21/2020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60E-896D-418F-9C58-991EBC18DAF3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0B35-8A46-481E-8457-0A9B50EBBD7F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BFE-ADD3-451B-8B33-DE4D1EB39107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BD20-50A2-44D8-ABB5-DB554FF111EF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FDABC55-8B55-4E6A-8315-9E8980908AEF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068-5279-4697-805A-220608E083FC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D273-188D-486D-920C-88CA1B6BE765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FD94-CBF1-456A-AD7A-3D3E04E5F42F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5C31-B161-4A36-A892-5D2DBAE7F63F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FE7B9B-AD3B-4A50-908C-2C67A9F1CA16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A482BB4-A8E5-43F6-BD42-D0638914352E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8D1F8B-0D46-4242-92CA-9D76C97CC94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mahmud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err="1" smtClean="0"/>
              <a:t>Cse</a:t>
            </a:r>
            <a:r>
              <a:rPr lang="en-US" dirty="0" smtClean="0"/>
              <a:t> dept</a:t>
            </a:r>
          </a:p>
          <a:p>
            <a:r>
              <a:rPr lang="en-US" dirty="0" smtClean="0"/>
              <a:t>Daffodil international university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DDA Line Algorithm with OpenGL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F8B-0D46-4242-92CA-9D76C97CC9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82752"/>
          </a:xfrm>
        </p:spPr>
        <p:txBody>
          <a:bodyPr/>
          <a:lstStyle/>
          <a:p>
            <a:r>
              <a:rPr lang="en-US" dirty="0" smtClean="0"/>
              <a:t>Given two points are (1,2)(x1,y1) and (7,5)(x2,y2)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133600"/>
            <a:ext cx="8503920" cy="682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err="1" smtClean="0"/>
              <a:t>dx</a:t>
            </a:r>
            <a:r>
              <a:rPr lang="en-US" sz="2700" dirty="0" smtClean="0"/>
              <a:t> = x2-x1 =7-1 = 6, </a:t>
            </a:r>
            <a:r>
              <a:rPr lang="en-US" sz="2700" dirty="0" err="1" smtClean="0"/>
              <a:t>dy</a:t>
            </a:r>
            <a:r>
              <a:rPr lang="en-US" sz="2700" dirty="0" smtClean="0"/>
              <a:t> = y2-y1 = 5-2 = 3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743200"/>
            <a:ext cx="8503920" cy="682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smtClean="0"/>
              <a:t>m = </a:t>
            </a:r>
            <a:r>
              <a:rPr lang="en-US" sz="2700" dirty="0" err="1" smtClean="0"/>
              <a:t>dy</a:t>
            </a:r>
            <a:r>
              <a:rPr lang="en-US" sz="2700" dirty="0" smtClean="0"/>
              <a:t>/</a:t>
            </a:r>
            <a:r>
              <a:rPr lang="en-US" sz="2700" dirty="0" err="1" smtClean="0"/>
              <a:t>dx</a:t>
            </a:r>
            <a:r>
              <a:rPr lang="en-US" sz="2700" dirty="0" smtClean="0"/>
              <a:t> =3/6 = 0.5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276600"/>
            <a:ext cx="850392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smtClean="0"/>
              <a:t>if (</a:t>
            </a:r>
            <a:r>
              <a:rPr lang="en-US" sz="2700" dirty="0" err="1" smtClean="0"/>
              <a:t>dy</a:t>
            </a:r>
            <a:r>
              <a:rPr lang="en-US" sz="2700" dirty="0" smtClean="0"/>
              <a:t>&gt;</a:t>
            </a:r>
            <a:r>
              <a:rPr lang="en-US" sz="2700" dirty="0" err="1" smtClean="0"/>
              <a:t>dx</a:t>
            </a:r>
            <a:r>
              <a:rPr lang="en-US" sz="2700" dirty="0" smtClean="0"/>
              <a:t>), step = </a:t>
            </a:r>
            <a:r>
              <a:rPr lang="en-US" sz="2700" dirty="0" err="1" smtClean="0"/>
              <a:t>dy</a:t>
            </a:r>
            <a:endParaRPr lang="en-US" sz="2700" dirty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lang="en-US" sz="2700" dirty="0" smtClean="0"/>
              <a:t>f (</a:t>
            </a:r>
            <a:r>
              <a:rPr lang="en-US" sz="2700" dirty="0" err="1" smtClean="0"/>
              <a:t>dx</a:t>
            </a:r>
            <a:r>
              <a:rPr lang="en-US" sz="2700" dirty="0" smtClean="0"/>
              <a:t>&gt;</a:t>
            </a:r>
            <a:r>
              <a:rPr lang="en-US" sz="2700" dirty="0" err="1" smtClean="0"/>
              <a:t>dy</a:t>
            </a:r>
            <a:r>
              <a:rPr lang="en-US" sz="2700" dirty="0" smtClean="0"/>
              <a:t>), step = </a:t>
            </a:r>
            <a:r>
              <a:rPr lang="en-US" sz="2700" dirty="0" err="1" smtClean="0"/>
              <a:t>dx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486400"/>
            <a:ext cx="850392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err="1" smtClean="0"/>
              <a:t>Dx</a:t>
            </a:r>
            <a:r>
              <a:rPr lang="en-US" sz="2700" dirty="0" smtClean="0"/>
              <a:t> = </a:t>
            </a:r>
            <a:r>
              <a:rPr lang="en-US" sz="2700" dirty="0" err="1" smtClean="0"/>
              <a:t>dx</a:t>
            </a:r>
            <a:r>
              <a:rPr lang="en-US" sz="2700" dirty="0" smtClean="0"/>
              <a:t>/step = 6/6 = 1	</a:t>
            </a:r>
            <a:r>
              <a:rPr lang="en-US" sz="2700" dirty="0" err="1"/>
              <a:t>D</a:t>
            </a:r>
            <a:r>
              <a:rPr lang="en-US" sz="2700" dirty="0" err="1" smtClean="0"/>
              <a:t>y</a:t>
            </a:r>
            <a:r>
              <a:rPr lang="en-US" sz="2700" dirty="0" smtClean="0"/>
              <a:t> = </a:t>
            </a:r>
            <a:r>
              <a:rPr lang="en-US" sz="2700" dirty="0" err="1" smtClean="0"/>
              <a:t>dy</a:t>
            </a:r>
            <a:r>
              <a:rPr lang="en-US" sz="2700" dirty="0" smtClean="0"/>
              <a:t>/step =3/6 = 0.5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267200"/>
            <a:ext cx="850392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Here,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dx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</a:t>
            </a:r>
            <a:endParaRPr kumimoji="0" lang="en-US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700" baseline="0" dirty="0"/>
              <a:t>	</a:t>
            </a:r>
            <a:r>
              <a:rPr lang="en-US" sz="2700" dirty="0" smtClean="0"/>
              <a:t>So, step = </a:t>
            </a:r>
            <a:r>
              <a:rPr lang="en-US" sz="2700" dirty="0" err="1" smtClean="0"/>
              <a:t>dx</a:t>
            </a:r>
            <a:r>
              <a:rPr lang="en-US" sz="2700" dirty="0"/>
              <a:t> </a:t>
            </a:r>
            <a:r>
              <a:rPr lang="en-US" sz="2700" dirty="0" smtClean="0"/>
              <a:t>=6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F8B-0D46-4242-92CA-9D76C97CC9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6552"/>
          </a:xfrm>
        </p:spPr>
        <p:txBody>
          <a:bodyPr>
            <a:norm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k+1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+</a:t>
            </a:r>
            <a:r>
              <a:rPr lang="en-US" dirty="0" err="1" smtClean="0"/>
              <a:t>Dx</a:t>
            </a:r>
            <a:r>
              <a:rPr lang="en-US" dirty="0" smtClean="0"/>
              <a:t>     y</a:t>
            </a:r>
            <a:r>
              <a:rPr lang="en-US" baseline="-25000" dirty="0" smtClean="0"/>
              <a:t>k+1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err="1" smtClean="0"/>
              <a:t>Dy</a:t>
            </a:r>
            <a:r>
              <a:rPr lang="en-US" dirty="0" smtClean="0"/>
              <a:t>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" y="2133600"/>
            <a:ext cx="8503920" cy="606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7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k+1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7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+1     y</a:t>
            </a:r>
            <a:r>
              <a:rPr kumimoji="0" lang="en-US" sz="27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k+1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7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+0.5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F8B-0D46-4242-92CA-9D76C97CC94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f  (</a:t>
            </a:r>
            <a:r>
              <a:rPr lang="en-US" dirty="0" err="1" smtClean="0"/>
              <a:t>dx</a:t>
            </a:r>
            <a:r>
              <a:rPr lang="en-US" dirty="0" smtClean="0"/>
              <a:t>&gt;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step = </a:t>
            </a:r>
            <a:r>
              <a:rPr lang="en-US" dirty="0" err="1" smtClean="0">
                <a:solidFill>
                  <a:schemeClr val="tx1"/>
                </a:solidFill>
              </a:rPr>
              <a:t>dx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step = </a:t>
            </a:r>
            <a:r>
              <a:rPr lang="en-US" dirty="0" err="1" smtClean="0">
                <a:solidFill>
                  <a:schemeClr val="tx1"/>
                </a:solidFill>
              </a:rPr>
              <a:t>dy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or 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&lt;step;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Dx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Dy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glvertex2f(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,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F8B-0D46-4242-92CA-9D76C97CC94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108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DDA Line Algorithm with OpenGL</vt:lpstr>
      <vt:lpstr>Derivation</vt:lpstr>
      <vt:lpstr>Derivation</vt:lpstr>
      <vt:lpstr>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DDA Line Algorithm with OpenGL</dc:title>
  <dc:creator>Windows</dc:creator>
  <cp:lastModifiedBy>Windows</cp:lastModifiedBy>
  <cp:revision>12</cp:revision>
  <dcterms:created xsi:type="dcterms:W3CDTF">2020-06-21T15:02:07Z</dcterms:created>
  <dcterms:modified xsi:type="dcterms:W3CDTF">2020-06-21T17:00:28Z</dcterms:modified>
</cp:coreProperties>
</file>