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Warda</a:t>
            </a:r>
            <a:r>
              <a:rPr lang="en-US" dirty="0" smtClean="0"/>
              <a:t> </a:t>
            </a:r>
            <a:r>
              <a:rPr lang="en-US" dirty="0" err="1" smtClean="0"/>
              <a:t>Ruheen</a:t>
            </a:r>
            <a:r>
              <a:rPr lang="en-US" dirty="0" smtClean="0"/>
              <a:t> </a:t>
            </a:r>
            <a:r>
              <a:rPr lang="en-US" dirty="0" err="1" smtClean="0"/>
              <a:t>Bristi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For Loop Statement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While </a:t>
            </a:r>
            <a:r>
              <a:rPr lang="en-US" dirty="0"/>
              <a:t>Loop</a:t>
            </a:r>
            <a:r>
              <a:rPr lang="en-US" dirty="0" smtClean="0"/>
              <a:t> Statement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Until </a:t>
            </a:r>
            <a:r>
              <a:rPr lang="en-US" dirty="0"/>
              <a:t>Loop</a:t>
            </a:r>
            <a:r>
              <a:rPr lang="en-US" dirty="0" smtClean="0"/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/>
              <a:t>f</a:t>
            </a:r>
            <a:r>
              <a:rPr lang="en-US" sz="1800" dirty="0" smtClean="0"/>
              <a:t>or ((declaration/</a:t>
            </a:r>
            <a:r>
              <a:rPr lang="en-US" sz="1800" dirty="0" err="1" smtClean="0"/>
              <a:t>initialization;condition;increment</a:t>
            </a:r>
            <a:r>
              <a:rPr lang="en-US" sz="1800" dirty="0" smtClean="0"/>
              <a:t>/decrement/other))</a:t>
            </a:r>
          </a:p>
          <a:p>
            <a:pPr marL="10972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</a:t>
            </a:r>
          </a:p>
          <a:p>
            <a:pPr marL="10972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statement 1</a:t>
            </a:r>
          </a:p>
          <a:p>
            <a:pPr marL="10972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statement 2</a:t>
            </a:r>
          </a:p>
          <a:p>
            <a:pPr marL="10972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09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for </a:t>
            </a:r>
            <a:r>
              <a:rPr lang="en-US" dirty="0" smtClean="0"/>
              <a:t>((</a:t>
            </a:r>
            <a:r>
              <a:rPr lang="en-US" dirty="0"/>
              <a:t> </a:t>
            </a:r>
            <a:r>
              <a:rPr lang="en-US" dirty="0" smtClean="0"/>
              <a:t>i=1; i&lt;=3; i++))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do</a:t>
            </a:r>
          </a:p>
          <a:p>
            <a:pPr marL="109728" indent="0">
              <a:buNone/>
            </a:pPr>
            <a:r>
              <a:rPr lang="en-US" dirty="0"/>
              <a:t>		</a:t>
            </a:r>
            <a:r>
              <a:rPr lang="en-US" dirty="0" smtClean="0"/>
              <a:t>echo $i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done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w</a:t>
            </a:r>
            <a:r>
              <a:rPr lang="en-US" dirty="0" smtClean="0"/>
              <a:t>hile control command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do</a:t>
            </a:r>
          </a:p>
          <a:p>
            <a:pPr marL="109728" indent="0">
              <a:buNone/>
            </a:pPr>
            <a:r>
              <a:rPr lang="en-US" dirty="0"/>
              <a:t>		statement </a:t>
            </a:r>
            <a:r>
              <a:rPr lang="en-US" dirty="0" smtClean="0"/>
              <a:t>1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	statement </a:t>
            </a:r>
            <a:r>
              <a:rPr lang="en-US" dirty="0" smtClean="0"/>
              <a:t>2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done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</a:t>
            </a:r>
            <a:r>
              <a:rPr lang="en-US" dirty="0" smtClean="0"/>
              <a:t>ount=1</a:t>
            </a:r>
          </a:p>
          <a:p>
            <a:pPr marL="109728" indent="0">
              <a:buNone/>
            </a:pPr>
            <a:r>
              <a:rPr lang="en-US" dirty="0" smtClean="0"/>
              <a:t>while [ $count –le 3 ]</a:t>
            </a:r>
            <a:r>
              <a:rPr lang="en-US" dirty="0"/>
              <a:t>	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do</a:t>
            </a:r>
          </a:p>
          <a:p>
            <a:pPr marL="109728" indent="0">
              <a:buNone/>
            </a:pPr>
            <a:r>
              <a:rPr lang="en-US" dirty="0"/>
              <a:t>		</a:t>
            </a:r>
            <a:r>
              <a:rPr lang="en-US" dirty="0" smtClean="0"/>
              <a:t>echo $count</a:t>
            </a:r>
          </a:p>
          <a:p>
            <a:pPr marL="109728" indent="0">
              <a:buNone/>
            </a:pPr>
            <a:r>
              <a:rPr lang="en-US" dirty="0" smtClean="0"/>
              <a:t>		count=`</a:t>
            </a:r>
            <a:r>
              <a:rPr lang="en-US" dirty="0" err="1" smtClean="0"/>
              <a:t>expr</a:t>
            </a:r>
            <a:r>
              <a:rPr lang="en-US" dirty="0" smtClean="0"/>
              <a:t> $count + 1`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done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52600" y="2438400"/>
            <a:ext cx="259080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524000" y="2133600"/>
            <a:ext cx="27432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37709" y="2552701"/>
            <a:ext cx="429491" cy="419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1751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Space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562600" y="3681845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47064" y="3834245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3600" y="3393316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99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Loop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u</a:t>
            </a:r>
            <a:r>
              <a:rPr lang="en-US" dirty="0" smtClean="0"/>
              <a:t>ntil control </a:t>
            </a:r>
            <a:r>
              <a:rPr lang="en-US" dirty="0"/>
              <a:t>command</a:t>
            </a:r>
          </a:p>
          <a:p>
            <a:pPr marL="109728" indent="0">
              <a:buNone/>
            </a:pPr>
            <a:r>
              <a:rPr lang="en-US" dirty="0"/>
              <a:t>	do</a:t>
            </a:r>
          </a:p>
          <a:p>
            <a:pPr marL="109728" indent="0">
              <a:buNone/>
            </a:pPr>
            <a:r>
              <a:rPr lang="en-US" dirty="0"/>
              <a:t>		statement </a:t>
            </a:r>
            <a:r>
              <a:rPr lang="en-US" dirty="0" smtClean="0"/>
              <a:t>1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	statement </a:t>
            </a:r>
            <a:r>
              <a:rPr lang="en-US" dirty="0" smtClean="0"/>
              <a:t>2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done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</a:t>
            </a:r>
            <a:r>
              <a:rPr lang="en-US" dirty="0" smtClean="0"/>
              <a:t>Loop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count=1</a:t>
            </a:r>
          </a:p>
          <a:p>
            <a:pPr marL="109728" indent="0">
              <a:buNone/>
            </a:pPr>
            <a:r>
              <a:rPr lang="en-US" dirty="0"/>
              <a:t>u</a:t>
            </a:r>
            <a:r>
              <a:rPr lang="en-US" dirty="0" smtClean="0"/>
              <a:t>ntil [ </a:t>
            </a:r>
            <a:r>
              <a:rPr lang="en-US" dirty="0"/>
              <a:t>$count </a:t>
            </a:r>
            <a:r>
              <a:rPr lang="en-US" dirty="0" smtClean="0"/>
              <a:t>–</a:t>
            </a:r>
            <a:r>
              <a:rPr lang="en-US" dirty="0" err="1" smtClean="0"/>
              <a:t>ge</a:t>
            </a:r>
            <a:r>
              <a:rPr lang="en-US" dirty="0" smtClean="0"/>
              <a:t> </a:t>
            </a:r>
            <a:r>
              <a:rPr lang="en-US" dirty="0"/>
              <a:t>3 ]	</a:t>
            </a:r>
          </a:p>
          <a:p>
            <a:pPr marL="109728" indent="0">
              <a:buNone/>
            </a:pPr>
            <a:r>
              <a:rPr lang="en-US" dirty="0"/>
              <a:t>	do</a:t>
            </a:r>
          </a:p>
          <a:p>
            <a:pPr marL="109728" indent="0">
              <a:buNone/>
            </a:pPr>
            <a:r>
              <a:rPr lang="en-US" dirty="0"/>
              <a:t>		echo $count</a:t>
            </a:r>
          </a:p>
          <a:p>
            <a:pPr marL="109728" indent="0">
              <a:buNone/>
            </a:pPr>
            <a:r>
              <a:rPr lang="en-US" dirty="0"/>
              <a:t>		</a:t>
            </a:r>
            <a:r>
              <a:rPr lang="en-US" dirty="0" smtClean="0"/>
              <a:t>count=`</a:t>
            </a:r>
            <a:r>
              <a:rPr lang="en-US" dirty="0" err="1" smtClean="0"/>
              <a:t>expr</a:t>
            </a:r>
            <a:r>
              <a:rPr lang="en-US" dirty="0" smtClean="0"/>
              <a:t> </a:t>
            </a:r>
            <a:r>
              <a:rPr lang="en-US" dirty="0"/>
              <a:t>$count + </a:t>
            </a:r>
            <a:r>
              <a:rPr lang="en-US" dirty="0" smtClean="0"/>
              <a:t>1`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done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47800" y="2133600"/>
            <a:ext cx="27432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34836" y="2474768"/>
            <a:ext cx="259080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1509" y="2589069"/>
            <a:ext cx="429491" cy="419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2175164"/>
            <a:ext cx="93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Space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62600" y="3696747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05500" y="3849147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3600" y="3393316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2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</TotalTime>
  <Words>77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Loop Statement</vt:lpstr>
      <vt:lpstr>Loop Statement</vt:lpstr>
      <vt:lpstr>For Loop Statement</vt:lpstr>
      <vt:lpstr>For Loop Statement</vt:lpstr>
      <vt:lpstr>While Loop Statement</vt:lpstr>
      <vt:lpstr>While Loop Statement</vt:lpstr>
      <vt:lpstr>Until Loop Statement</vt:lpstr>
      <vt:lpstr>Until Loop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Statement</dc:title>
  <dc:creator/>
  <cp:lastModifiedBy>ASUS</cp:lastModifiedBy>
  <cp:revision>19</cp:revision>
  <dcterms:created xsi:type="dcterms:W3CDTF">2006-08-16T00:00:00Z</dcterms:created>
  <dcterms:modified xsi:type="dcterms:W3CDTF">2017-08-02T17:05:00Z</dcterms:modified>
</cp:coreProperties>
</file>