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0510838" cy="4303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6"/>
  </p:normalViewPr>
  <p:slideViewPr>
    <p:cSldViewPr snapToGrid="0">
      <p:cViewPr varScale="1">
        <p:scale>
          <a:sx n="158" d="100"/>
          <a:sy n="158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55" y="704335"/>
            <a:ext cx="7883129" cy="1498330"/>
          </a:xfrm>
        </p:spPr>
        <p:txBody>
          <a:bodyPr anchor="b"/>
          <a:lstStyle>
            <a:lvl1pPr algn="ctr">
              <a:defRPr sz="37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855" y="2260446"/>
            <a:ext cx="7883129" cy="1039067"/>
          </a:xfrm>
        </p:spPr>
        <p:txBody>
          <a:bodyPr/>
          <a:lstStyle>
            <a:lvl1pPr marL="0" indent="0" algn="ctr">
              <a:buNone/>
              <a:defRPr sz="1506"/>
            </a:lvl1pPr>
            <a:lvl2pPr marL="286893" indent="0" algn="ctr">
              <a:buNone/>
              <a:defRPr sz="1255"/>
            </a:lvl2pPr>
            <a:lvl3pPr marL="573786" indent="0" algn="ctr">
              <a:buNone/>
              <a:defRPr sz="1130"/>
            </a:lvl3pPr>
            <a:lvl4pPr marL="860679" indent="0" algn="ctr">
              <a:buNone/>
              <a:defRPr sz="1004"/>
            </a:lvl4pPr>
            <a:lvl5pPr marL="1147572" indent="0" algn="ctr">
              <a:buNone/>
              <a:defRPr sz="1004"/>
            </a:lvl5pPr>
            <a:lvl6pPr marL="1434465" indent="0" algn="ctr">
              <a:buNone/>
              <a:defRPr sz="1004"/>
            </a:lvl6pPr>
            <a:lvl7pPr marL="1721358" indent="0" algn="ctr">
              <a:buNone/>
              <a:defRPr sz="1004"/>
            </a:lvl7pPr>
            <a:lvl8pPr marL="2008251" indent="0" algn="ctr">
              <a:buNone/>
              <a:defRPr sz="1004"/>
            </a:lvl8pPr>
            <a:lvl9pPr marL="2295144" indent="0" algn="ctr">
              <a:buNone/>
              <a:defRPr sz="10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1819" y="229133"/>
            <a:ext cx="2266399" cy="3647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620" y="229133"/>
            <a:ext cx="6667813" cy="3647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46" y="1072940"/>
            <a:ext cx="9065598" cy="1790225"/>
          </a:xfrm>
        </p:spPr>
        <p:txBody>
          <a:bodyPr anchor="b"/>
          <a:lstStyle>
            <a:lvl1pPr>
              <a:defRPr sz="37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146" y="2880101"/>
            <a:ext cx="9065598" cy="941437"/>
          </a:xfrm>
        </p:spPr>
        <p:txBody>
          <a:bodyPr/>
          <a:lstStyle>
            <a:lvl1pPr marL="0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1pPr>
            <a:lvl2pPr marL="286893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573786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0679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4pPr>
            <a:lvl5pPr marL="1147572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5pPr>
            <a:lvl6pPr marL="1434465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6pPr>
            <a:lvl7pPr marL="1721358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7pPr>
            <a:lvl8pPr marL="200825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8pPr>
            <a:lvl9pPr marL="2295144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620" y="1145665"/>
            <a:ext cx="4467106" cy="2730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1112" y="1145665"/>
            <a:ext cx="4467106" cy="2730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89" y="229133"/>
            <a:ext cx="9065598" cy="8318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89" y="1055008"/>
            <a:ext cx="4446577" cy="517043"/>
          </a:xfrm>
        </p:spPr>
        <p:txBody>
          <a:bodyPr anchor="b"/>
          <a:lstStyle>
            <a:lvl1pPr marL="0" indent="0">
              <a:buNone/>
              <a:defRPr sz="1506" b="1"/>
            </a:lvl1pPr>
            <a:lvl2pPr marL="286893" indent="0">
              <a:buNone/>
              <a:defRPr sz="1255" b="1"/>
            </a:lvl2pPr>
            <a:lvl3pPr marL="573786" indent="0">
              <a:buNone/>
              <a:defRPr sz="1130" b="1"/>
            </a:lvl3pPr>
            <a:lvl4pPr marL="860679" indent="0">
              <a:buNone/>
              <a:defRPr sz="1004" b="1"/>
            </a:lvl4pPr>
            <a:lvl5pPr marL="1147572" indent="0">
              <a:buNone/>
              <a:defRPr sz="1004" b="1"/>
            </a:lvl5pPr>
            <a:lvl6pPr marL="1434465" indent="0">
              <a:buNone/>
              <a:defRPr sz="1004" b="1"/>
            </a:lvl6pPr>
            <a:lvl7pPr marL="1721358" indent="0">
              <a:buNone/>
              <a:defRPr sz="1004" b="1"/>
            </a:lvl7pPr>
            <a:lvl8pPr marL="2008251" indent="0">
              <a:buNone/>
              <a:defRPr sz="1004" b="1"/>
            </a:lvl8pPr>
            <a:lvl9pPr marL="2295144" indent="0">
              <a:buNone/>
              <a:defRPr sz="10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89" y="1572051"/>
            <a:ext cx="4446577" cy="231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1112" y="1055008"/>
            <a:ext cx="4468475" cy="517043"/>
          </a:xfrm>
        </p:spPr>
        <p:txBody>
          <a:bodyPr anchor="b"/>
          <a:lstStyle>
            <a:lvl1pPr marL="0" indent="0">
              <a:buNone/>
              <a:defRPr sz="1506" b="1"/>
            </a:lvl1pPr>
            <a:lvl2pPr marL="286893" indent="0">
              <a:buNone/>
              <a:defRPr sz="1255" b="1"/>
            </a:lvl2pPr>
            <a:lvl3pPr marL="573786" indent="0">
              <a:buNone/>
              <a:defRPr sz="1130" b="1"/>
            </a:lvl3pPr>
            <a:lvl4pPr marL="860679" indent="0">
              <a:buNone/>
              <a:defRPr sz="1004" b="1"/>
            </a:lvl4pPr>
            <a:lvl5pPr marL="1147572" indent="0">
              <a:buNone/>
              <a:defRPr sz="1004" b="1"/>
            </a:lvl5pPr>
            <a:lvl6pPr marL="1434465" indent="0">
              <a:buNone/>
              <a:defRPr sz="1004" b="1"/>
            </a:lvl6pPr>
            <a:lvl7pPr marL="1721358" indent="0">
              <a:buNone/>
              <a:defRPr sz="1004" b="1"/>
            </a:lvl7pPr>
            <a:lvl8pPr marL="2008251" indent="0">
              <a:buNone/>
              <a:defRPr sz="1004" b="1"/>
            </a:lvl8pPr>
            <a:lvl9pPr marL="2295144" indent="0">
              <a:buNone/>
              <a:defRPr sz="10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1112" y="1572051"/>
            <a:ext cx="4468475" cy="231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89" y="286914"/>
            <a:ext cx="3390019" cy="1004200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475" y="619655"/>
            <a:ext cx="5321112" cy="3058426"/>
          </a:xfrm>
        </p:spPr>
        <p:txBody>
          <a:bodyPr/>
          <a:lstStyle>
            <a:lvl1pPr>
              <a:defRPr sz="2008"/>
            </a:lvl1pPr>
            <a:lvl2pPr>
              <a:defRPr sz="1757"/>
            </a:lvl2pPr>
            <a:lvl3pPr>
              <a:defRPr sz="1506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89" y="1291114"/>
            <a:ext cx="3390019" cy="2391948"/>
          </a:xfrm>
        </p:spPr>
        <p:txBody>
          <a:bodyPr/>
          <a:lstStyle>
            <a:lvl1pPr marL="0" indent="0">
              <a:buNone/>
              <a:defRPr sz="1004"/>
            </a:lvl1pPr>
            <a:lvl2pPr marL="286893" indent="0">
              <a:buNone/>
              <a:defRPr sz="879"/>
            </a:lvl2pPr>
            <a:lvl3pPr marL="573786" indent="0">
              <a:buNone/>
              <a:defRPr sz="753"/>
            </a:lvl3pPr>
            <a:lvl4pPr marL="860679" indent="0">
              <a:buNone/>
              <a:defRPr sz="628"/>
            </a:lvl4pPr>
            <a:lvl5pPr marL="1147572" indent="0">
              <a:buNone/>
              <a:defRPr sz="628"/>
            </a:lvl5pPr>
            <a:lvl6pPr marL="1434465" indent="0">
              <a:buNone/>
              <a:defRPr sz="628"/>
            </a:lvl6pPr>
            <a:lvl7pPr marL="1721358" indent="0">
              <a:buNone/>
              <a:defRPr sz="628"/>
            </a:lvl7pPr>
            <a:lvl8pPr marL="2008251" indent="0">
              <a:buNone/>
              <a:defRPr sz="628"/>
            </a:lvl8pPr>
            <a:lvl9pPr marL="2295144" indent="0">
              <a:buNone/>
              <a:defRPr sz="6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89" y="286914"/>
            <a:ext cx="3390019" cy="1004200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68475" y="619655"/>
            <a:ext cx="5321112" cy="3058426"/>
          </a:xfrm>
        </p:spPr>
        <p:txBody>
          <a:bodyPr anchor="t"/>
          <a:lstStyle>
            <a:lvl1pPr marL="0" indent="0">
              <a:buNone/>
              <a:defRPr sz="2008"/>
            </a:lvl1pPr>
            <a:lvl2pPr marL="286893" indent="0">
              <a:buNone/>
              <a:defRPr sz="1757"/>
            </a:lvl2pPr>
            <a:lvl3pPr marL="573786" indent="0">
              <a:buNone/>
              <a:defRPr sz="1506"/>
            </a:lvl3pPr>
            <a:lvl4pPr marL="860679" indent="0">
              <a:buNone/>
              <a:defRPr sz="1255"/>
            </a:lvl4pPr>
            <a:lvl5pPr marL="1147572" indent="0">
              <a:buNone/>
              <a:defRPr sz="1255"/>
            </a:lvl5pPr>
            <a:lvl6pPr marL="1434465" indent="0">
              <a:buNone/>
              <a:defRPr sz="1255"/>
            </a:lvl6pPr>
            <a:lvl7pPr marL="1721358" indent="0">
              <a:buNone/>
              <a:defRPr sz="1255"/>
            </a:lvl7pPr>
            <a:lvl8pPr marL="2008251" indent="0">
              <a:buNone/>
              <a:defRPr sz="1255"/>
            </a:lvl8pPr>
            <a:lvl9pPr marL="2295144" indent="0">
              <a:buNone/>
              <a:defRPr sz="12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89" y="1291114"/>
            <a:ext cx="3390019" cy="2391948"/>
          </a:xfrm>
        </p:spPr>
        <p:txBody>
          <a:bodyPr/>
          <a:lstStyle>
            <a:lvl1pPr marL="0" indent="0">
              <a:buNone/>
              <a:defRPr sz="1004"/>
            </a:lvl1pPr>
            <a:lvl2pPr marL="286893" indent="0">
              <a:buNone/>
              <a:defRPr sz="879"/>
            </a:lvl2pPr>
            <a:lvl3pPr marL="573786" indent="0">
              <a:buNone/>
              <a:defRPr sz="753"/>
            </a:lvl3pPr>
            <a:lvl4pPr marL="860679" indent="0">
              <a:buNone/>
              <a:defRPr sz="628"/>
            </a:lvl4pPr>
            <a:lvl5pPr marL="1147572" indent="0">
              <a:buNone/>
              <a:defRPr sz="628"/>
            </a:lvl5pPr>
            <a:lvl6pPr marL="1434465" indent="0">
              <a:buNone/>
              <a:defRPr sz="628"/>
            </a:lvl6pPr>
            <a:lvl7pPr marL="1721358" indent="0">
              <a:buNone/>
              <a:defRPr sz="628"/>
            </a:lvl7pPr>
            <a:lvl8pPr marL="2008251" indent="0">
              <a:buNone/>
              <a:defRPr sz="628"/>
            </a:lvl8pPr>
            <a:lvl9pPr marL="2295144" indent="0">
              <a:buNone/>
              <a:defRPr sz="6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620" y="229133"/>
            <a:ext cx="9065598" cy="83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20" y="1145665"/>
            <a:ext cx="9065598" cy="273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620" y="3988905"/>
            <a:ext cx="2364939" cy="22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CF02-99D1-AC49-844B-F96CD3591157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715" y="3988905"/>
            <a:ext cx="3547408" cy="22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3279" y="3988905"/>
            <a:ext cx="2364939" cy="22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5D56-2C51-4F47-A317-81B2DDD2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73786" rtl="0" eaLnBrk="1" latinLnBrk="0" hangingPunct="1">
        <a:lnSpc>
          <a:spcPct val="90000"/>
        </a:lnSpc>
        <a:spcBef>
          <a:spcPct val="0"/>
        </a:spcBef>
        <a:buNone/>
        <a:defRPr sz="27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447" indent="-143447" algn="l" defTabSz="573786" rtl="0" eaLnBrk="1" latinLnBrk="0" hangingPunct="1">
        <a:lnSpc>
          <a:spcPct val="90000"/>
        </a:lnSpc>
        <a:spcBef>
          <a:spcPts val="628"/>
        </a:spcBef>
        <a:buFont typeface="Arial" panose="020B0604020202020204" pitchFamily="34" charset="0"/>
        <a:buChar char="•"/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30340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2pPr>
      <a:lvl3pPr marL="717233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1004126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1019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77912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4805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51698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91" indent="-143447" algn="l" defTabSz="57378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6893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3786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0679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7572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4465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1358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8251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5144" algn="l" defTabSz="573786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215DE7-D700-BEC9-F691-F26C7EF3ED52}"/>
              </a:ext>
            </a:extLst>
          </p:cNvPr>
          <p:cNvSpPr/>
          <p:nvPr/>
        </p:nvSpPr>
        <p:spPr>
          <a:xfrm>
            <a:off x="4535327" y="2234462"/>
            <a:ext cx="1267097" cy="6214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Services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3E1B02-709D-0DF4-A9CF-AB152EB56C7D}"/>
              </a:ext>
            </a:extLst>
          </p:cNvPr>
          <p:cNvSpPr/>
          <p:nvPr/>
        </p:nvSpPr>
        <p:spPr>
          <a:xfrm>
            <a:off x="2979827" y="32422"/>
            <a:ext cx="1326524" cy="607111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Strictness of REST design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DB401-E979-D04F-A5B2-24FAFB2B67ED}"/>
              </a:ext>
            </a:extLst>
          </p:cNvPr>
          <p:cNvSpPr/>
          <p:nvPr/>
        </p:nvSpPr>
        <p:spPr>
          <a:xfrm>
            <a:off x="6481367" y="3010720"/>
            <a:ext cx="1558099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Verbosity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52BE0-06D0-AAF3-F856-A5BF283C20D3}"/>
              </a:ext>
            </a:extLst>
          </p:cNvPr>
          <p:cNvGrpSpPr/>
          <p:nvPr/>
        </p:nvGrpSpPr>
        <p:grpSpPr>
          <a:xfrm>
            <a:off x="8039466" y="3902330"/>
            <a:ext cx="2304142" cy="362409"/>
            <a:chOff x="9120829" y="4045908"/>
            <a:chExt cx="2304142" cy="36240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23BE7F-B773-A98A-C97F-5246B7666B40}"/>
                </a:ext>
              </a:extLst>
            </p:cNvPr>
            <p:cNvCxnSpPr>
              <a:cxnSpLocks/>
            </p:cNvCxnSpPr>
            <p:nvPr/>
          </p:nvCxnSpPr>
          <p:spPr>
            <a:xfrm>
              <a:off x="9120829" y="4133315"/>
              <a:ext cx="32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72D463-A704-D5B4-E8F8-B922E2DFB9D5}"/>
                </a:ext>
              </a:extLst>
            </p:cNvPr>
            <p:cNvCxnSpPr>
              <a:cxnSpLocks/>
            </p:cNvCxnSpPr>
            <p:nvPr/>
          </p:nvCxnSpPr>
          <p:spPr>
            <a:xfrm>
              <a:off x="9133708" y="4337316"/>
              <a:ext cx="3111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D3BAE5-7EC6-9C7B-D94A-03B60F4471EC}"/>
                </a:ext>
              </a:extLst>
            </p:cNvPr>
            <p:cNvSpPr txBox="1"/>
            <p:nvPr/>
          </p:nvSpPr>
          <p:spPr>
            <a:xfrm>
              <a:off x="9490787" y="4045908"/>
              <a:ext cx="1712314" cy="1661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Link to Theme Groups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66E58D-70DF-A4D8-B462-175DC9BF91A0}"/>
                </a:ext>
              </a:extLst>
            </p:cNvPr>
            <p:cNvSpPr txBox="1"/>
            <p:nvPr/>
          </p:nvSpPr>
          <p:spPr>
            <a:xfrm>
              <a:off x="9490787" y="4242118"/>
              <a:ext cx="1934184" cy="1661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Relationship among Themes</a:t>
              </a:r>
              <a:endParaRPr lang="en-US" sz="12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CA940D9-1B49-1378-30DD-9CCBE57781F7}"/>
              </a:ext>
            </a:extLst>
          </p:cNvPr>
          <p:cNvSpPr/>
          <p:nvPr/>
        </p:nvSpPr>
        <p:spPr>
          <a:xfrm>
            <a:off x="5400583" y="3935846"/>
            <a:ext cx="794882" cy="24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BEC2B5-514A-C949-CAE7-5984CF20A432}"/>
              </a:ext>
            </a:extLst>
          </p:cNvPr>
          <p:cNvSpPr/>
          <p:nvPr/>
        </p:nvSpPr>
        <p:spPr>
          <a:xfrm>
            <a:off x="7152029" y="3845132"/>
            <a:ext cx="806702" cy="425540"/>
          </a:xfrm>
          <a:prstGeom prst="roundRect">
            <a:avLst>
              <a:gd name="adj" fmla="val 441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F5F6E-F69F-7FBF-8CF9-B66BE4DB67BA}"/>
              </a:ext>
            </a:extLst>
          </p:cNvPr>
          <p:cNvSpPr/>
          <p:nvPr/>
        </p:nvSpPr>
        <p:spPr>
          <a:xfrm>
            <a:off x="6241741" y="3839194"/>
            <a:ext cx="806702" cy="42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E1B3DB-F3F3-A434-FC49-A9824030F74D}"/>
              </a:ext>
            </a:extLst>
          </p:cNvPr>
          <p:cNvSpPr/>
          <p:nvPr/>
        </p:nvSpPr>
        <p:spPr>
          <a:xfrm>
            <a:off x="2440786" y="3014865"/>
            <a:ext cx="1469934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477FED-BC17-0C77-2612-1294E2AD942C}"/>
              </a:ext>
            </a:extLst>
          </p:cNvPr>
          <p:cNvSpPr/>
          <p:nvPr/>
        </p:nvSpPr>
        <p:spPr>
          <a:xfrm>
            <a:off x="2440786" y="2278038"/>
            <a:ext cx="1462434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99F8D7-BC03-A37F-2504-42A7276336F4}"/>
              </a:ext>
            </a:extLst>
          </p:cNvPr>
          <p:cNvSpPr/>
          <p:nvPr/>
        </p:nvSpPr>
        <p:spPr>
          <a:xfrm>
            <a:off x="6481367" y="2284944"/>
            <a:ext cx="1558099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4435E2-DD10-B4E4-5B19-68EA1D955E17}"/>
              </a:ext>
            </a:extLst>
          </p:cNvPr>
          <p:cNvSpPr/>
          <p:nvPr/>
        </p:nvSpPr>
        <p:spPr>
          <a:xfrm>
            <a:off x="2440786" y="1535986"/>
            <a:ext cx="1462434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5ABEAE-836E-D841-144E-4834414145D0}"/>
              </a:ext>
            </a:extLst>
          </p:cNvPr>
          <p:cNvSpPr/>
          <p:nvPr/>
        </p:nvSpPr>
        <p:spPr>
          <a:xfrm>
            <a:off x="6481367" y="1525969"/>
            <a:ext cx="1558099" cy="52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870EFE-5183-9534-8F7C-4FF152FE6D19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903220" y="2539295"/>
            <a:ext cx="632107" cy="5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B6ABCF-6E56-4A6F-A0B2-0F304B9392F3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03220" y="1797243"/>
            <a:ext cx="632107" cy="747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1476A-4520-7F82-5ABD-E85B1A7662E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5802424" y="2545165"/>
            <a:ext cx="678943" cy="726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E0300F-2421-473F-8747-4F0253D75DB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5802424" y="2545165"/>
            <a:ext cx="678943" cy="1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E4C72A-C12E-4619-9088-F687D0F766F0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3910720" y="2545165"/>
            <a:ext cx="624607" cy="730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C22E17-2A48-C28F-E75A-84368929E35E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5802424" y="1787226"/>
            <a:ext cx="678943" cy="757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8C772D-06C5-ED66-51B2-41E91D5750A7}"/>
              </a:ext>
            </a:extLst>
          </p:cNvPr>
          <p:cNvCxnSpPr>
            <a:cxnSpLocks/>
            <a:stCxn id="21" idx="1"/>
            <a:endCxn id="80" idx="3"/>
          </p:cNvCxnSpPr>
          <p:nvPr/>
        </p:nvCxnSpPr>
        <p:spPr>
          <a:xfrm flipH="1">
            <a:off x="1531075" y="2539295"/>
            <a:ext cx="909711" cy="7849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AF9D0-B140-8245-1747-BB0C9F16AE8C}"/>
              </a:ext>
            </a:extLst>
          </p:cNvPr>
          <p:cNvCxnSpPr>
            <a:cxnSpLocks/>
            <a:stCxn id="21" idx="1"/>
            <a:endCxn id="79" idx="3"/>
          </p:cNvCxnSpPr>
          <p:nvPr/>
        </p:nvCxnSpPr>
        <p:spPr>
          <a:xfrm flipH="1">
            <a:off x="1527150" y="2539295"/>
            <a:ext cx="913636" cy="868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3B9561-F05A-F27A-A8E6-CF7017D12B15}"/>
              </a:ext>
            </a:extLst>
          </p:cNvPr>
          <p:cNvCxnSpPr>
            <a:cxnSpLocks/>
            <a:stCxn id="78" idx="3"/>
            <a:endCxn id="21" idx="1"/>
          </p:cNvCxnSpPr>
          <p:nvPr/>
        </p:nvCxnSpPr>
        <p:spPr>
          <a:xfrm>
            <a:off x="1523575" y="2108384"/>
            <a:ext cx="917211" cy="4309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D33481-D0BF-82D0-5B78-DD35651F90A6}"/>
              </a:ext>
            </a:extLst>
          </p:cNvPr>
          <p:cNvCxnSpPr>
            <a:cxnSpLocks/>
            <a:stCxn id="23" idx="1"/>
            <a:endCxn id="77" idx="3"/>
          </p:cNvCxnSpPr>
          <p:nvPr/>
        </p:nvCxnSpPr>
        <p:spPr>
          <a:xfrm flipH="1" flipV="1">
            <a:off x="1523576" y="1621523"/>
            <a:ext cx="917210" cy="1757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FCDEA5-0C9C-1A30-FAD5-E62A5458B3EA}"/>
              </a:ext>
            </a:extLst>
          </p:cNvPr>
          <p:cNvCxnSpPr>
            <a:cxnSpLocks/>
            <a:stCxn id="23" idx="1"/>
            <a:endCxn id="75" idx="3"/>
          </p:cNvCxnSpPr>
          <p:nvPr/>
        </p:nvCxnSpPr>
        <p:spPr>
          <a:xfrm flipH="1" flipV="1">
            <a:off x="1525690" y="1124471"/>
            <a:ext cx="915096" cy="6727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AE9563-5DB8-F122-5684-1B017D7FC46B}"/>
              </a:ext>
            </a:extLst>
          </p:cNvPr>
          <p:cNvCxnSpPr>
            <a:cxnSpLocks/>
            <a:stCxn id="23" idx="0"/>
            <a:endCxn id="73" idx="2"/>
          </p:cNvCxnSpPr>
          <p:nvPr/>
        </p:nvCxnSpPr>
        <p:spPr>
          <a:xfrm flipH="1" flipV="1">
            <a:off x="784687" y="639532"/>
            <a:ext cx="2387316" cy="896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335029-08E6-33F3-083A-82EC0C6C8522}"/>
              </a:ext>
            </a:extLst>
          </p:cNvPr>
          <p:cNvCxnSpPr>
            <a:cxnSpLocks/>
            <a:stCxn id="23" idx="0"/>
            <a:endCxn id="72" idx="2"/>
          </p:cNvCxnSpPr>
          <p:nvPr/>
        </p:nvCxnSpPr>
        <p:spPr>
          <a:xfrm flipH="1" flipV="1">
            <a:off x="2254116" y="639525"/>
            <a:ext cx="917887" cy="8964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5E4F2FD-F147-A8C6-40CB-A82B663B7A6B}"/>
              </a:ext>
            </a:extLst>
          </p:cNvPr>
          <p:cNvSpPr/>
          <p:nvPr/>
        </p:nvSpPr>
        <p:spPr>
          <a:xfrm>
            <a:off x="1560530" y="26745"/>
            <a:ext cx="1387172" cy="61278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effort for quality design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3CF497F-6685-DCAA-A25F-48B456663D1E}"/>
              </a:ext>
            </a:extLst>
          </p:cNvPr>
          <p:cNvSpPr/>
          <p:nvPr/>
        </p:nvSpPr>
        <p:spPr>
          <a:xfrm>
            <a:off x="40969" y="32421"/>
            <a:ext cx="1487436" cy="607111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Misconception about REST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2F5EAEA-D9C2-4113-CF6E-3342555D30D9}"/>
              </a:ext>
            </a:extLst>
          </p:cNvPr>
          <p:cNvSpPr/>
          <p:nvPr/>
        </p:nvSpPr>
        <p:spPr>
          <a:xfrm>
            <a:off x="4338480" y="15802"/>
            <a:ext cx="1257019" cy="607111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Infeasible seamless integration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8A979A7-8FD9-3507-AA41-D47E11CBB752}"/>
              </a:ext>
            </a:extLst>
          </p:cNvPr>
          <p:cNvSpPr/>
          <p:nvPr/>
        </p:nvSpPr>
        <p:spPr>
          <a:xfrm>
            <a:off x="38254" y="924801"/>
            <a:ext cx="1487436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be perfect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F443DC-87A1-F5B9-FFF9-E698655A555B}"/>
              </a:ext>
            </a:extLst>
          </p:cNvPr>
          <p:cNvSpPr/>
          <p:nvPr/>
        </p:nvSpPr>
        <p:spPr>
          <a:xfrm>
            <a:off x="30752" y="1421853"/>
            <a:ext cx="1492824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adopt APIs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D5FBBCD-B6F0-3E5B-76F1-6168F241AF33}"/>
              </a:ext>
            </a:extLst>
          </p:cNvPr>
          <p:cNvSpPr/>
          <p:nvPr/>
        </p:nvSpPr>
        <p:spPr>
          <a:xfrm>
            <a:off x="30751" y="1908714"/>
            <a:ext cx="1492824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APIs for cloud services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C207AA4-EECA-D6D2-8507-B2D2A7A322C6}"/>
              </a:ext>
            </a:extLst>
          </p:cNvPr>
          <p:cNvSpPr/>
          <p:nvPr/>
        </p:nvSpPr>
        <p:spPr>
          <a:xfrm>
            <a:off x="38261" y="2426479"/>
            <a:ext cx="1488889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client implementation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606613C-FD7E-BBCC-1FA2-98AFE0B238A8}"/>
              </a:ext>
            </a:extLst>
          </p:cNvPr>
          <p:cNvSpPr/>
          <p:nvPr/>
        </p:nvSpPr>
        <p:spPr>
          <a:xfrm>
            <a:off x="38251" y="2944246"/>
            <a:ext cx="1492824" cy="75997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between front and back-end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A362085-E432-2FC4-3BF5-4623EBB36EE4}"/>
              </a:ext>
            </a:extLst>
          </p:cNvPr>
          <p:cNvSpPr/>
          <p:nvPr/>
        </p:nvSpPr>
        <p:spPr>
          <a:xfrm>
            <a:off x="45874" y="3807163"/>
            <a:ext cx="1481268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proper documentation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9C6746A-C7EF-8E77-599D-F2AEBC06B0AB}"/>
              </a:ext>
            </a:extLst>
          </p:cNvPr>
          <p:cNvSpPr/>
          <p:nvPr/>
        </p:nvSpPr>
        <p:spPr>
          <a:xfrm>
            <a:off x="9007573" y="2363747"/>
            <a:ext cx="1469940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APIs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8F96D7-2A05-CDD7-4D2A-0D1DB2F6EDE3}"/>
              </a:ext>
            </a:extLst>
          </p:cNvPr>
          <p:cNvSpPr/>
          <p:nvPr/>
        </p:nvSpPr>
        <p:spPr>
          <a:xfrm>
            <a:off x="9007584" y="3087186"/>
            <a:ext cx="1469939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over-fetching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AF5E30C-CB12-B6B0-D850-53A219F117B7}"/>
              </a:ext>
            </a:extLst>
          </p:cNvPr>
          <p:cNvSpPr/>
          <p:nvPr/>
        </p:nvSpPr>
        <p:spPr>
          <a:xfrm>
            <a:off x="5630536" y="61470"/>
            <a:ext cx="1184445" cy="609964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Versioning difficulty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7C7987A-F206-1B01-9426-BE2E429A58AD}"/>
              </a:ext>
            </a:extLst>
          </p:cNvPr>
          <p:cNvSpPr/>
          <p:nvPr/>
        </p:nvSpPr>
        <p:spPr>
          <a:xfrm>
            <a:off x="6890056" y="59215"/>
            <a:ext cx="1604530" cy="609964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communication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30E55F0-DCBD-A605-2EC4-C3B6B48C1FDC}"/>
              </a:ext>
            </a:extLst>
          </p:cNvPr>
          <p:cNvSpPr/>
          <p:nvPr/>
        </p:nvSpPr>
        <p:spPr>
          <a:xfrm>
            <a:off x="8562085" y="61476"/>
            <a:ext cx="1885333" cy="607111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Infeasible for multi-resources data retrieval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E8EEC1E-2B7F-0C35-D39D-C1EA50D865D1}"/>
              </a:ext>
            </a:extLst>
          </p:cNvPr>
          <p:cNvSpPr/>
          <p:nvPr/>
        </p:nvSpPr>
        <p:spPr>
          <a:xfrm>
            <a:off x="8988207" y="983530"/>
            <a:ext cx="1489304" cy="399340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Secured APIs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F255E87-3C2C-9669-1148-C3D894DA1B81}"/>
              </a:ext>
            </a:extLst>
          </p:cNvPr>
          <p:cNvSpPr/>
          <p:nvPr/>
        </p:nvSpPr>
        <p:spPr>
          <a:xfrm>
            <a:off x="9007571" y="1473751"/>
            <a:ext cx="1469940" cy="613009"/>
          </a:xfrm>
          <a:prstGeom prst="roundRect">
            <a:avLst>
              <a:gd name="adj" fmla="val 441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strictly hypermedia driven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40DC0A-7301-2638-1CEA-377D7F24D230}"/>
              </a:ext>
            </a:extLst>
          </p:cNvPr>
          <p:cNvCxnSpPr>
            <a:cxnSpLocks/>
            <a:stCxn id="20" idx="1"/>
            <a:endCxn id="81" idx="3"/>
          </p:cNvCxnSpPr>
          <p:nvPr/>
        </p:nvCxnSpPr>
        <p:spPr>
          <a:xfrm flipH="1">
            <a:off x="1527142" y="3276122"/>
            <a:ext cx="913644" cy="7307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EA50224-E5ED-AD8B-5920-418BBE78811D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flipV="1">
            <a:off x="3172003" y="639533"/>
            <a:ext cx="471086" cy="8964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4DB7293-023A-6DED-48FE-C6ABBCDCCE7F}"/>
              </a:ext>
            </a:extLst>
          </p:cNvPr>
          <p:cNvCxnSpPr>
            <a:cxnSpLocks/>
            <a:stCxn id="23" idx="0"/>
            <a:endCxn id="74" idx="2"/>
          </p:cNvCxnSpPr>
          <p:nvPr/>
        </p:nvCxnSpPr>
        <p:spPr>
          <a:xfrm flipV="1">
            <a:off x="3172003" y="622913"/>
            <a:ext cx="1794987" cy="9130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421AD4-F449-9D6D-AD3F-4FDF59A2D25C}"/>
              </a:ext>
            </a:extLst>
          </p:cNvPr>
          <p:cNvCxnSpPr>
            <a:cxnSpLocks/>
            <a:stCxn id="24" idx="0"/>
            <a:endCxn id="84" idx="2"/>
          </p:cNvCxnSpPr>
          <p:nvPr/>
        </p:nvCxnSpPr>
        <p:spPr>
          <a:xfrm flipH="1" flipV="1">
            <a:off x="6222759" y="671434"/>
            <a:ext cx="1037658" cy="8545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E1A2F6-B9A3-B0C5-175B-C6A7F347A721}"/>
              </a:ext>
            </a:extLst>
          </p:cNvPr>
          <p:cNvCxnSpPr>
            <a:cxnSpLocks/>
            <a:stCxn id="24" idx="0"/>
            <a:endCxn id="85" idx="2"/>
          </p:cNvCxnSpPr>
          <p:nvPr/>
        </p:nvCxnSpPr>
        <p:spPr>
          <a:xfrm flipV="1">
            <a:off x="7260417" y="669179"/>
            <a:ext cx="431904" cy="856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4D457C2-1164-C004-9DBB-095A32737006}"/>
              </a:ext>
            </a:extLst>
          </p:cNvPr>
          <p:cNvCxnSpPr>
            <a:cxnSpLocks/>
            <a:stCxn id="24" idx="0"/>
            <a:endCxn id="86" idx="2"/>
          </p:cNvCxnSpPr>
          <p:nvPr/>
        </p:nvCxnSpPr>
        <p:spPr>
          <a:xfrm flipV="1">
            <a:off x="7260417" y="668587"/>
            <a:ext cx="2244335" cy="8573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59A71DF-2665-641B-2C28-CA299ECD431F}"/>
              </a:ext>
            </a:extLst>
          </p:cNvPr>
          <p:cNvCxnSpPr>
            <a:cxnSpLocks/>
            <a:stCxn id="24" idx="3"/>
            <a:endCxn id="87" idx="1"/>
          </p:cNvCxnSpPr>
          <p:nvPr/>
        </p:nvCxnSpPr>
        <p:spPr>
          <a:xfrm flipV="1">
            <a:off x="8039466" y="1183200"/>
            <a:ext cx="948741" cy="604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F8B7364-AD10-4500-22D0-26C9DAA80132}"/>
              </a:ext>
            </a:extLst>
          </p:cNvPr>
          <p:cNvCxnSpPr>
            <a:cxnSpLocks/>
            <a:stCxn id="24" idx="3"/>
            <a:endCxn id="88" idx="1"/>
          </p:cNvCxnSpPr>
          <p:nvPr/>
        </p:nvCxnSpPr>
        <p:spPr>
          <a:xfrm flipV="1">
            <a:off x="8039466" y="1780256"/>
            <a:ext cx="968105" cy="69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614217-0B50-DF27-A43F-67776DCAEAA9}"/>
              </a:ext>
            </a:extLst>
          </p:cNvPr>
          <p:cNvCxnSpPr>
            <a:cxnSpLocks/>
            <a:stCxn id="22" idx="3"/>
            <a:endCxn id="82" idx="1"/>
          </p:cNvCxnSpPr>
          <p:nvPr/>
        </p:nvCxnSpPr>
        <p:spPr>
          <a:xfrm>
            <a:off x="8039466" y="2546201"/>
            <a:ext cx="968107" cy="172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DA2B59-FEE8-1FD7-7714-108CD66E9FF8}"/>
              </a:ext>
            </a:extLst>
          </p:cNvPr>
          <p:cNvCxnSpPr>
            <a:cxnSpLocks/>
            <a:stCxn id="6" idx="3"/>
            <a:endCxn id="83" idx="1"/>
          </p:cNvCxnSpPr>
          <p:nvPr/>
        </p:nvCxnSpPr>
        <p:spPr>
          <a:xfrm>
            <a:off x="8039466" y="3271977"/>
            <a:ext cx="968118" cy="148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392</TotalTime>
  <Words>81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Palma</dc:creator>
  <cp:lastModifiedBy>Francis Palma</cp:lastModifiedBy>
  <cp:revision>47</cp:revision>
  <dcterms:created xsi:type="dcterms:W3CDTF">2023-06-22T20:25:00Z</dcterms:created>
  <dcterms:modified xsi:type="dcterms:W3CDTF">2023-06-24T22:09:44Z</dcterms:modified>
</cp:coreProperties>
</file>