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2" r:id="rId3"/>
    <p:sldId id="275" r:id="rId4"/>
    <p:sldId id="290" r:id="rId5"/>
    <p:sldId id="294" r:id="rId6"/>
    <p:sldId id="291" r:id="rId7"/>
    <p:sldId id="299" r:id="rId8"/>
    <p:sldId id="295" r:id="rId9"/>
    <p:sldId id="296" r:id="rId10"/>
    <p:sldId id="297" r:id="rId11"/>
    <p:sldId id="298" r:id="rId12"/>
    <p:sldId id="292" r:id="rId13"/>
    <p:sldId id="302" r:id="rId14"/>
    <p:sldId id="315" r:id="rId15"/>
    <p:sldId id="301" r:id="rId16"/>
    <p:sldId id="316" r:id="rId17"/>
    <p:sldId id="303" r:id="rId18"/>
    <p:sldId id="317" r:id="rId19"/>
    <p:sldId id="306" r:id="rId20"/>
    <p:sldId id="309" r:id="rId21"/>
    <p:sldId id="310" r:id="rId22"/>
    <p:sldId id="311" r:id="rId23"/>
    <p:sldId id="304" r:id="rId24"/>
    <p:sldId id="305" r:id="rId25"/>
    <p:sldId id="307" r:id="rId26"/>
    <p:sldId id="312" r:id="rId27"/>
    <p:sldId id="313" r:id="rId28"/>
    <p:sldId id="314" r:id="rId29"/>
    <p:sldId id="318" r:id="rId30"/>
    <p:sldId id="289" r:id="rId31"/>
  </p:sldIdLst>
  <p:sldSz cx="24387175" cy="13716000"/>
  <p:notesSz cx="6858000" cy="9144000"/>
  <p:defaultTextStyle>
    <a:defPPr>
      <a:defRPr lang="en-US"/>
    </a:defPPr>
    <a:lvl1pPr marL="0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7444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74887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62338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49779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37225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24671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12115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699558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4308">
          <p15:clr>
            <a:srgbClr val="A4A3A4"/>
          </p15:clr>
        </p15:guide>
        <p15:guide id="3" pos="10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D367E"/>
    <a:srgbClr val="F2B200"/>
    <a:srgbClr val="F8D36E"/>
    <a:srgbClr val="F1B300"/>
    <a:srgbClr val="EDC200"/>
    <a:srgbClr val="FFE791"/>
    <a:srgbClr val="FFCC66"/>
    <a:srgbClr val="E6DC8A"/>
    <a:srgbClr val="E3CB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ED5EE-12D4-45F3-9EF9-9724492ADE01}" v="1025" dt="2019-11-14T03:48:04.74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9" autoAdjust="0"/>
    <p:restoredTop sz="94299" autoAdjust="0"/>
  </p:normalViewPr>
  <p:slideViewPr>
    <p:cSldViewPr snapToGrid="0" snapToObjects="1">
      <p:cViewPr varScale="1">
        <p:scale>
          <a:sx n="36" d="100"/>
          <a:sy n="36" d="100"/>
        </p:scale>
        <p:origin x="996" y="90"/>
      </p:cViewPr>
      <p:guideLst>
        <p:guide orient="horz"/>
        <p:guide pos="14308"/>
        <p:guide pos="1053"/>
      </p:guideLst>
    </p:cSldViewPr>
  </p:slideViewPr>
  <p:outlineViewPr>
    <p:cViewPr>
      <p:scale>
        <a:sx n="33" d="100"/>
        <a:sy n="33" d="100"/>
      </p:scale>
      <p:origin x="0" y="15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o Alberti" userId="41c669a04dfde0e0" providerId="LiveId" clId="{95152E53-07FF-40E9-A013-7C1DD2F4ED27}"/>
    <pc:docChg chg="undo custSel addSld delSld modSld sldOrd">
      <pc:chgData name="Stefano Alberti" userId="41c669a04dfde0e0" providerId="LiveId" clId="{95152E53-07FF-40E9-A013-7C1DD2F4ED27}" dt="2019-09-18T20:57:20.393" v="2841"/>
      <pc:docMkLst>
        <pc:docMk/>
      </pc:docMkLst>
      <pc:sldChg chg="modSp modAnim">
        <pc:chgData name="Stefano Alberti" userId="41c669a04dfde0e0" providerId="LiveId" clId="{95152E53-07FF-40E9-A013-7C1DD2F4ED27}" dt="2019-09-18T20:57:20.393" v="2841"/>
        <pc:sldMkLst>
          <pc:docMk/>
          <pc:sldMk cId="3795359405" sldId="276"/>
        </pc:sldMkLst>
        <pc:spChg chg="mod">
          <ac:chgData name="Stefano Alberti" userId="41c669a04dfde0e0" providerId="LiveId" clId="{95152E53-07FF-40E9-A013-7C1DD2F4ED27}" dt="2019-09-18T20:56:57.599" v="2835" actId="313"/>
          <ac:spMkLst>
            <pc:docMk/>
            <pc:sldMk cId="3795359405" sldId="276"/>
            <ac:spMk id="3" creationId="{AF6A393F-DE3F-4D20-BA1C-F3FD53661766}"/>
          </ac:spMkLst>
        </pc:spChg>
      </pc:sldChg>
      <pc:sldChg chg="delSp modSp mod">
        <pc:chgData name="Stefano Alberti" userId="41c669a04dfde0e0" providerId="LiveId" clId="{95152E53-07FF-40E9-A013-7C1DD2F4ED27}" dt="2019-09-10T04:43:54.516" v="192"/>
        <pc:sldMkLst>
          <pc:docMk/>
          <pc:sldMk cId="3867951149" sldId="277"/>
        </pc:sldMkLst>
        <pc:spChg chg="mod">
          <ac:chgData name="Stefano Alberti" userId="41c669a04dfde0e0" providerId="LiveId" clId="{95152E53-07FF-40E9-A013-7C1DD2F4ED27}" dt="2019-09-10T04:43:48.345" v="191" actId="404"/>
          <ac:spMkLst>
            <pc:docMk/>
            <pc:sldMk cId="3867951149" sldId="277"/>
            <ac:spMk id="3" creationId="{AF6A393F-DE3F-4D20-BA1C-F3FD53661766}"/>
          </ac:spMkLst>
        </pc:spChg>
        <pc:graphicFrameChg chg="del mod">
          <ac:chgData name="Stefano Alberti" userId="41c669a04dfde0e0" providerId="LiveId" clId="{95152E53-07FF-40E9-A013-7C1DD2F4ED27}" dt="2019-09-10T04:35:33.633" v="37" actId="478"/>
          <ac:graphicFrameMkLst>
            <pc:docMk/>
            <pc:sldMk cId="3867951149" sldId="277"/>
            <ac:graphicFrameMk id="5" creationId="{15B69891-2AA4-4A74-9207-DB043F364820}"/>
          </ac:graphicFrameMkLst>
        </pc:graphicFrameChg>
        <pc:graphicFrameChg chg="mod">
          <ac:chgData name="Stefano Alberti" userId="41c669a04dfde0e0" providerId="LiveId" clId="{95152E53-07FF-40E9-A013-7C1DD2F4ED27}" dt="2019-09-10T04:43:54.516" v="192"/>
          <ac:graphicFrameMkLst>
            <pc:docMk/>
            <pc:sldMk cId="3867951149" sldId="277"/>
            <ac:graphicFrameMk id="6" creationId="{15B69891-2AA4-4A74-9207-DB043F364820}"/>
          </ac:graphicFrameMkLst>
        </pc:graphicFrameChg>
        <pc:graphicFrameChg chg="mod">
          <ac:chgData name="Stefano Alberti" userId="41c669a04dfde0e0" providerId="LiveId" clId="{95152E53-07FF-40E9-A013-7C1DD2F4ED27}" dt="2019-09-10T04:42:57.262" v="164" actId="14100"/>
          <ac:graphicFrameMkLst>
            <pc:docMk/>
            <pc:sldMk cId="3867951149" sldId="277"/>
            <ac:graphicFrameMk id="7" creationId="{348459CA-2A95-4F45-8AEA-ADC8C77BB94F}"/>
          </ac:graphicFrameMkLst>
        </pc:graphicFrameChg>
        <pc:picChg chg="del">
          <ac:chgData name="Stefano Alberti" userId="41c669a04dfde0e0" providerId="LiveId" clId="{95152E53-07FF-40E9-A013-7C1DD2F4ED27}" dt="2019-09-10T04:28:28.036" v="1" actId="478"/>
          <ac:picMkLst>
            <pc:docMk/>
            <pc:sldMk cId="3867951149" sldId="277"/>
            <ac:picMk id="4" creationId="{1B713F0E-AF5A-4203-AE41-AA748210A1AE}"/>
          </ac:picMkLst>
        </pc:picChg>
      </pc:sldChg>
      <pc:sldChg chg="delSp modSp add ord">
        <pc:chgData name="Stefano Alberti" userId="41c669a04dfde0e0" providerId="LiveId" clId="{95152E53-07FF-40E9-A013-7C1DD2F4ED27}" dt="2019-09-10T21:27:46.972" v="2276" actId="20577"/>
        <pc:sldMkLst>
          <pc:docMk/>
          <pc:sldMk cId="479808329" sldId="279"/>
        </pc:sldMkLst>
        <pc:spChg chg="mod">
          <ac:chgData name="Stefano Alberti" userId="41c669a04dfde0e0" providerId="LiveId" clId="{95152E53-07FF-40E9-A013-7C1DD2F4ED27}" dt="2019-09-10T05:35:14.052" v="1058" actId="20577"/>
          <ac:spMkLst>
            <pc:docMk/>
            <pc:sldMk cId="479808329" sldId="279"/>
            <ac:spMk id="2" creationId="{00000000-0000-0000-0000-000000000000}"/>
          </ac:spMkLst>
        </pc:spChg>
        <pc:spChg chg="mod">
          <ac:chgData name="Stefano Alberti" userId="41c669a04dfde0e0" providerId="LiveId" clId="{95152E53-07FF-40E9-A013-7C1DD2F4ED27}" dt="2019-09-10T21:27:46.972" v="2276" actId="20577"/>
          <ac:spMkLst>
            <pc:docMk/>
            <pc:sldMk cId="479808329" sldId="279"/>
            <ac:spMk id="3" creationId="{AF6A393F-DE3F-4D20-BA1C-F3FD53661766}"/>
          </ac:spMkLst>
        </pc:spChg>
        <pc:graphicFrameChg chg="del">
          <ac:chgData name="Stefano Alberti" userId="41c669a04dfde0e0" providerId="LiveId" clId="{95152E53-07FF-40E9-A013-7C1DD2F4ED27}" dt="2019-09-10T05:50:30.455" v="1325" actId="478"/>
          <ac:graphicFrameMkLst>
            <pc:docMk/>
            <pc:sldMk cId="479808329" sldId="279"/>
            <ac:graphicFrameMk id="7" creationId="{0567ED82-9529-4C37-B218-2DF7C1B427CC}"/>
          </ac:graphicFrameMkLst>
        </pc:graphicFrameChg>
        <pc:graphicFrameChg chg="mod">
          <ac:chgData name="Stefano Alberti" userId="41c669a04dfde0e0" providerId="LiveId" clId="{95152E53-07FF-40E9-A013-7C1DD2F4ED27}" dt="2019-09-10T05:53:33.740" v="1449"/>
          <ac:graphicFrameMkLst>
            <pc:docMk/>
            <pc:sldMk cId="479808329" sldId="279"/>
            <ac:graphicFrameMk id="10" creationId="{74D6C82B-5173-49D6-A6C1-D4EE09C00F6F}"/>
          </ac:graphicFrameMkLst>
        </pc:graphicFrameChg>
        <pc:cxnChg chg="mod">
          <ac:chgData name="Stefano Alberti" userId="41c669a04dfde0e0" providerId="LiveId" clId="{95152E53-07FF-40E9-A013-7C1DD2F4ED27}" dt="2019-09-10T05:51:55.586" v="1389" actId="14100"/>
          <ac:cxnSpMkLst>
            <pc:docMk/>
            <pc:sldMk cId="479808329" sldId="279"/>
            <ac:cxnSpMk id="12" creationId="{0464F05A-2436-4B25-AABD-CA46F93682D4}"/>
          </ac:cxnSpMkLst>
        </pc:cxnChg>
      </pc:sldChg>
      <pc:sldChg chg="modSp add">
        <pc:chgData name="Stefano Alberti" userId="41c669a04dfde0e0" providerId="LiveId" clId="{95152E53-07FF-40E9-A013-7C1DD2F4ED27}" dt="2019-09-10T21:27:17.851" v="2219" actId="20577"/>
        <pc:sldMkLst>
          <pc:docMk/>
          <pc:sldMk cId="842264266" sldId="280"/>
        </pc:sldMkLst>
        <pc:spChg chg="mod">
          <ac:chgData name="Stefano Alberti" userId="41c669a04dfde0e0" providerId="LiveId" clId="{95152E53-07FF-40E9-A013-7C1DD2F4ED27}" dt="2019-09-10T05:41:14.971" v="1314"/>
          <ac:spMkLst>
            <pc:docMk/>
            <pc:sldMk cId="842264266" sldId="280"/>
            <ac:spMk id="2" creationId="{00000000-0000-0000-0000-000000000000}"/>
          </ac:spMkLst>
        </pc:spChg>
        <pc:spChg chg="mod">
          <ac:chgData name="Stefano Alberti" userId="41c669a04dfde0e0" providerId="LiveId" clId="{95152E53-07FF-40E9-A013-7C1DD2F4ED27}" dt="2019-09-10T21:27:17.851" v="2219" actId="20577"/>
          <ac:spMkLst>
            <pc:docMk/>
            <pc:sldMk cId="842264266" sldId="280"/>
            <ac:spMk id="3" creationId="{AF6A393F-DE3F-4D20-BA1C-F3FD53661766}"/>
          </ac:spMkLst>
        </pc:spChg>
        <pc:graphicFrameChg chg="mod">
          <ac:chgData name="Stefano Alberti" userId="41c669a04dfde0e0" providerId="LiveId" clId="{95152E53-07FF-40E9-A013-7C1DD2F4ED27}" dt="2019-09-10T05:51:24.651" v="1343" actId="1037"/>
          <ac:graphicFrameMkLst>
            <pc:docMk/>
            <pc:sldMk cId="842264266" sldId="280"/>
            <ac:graphicFrameMk id="7" creationId="{0567ED82-9529-4C37-B218-2DF7C1B427CC}"/>
          </ac:graphicFrameMkLst>
        </pc:graphicFrameChg>
      </pc:sldChg>
      <pc:sldChg chg="delSp modSp add">
        <pc:chgData name="Stefano Alberti" userId="41c669a04dfde0e0" providerId="LiveId" clId="{95152E53-07FF-40E9-A013-7C1DD2F4ED27}" dt="2019-09-10T21:33:07.338" v="2457"/>
        <pc:sldMkLst>
          <pc:docMk/>
          <pc:sldMk cId="1439147621" sldId="281"/>
        </pc:sldMkLst>
        <pc:spChg chg="mod">
          <ac:chgData name="Stefano Alberti" userId="41c669a04dfde0e0" providerId="LiveId" clId="{95152E53-07FF-40E9-A013-7C1DD2F4ED27}" dt="2019-09-10T06:03:29.435" v="1491" actId="20577"/>
          <ac:spMkLst>
            <pc:docMk/>
            <pc:sldMk cId="1439147621" sldId="281"/>
            <ac:spMk id="2" creationId="{00000000-0000-0000-0000-000000000000}"/>
          </ac:spMkLst>
        </pc:spChg>
        <pc:spChg chg="mod">
          <ac:chgData name="Stefano Alberti" userId="41c669a04dfde0e0" providerId="LiveId" clId="{95152E53-07FF-40E9-A013-7C1DD2F4ED27}" dt="2019-09-10T21:33:07.338" v="2457"/>
          <ac:spMkLst>
            <pc:docMk/>
            <pc:sldMk cId="1439147621" sldId="281"/>
            <ac:spMk id="3" creationId="{AF6A393F-DE3F-4D20-BA1C-F3FD53661766}"/>
          </ac:spMkLst>
        </pc:spChg>
        <pc:spChg chg="del">
          <ac:chgData name="Stefano Alberti" userId="41c669a04dfde0e0" providerId="LiveId" clId="{95152E53-07FF-40E9-A013-7C1DD2F4ED27}" dt="2019-09-10T06:03:55.476" v="1511" actId="478"/>
          <ac:spMkLst>
            <pc:docMk/>
            <pc:sldMk cId="1439147621" sldId="281"/>
            <ac:spMk id="9" creationId="{88BD73E1-192C-4402-899B-E14E7E347817}"/>
          </ac:spMkLst>
        </pc:spChg>
        <pc:spChg chg="del">
          <ac:chgData name="Stefano Alberti" userId="41c669a04dfde0e0" providerId="LiveId" clId="{95152E53-07FF-40E9-A013-7C1DD2F4ED27}" dt="2019-09-10T06:03:55.476" v="1511" actId="478"/>
          <ac:spMkLst>
            <pc:docMk/>
            <pc:sldMk cId="1439147621" sldId="281"/>
            <ac:spMk id="13" creationId="{0FFACB03-D7AA-47FD-9994-3D8A0BC5BF69}"/>
          </ac:spMkLst>
        </pc:spChg>
        <pc:graphicFrameChg chg="del">
          <ac:chgData name="Stefano Alberti" userId="41c669a04dfde0e0" providerId="LiveId" clId="{95152E53-07FF-40E9-A013-7C1DD2F4ED27}" dt="2019-09-10T06:03:53.446" v="1510" actId="478"/>
          <ac:graphicFrameMkLst>
            <pc:docMk/>
            <pc:sldMk cId="1439147621" sldId="281"/>
            <ac:graphicFrameMk id="10" creationId="{74D6C82B-5173-49D6-A6C1-D4EE09C00F6F}"/>
          </ac:graphicFrameMkLst>
        </pc:graphicFrameChg>
        <pc:cxnChg chg="del">
          <ac:chgData name="Stefano Alberti" userId="41c669a04dfde0e0" providerId="LiveId" clId="{95152E53-07FF-40E9-A013-7C1DD2F4ED27}" dt="2019-09-10T06:03:55.476" v="1511" actId="478"/>
          <ac:cxnSpMkLst>
            <pc:docMk/>
            <pc:sldMk cId="1439147621" sldId="281"/>
            <ac:cxnSpMk id="8" creationId="{ECE5B9CE-1625-455A-8607-51A6B48C51C5}"/>
          </ac:cxnSpMkLst>
        </pc:cxnChg>
        <pc:cxnChg chg="del">
          <ac:chgData name="Stefano Alberti" userId="41c669a04dfde0e0" providerId="LiveId" clId="{95152E53-07FF-40E9-A013-7C1DD2F4ED27}" dt="2019-09-10T06:03:55.476" v="1511" actId="478"/>
          <ac:cxnSpMkLst>
            <pc:docMk/>
            <pc:sldMk cId="1439147621" sldId="281"/>
            <ac:cxnSpMk id="12" creationId="{0464F05A-2436-4B25-AABD-CA46F93682D4}"/>
          </ac:cxnSpMkLst>
        </pc:cxnChg>
      </pc:sldChg>
    </pc:docChg>
  </pc:docChgLst>
  <pc:docChgLst>
    <pc:chgData name="Stefano Alberti" userId="41c669a04dfde0e0" providerId="LiveId" clId="{5D770970-8AC9-426E-9DB5-65542E27BC3E}"/>
    <pc:docChg chg="custSel addSld delSld modSld sldOrd">
      <pc:chgData name="Stefano Alberti" userId="41c669a04dfde0e0" providerId="LiveId" clId="{5D770970-8AC9-426E-9DB5-65542E27BC3E}" dt="2019-09-09T05:45:30.285" v="1938" actId="255"/>
      <pc:docMkLst>
        <pc:docMk/>
      </pc:docMkLst>
      <pc:sldChg chg="modSp">
        <pc:chgData name="Stefano Alberti" userId="41c669a04dfde0e0" providerId="LiveId" clId="{5D770970-8AC9-426E-9DB5-65542E27BC3E}" dt="2019-09-09T05:05:26.730" v="18" actId="20577"/>
        <pc:sldMkLst>
          <pc:docMk/>
          <pc:sldMk cId="2577227346" sldId="256"/>
        </pc:sldMkLst>
        <pc:spChg chg="mod">
          <ac:chgData name="Stefano Alberti" userId="41c669a04dfde0e0" providerId="LiveId" clId="{5D770970-8AC9-426E-9DB5-65542E27BC3E}" dt="2019-09-09T05:05:22.235" v="10" actId="20577"/>
          <ac:spMkLst>
            <pc:docMk/>
            <pc:sldMk cId="2577227346" sldId="256"/>
            <ac:spMk id="2" creationId="{00000000-0000-0000-0000-000000000000}"/>
          </ac:spMkLst>
        </pc:spChg>
        <pc:spChg chg="mod">
          <ac:chgData name="Stefano Alberti" userId="41c669a04dfde0e0" providerId="LiveId" clId="{5D770970-8AC9-426E-9DB5-65542E27BC3E}" dt="2019-09-09T05:05:26.730" v="18" actId="20577"/>
          <ac:spMkLst>
            <pc:docMk/>
            <pc:sldMk cId="2577227346" sldId="256"/>
            <ac:spMk id="3" creationId="{00000000-0000-0000-0000-000000000000}"/>
          </ac:spMkLst>
        </pc:spChg>
      </pc:sldChg>
      <pc:sldChg chg="modSp ord">
        <pc:chgData name="Stefano Alberti" userId="41c669a04dfde0e0" providerId="LiveId" clId="{5D770970-8AC9-426E-9DB5-65542E27BC3E}" dt="2019-09-09T05:06:34.477" v="54" actId="14100"/>
        <pc:sldMkLst>
          <pc:docMk/>
          <pc:sldMk cId="3739346696" sldId="272"/>
        </pc:sldMkLst>
        <pc:spChg chg="mod">
          <ac:chgData name="Stefano Alberti" userId="41c669a04dfde0e0" providerId="LiveId" clId="{5D770970-8AC9-426E-9DB5-65542E27BC3E}" dt="2019-09-09T05:06:34.477" v="54" actId="14100"/>
          <ac:spMkLst>
            <pc:docMk/>
            <pc:sldMk cId="3739346696" sldId="272"/>
            <ac:spMk id="9" creationId="{00000000-0000-0000-0000-000000000000}"/>
          </ac:spMkLst>
        </pc:spChg>
      </pc:sldChg>
      <pc:sldChg chg="delSp modSp ord delAnim modAnim">
        <pc:chgData name="Stefano Alberti" userId="41c669a04dfde0e0" providerId="LiveId" clId="{5D770970-8AC9-426E-9DB5-65542E27BC3E}" dt="2019-09-09T05:34:29.406" v="1387"/>
        <pc:sldMkLst>
          <pc:docMk/>
          <pc:sldMk cId="1598988094" sldId="274"/>
        </pc:sldMkLst>
        <pc:spChg chg="mod">
          <ac:chgData name="Stefano Alberti" userId="41c669a04dfde0e0" providerId="LiveId" clId="{5D770970-8AC9-426E-9DB5-65542E27BC3E}" dt="2019-09-09T05:10:27.923" v="121" actId="20577"/>
          <ac:spMkLst>
            <pc:docMk/>
            <pc:sldMk cId="1598988094" sldId="274"/>
            <ac:spMk id="2" creationId="{00000000-0000-0000-0000-000000000000}"/>
          </ac:spMkLst>
        </pc:spChg>
        <pc:spChg chg="mod">
          <ac:chgData name="Stefano Alberti" userId="41c669a04dfde0e0" providerId="LiveId" clId="{5D770970-8AC9-426E-9DB5-65542E27BC3E}" dt="2019-09-09T05:33:36.820" v="1385" actId="5793"/>
          <ac:spMkLst>
            <pc:docMk/>
            <pc:sldMk cId="1598988094" sldId="274"/>
            <ac:spMk id="3" creationId="{AF6A393F-DE3F-4D20-BA1C-F3FD53661766}"/>
          </ac:spMkLst>
        </pc:spChg>
        <pc:grpChg chg="del">
          <ac:chgData name="Stefano Alberti" userId="41c669a04dfde0e0" providerId="LiveId" clId="{5D770970-8AC9-426E-9DB5-65542E27BC3E}" dt="2019-09-09T05:16:58.617" v="349" actId="478"/>
          <ac:grpSpMkLst>
            <pc:docMk/>
            <pc:sldMk cId="1598988094" sldId="274"/>
            <ac:grpSpMk id="11" creationId="{FF355F57-1D52-4622-8225-ACF1C1825946}"/>
          </ac:grpSpMkLst>
        </pc:grpChg>
      </pc:sldChg>
      <pc:sldChg chg="modSp add modAnim">
        <pc:chgData name="Stefano Alberti" userId="41c669a04dfde0e0" providerId="LiveId" clId="{5D770970-8AC9-426E-9DB5-65542E27BC3E}" dt="2019-09-09T05:29:07.099" v="1039"/>
        <pc:sldMkLst>
          <pc:docMk/>
          <pc:sldMk cId="2260403766" sldId="275"/>
        </pc:sldMkLst>
        <pc:spChg chg="mod">
          <ac:chgData name="Stefano Alberti" userId="41c669a04dfde0e0" providerId="LiveId" clId="{5D770970-8AC9-426E-9DB5-65542E27BC3E}" dt="2019-09-09T05:27:55.403" v="1023" actId="20577"/>
          <ac:spMkLst>
            <pc:docMk/>
            <pc:sldMk cId="2260403766" sldId="275"/>
            <ac:spMk id="3" creationId="{AF6A393F-DE3F-4D20-BA1C-F3FD53661766}"/>
          </ac:spMkLst>
        </pc:spChg>
      </pc:sldChg>
      <pc:sldChg chg="modSp add modAnim">
        <pc:chgData name="Stefano Alberti" userId="41c669a04dfde0e0" providerId="LiveId" clId="{5D770970-8AC9-426E-9DB5-65542E27BC3E}" dt="2019-09-09T05:43:10.134" v="1750" actId="5793"/>
        <pc:sldMkLst>
          <pc:docMk/>
          <pc:sldMk cId="3795359405" sldId="276"/>
        </pc:sldMkLst>
        <pc:spChg chg="mod">
          <ac:chgData name="Stefano Alberti" userId="41c669a04dfde0e0" providerId="LiveId" clId="{5D770970-8AC9-426E-9DB5-65542E27BC3E}" dt="2019-09-09T05:43:10.134" v="1750" actId="5793"/>
          <ac:spMkLst>
            <pc:docMk/>
            <pc:sldMk cId="3795359405" sldId="276"/>
            <ac:spMk id="3" creationId="{AF6A393F-DE3F-4D20-BA1C-F3FD53661766}"/>
          </ac:spMkLst>
        </pc:spChg>
      </pc:sldChg>
      <pc:sldChg chg="modSp add modAnim">
        <pc:chgData name="Stefano Alberti" userId="41c669a04dfde0e0" providerId="LiveId" clId="{5D770970-8AC9-426E-9DB5-65542E27BC3E}" dt="2019-09-09T05:45:30.285" v="1938" actId="255"/>
        <pc:sldMkLst>
          <pc:docMk/>
          <pc:sldMk cId="3867951149" sldId="277"/>
        </pc:sldMkLst>
        <pc:spChg chg="mod">
          <ac:chgData name="Stefano Alberti" userId="41c669a04dfde0e0" providerId="LiveId" clId="{5D770970-8AC9-426E-9DB5-65542E27BC3E}" dt="2019-09-09T05:43:49.795" v="1774" actId="20577"/>
          <ac:spMkLst>
            <pc:docMk/>
            <pc:sldMk cId="3867951149" sldId="277"/>
            <ac:spMk id="2" creationId="{00000000-0000-0000-0000-000000000000}"/>
          </ac:spMkLst>
        </pc:spChg>
        <pc:spChg chg="mod">
          <ac:chgData name="Stefano Alberti" userId="41c669a04dfde0e0" providerId="LiveId" clId="{5D770970-8AC9-426E-9DB5-65542E27BC3E}" dt="2019-09-09T05:45:30.285" v="1938" actId="255"/>
          <ac:spMkLst>
            <pc:docMk/>
            <pc:sldMk cId="3867951149" sldId="277"/>
            <ac:spMk id="3" creationId="{AF6A393F-DE3F-4D20-BA1C-F3FD53661766}"/>
          </ac:spMkLst>
        </pc:spChg>
      </pc:sldChg>
    </pc:docChg>
  </pc:docChgLst>
  <pc:docChgLst>
    <pc:chgData name="Stefano Alberti" userId="41c669a04dfde0e0" providerId="LiveId" clId="{AD8ED5EE-12D4-45F3-9EF9-9724492ADE01}"/>
    <pc:docChg chg="undo custSel addSld delSld modSld">
      <pc:chgData name="Stefano Alberti" userId="41c669a04dfde0e0" providerId="LiveId" clId="{AD8ED5EE-12D4-45F3-9EF9-9724492ADE01}" dt="2019-11-14T03:48:04.744" v="1263"/>
      <pc:docMkLst>
        <pc:docMk/>
      </pc:docMkLst>
      <pc:sldChg chg="modSp modAnim">
        <pc:chgData name="Stefano Alberti" userId="41c669a04dfde0e0" providerId="LiveId" clId="{AD8ED5EE-12D4-45F3-9EF9-9724492ADE01}" dt="2019-11-11T22:38:48.474" v="1246" actId="313"/>
        <pc:sldMkLst>
          <pc:docMk/>
          <pc:sldMk cId="1598988094" sldId="274"/>
        </pc:sldMkLst>
        <pc:spChg chg="mod">
          <ac:chgData name="Stefano Alberti" userId="41c669a04dfde0e0" providerId="LiveId" clId="{AD8ED5EE-12D4-45F3-9EF9-9724492ADE01}" dt="2019-11-11T22:38:48.474" v="1246" actId="313"/>
          <ac:spMkLst>
            <pc:docMk/>
            <pc:sldMk cId="1598988094" sldId="274"/>
            <ac:spMk id="3" creationId="{AF6A393F-DE3F-4D20-BA1C-F3FD53661766}"/>
          </ac:spMkLst>
        </pc:spChg>
      </pc:sldChg>
      <pc:sldChg chg="modAnim">
        <pc:chgData name="Stefano Alberti" userId="41c669a04dfde0e0" providerId="LiveId" clId="{AD8ED5EE-12D4-45F3-9EF9-9724492ADE01}" dt="2019-11-03T03:32:58.655" v="28"/>
        <pc:sldMkLst>
          <pc:docMk/>
          <pc:sldMk cId="2260403766" sldId="275"/>
        </pc:sldMkLst>
      </pc:sldChg>
      <pc:sldChg chg="modSp">
        <pc:chgData name="Stefano Alberti" userId="41c669a04dfde0e0" providerId="LiveId" clId="{AD8ED5EE-12D4-45F3-9EF9-9724492ADE01}" dt="2019-11-03T03:38:57.943" v="126" actId="20577"/>
        <pc:sldMkLst>
          <pc:docMk/>
          <pc:sldMk cId="3795359405" sldId="276"/>
        </pc:sldMkLst>
        <pc:spChg chg="mod">
          <ac:chgData name="Stefano Alberti" userId="41c669a04dfde0e0" providerId="LiveId" clId="{AD8ED5EE-12D4-45F3-9EF9-9724492ADE01}" dt="2019-11-03T03:38:57.943" v="126" actId="20577"/>
          <ac:spMkLst>
            <pc:docMk/>
            <pc:sldMk cId="3795359405" sldId="276"/>
            <ac:spMk id="3" creationId="{AF6A393F-DE3F-4D20-BA1C-F3FD53661766}"/>
          </ac:spMkLst>
        </pc:spChg>
      </pc:sldChg>
      <pc:sldChg chg="addSp modSp modAnim">
        <pc:chgData name="Stefano Alberti" userId="41c669a04dfde0e0" providerId="LiveId" clId="{AD8ED5EE-12D4-45F3-9EF9-9724492ADE01}" dt="2019-11-03T04:57:54.410" v="549" actId="20577"/>
        <pc:sldMkLst>
          <pc:docMk/>
          <pc:sldMk cId="3867951149" sldId="277"/>
        </pc:sldMkLst>
        <pc:spChg chg="mod">
          <ac:chgData name="Stefano Alberti" userId="41c669a04dfde0e0" providerId="LiveId" clId="{AD8ED5EE-12D4-45F3-9EF9-9724492ADE01}" dt="2019-11-03T04:57:54.410" v="549" actId="20577"/>
          <ac:spMkLst>
            <pc:docMk/>
            <pc:sldMk cId="3867951149" sldId="277"/>
            <ac:spMk id="2" creationId="{00000000-0000-0000-0000-000000000000}"/>
          </ac:spMkLst>
        </pc:spChg>
        <pc:spChg chg="mod">
          <ac:chgData name="Stefano Alberti" userId="41c669a04dfde0e0" providerId="LiveId" clId="{AD8ED5EE-12D4-45F3-9EF9-9724492ADE01}" dt="2019-11-03T03:41:53.103" v="150" actId="6549"/>
          <ac:spMkLst>
            <pc:docMk/>
            <pc:sldMk cId="3867951149" sldId="277"/>
            <ac:spMk id="3" creationId="{AF6A393F-DE3F-4D20-BA1C-F3FD53661766}"/>
          </ac:spMkLst>
        </pc:spChg>
        <pc:spChg chg="add mod">
          <ac:chgData name="Stefano Alberti" userId="41c669a04dfde0e0" providerId="LiveId" clId="{AD8ED5EE-12D4-45F3-9EF9-9724492ADE01}" dt="2019-11-03T03:42:05.046" v="154" actId="14100"/>
          <ac:spMkLst>
            <pc:docMk/>
            <pc:sldMk cId="3867951149" sldId="277"/>
            <ac:spMk id="4" creationId="{79F48B9B-4EB0-420F-B4B5-92765D6BD8DA}"/>
          </ac:spMkLst>
        </pc:spChg>
        <pc:spChg chg="add mod">
          <ac:chgData name="Stefano Alberti" userId="41c669a04dfde0e0" providerId="LiveId" clId="{AD8ED5EE-12D4-45F3-9EF9-9724492ADE01}" dt="2019-11-03T03:42:02.953" v="153" actId="14100"/>
          <ac:spMkLst>
            <pc:docMk/>
            <pc:sldMk cId="3867951149" sldId="277"/>
            <ac:spMk id="8" creationId="{306FE284-2AEA-443F-958C-673813536761}"/>
          </ac:spMkLst>
        </pc:spChg>
      </pc:sldChg>
      <pc:sldChg chg="addSp modSp modAnim">
        <pc:chgData name="Stefano Alberti" userId="41c669a04dfde0e0" providerId="LiveId" clId="{AD8ED5EE-12D4-45F3-9EF9-9724492ADE01}" dt="2019-11-14T03:47:22.669" v="1261"/>
        <pc:sldMkLst>
          <pc:docMk/>
          <pc:sldMk cId="479808329" sldId="279"/>
        </pc:sldMkLst>
        <pc:spChg chg="mod">
          <ac:chgData name="Stefano Alberti" userId="41c669a04dfde0e0" providerId="LiveId" clId="{AD8ED5EE-12D4-45F3-9EF9-9724492ADE01}" dt="2019-11-14T03:47:19.097" v="1260" actId="164"/>
          <ac:spMkLst>
            <pc:docMk/>
            <pc:sldMk cId="479808329" sldId="279"/>
            <ac:spMk id="9" creationId="{88BD73E1-192C-4402-899B-E14E7E347817}"/>
          </ac:spMkLst>
        </pc:spChg>
        <pc:spChg chg="mod">
          <ac:chgData name="Stefano Alberti" userId="41c669a04dfde0e0" providerId="LiveId" clId="{AD8ED5EE-12D4-45F3-9EF9-9724492ADE01}" dt="2019-11-14T03:47:19.097" v="1260" actId="164"/>
          <ac:spMkLst>
            <pc:docMk/>
            <pc:sldMk cId="479808329" sldId="279"/>
            <ac:spMk id="13" creationId="{0FFACB03-D7AA-47FD-9994-3D8A0BC5BF69}"/>
          </ac:spMkLst>
        </pc:spChg>
        <pc:grpChg chg="add mod">
          <ac:chgData name="Stefano Alberti" userId="41c669a04dfde0e0" providerId="LiveId" clId="{AD8ED5EE-12D4-45F3-9EF9-9724492ADE01}" dt="2019-11-14T03:47:19.097" v="1260" actId="164"/>
          <ac:grpSpMkLst>
            <pc:docMk/>
            <pc:sldMk cId="479808329" sldId="279"/>
            <ac:grpSpMk id="4" creationId="{48C9C4F6-451F-4A8A-8E9E-073F1818B4E9}"/>
          </ac:grpSpMkLst>
        </pc:grpChg>
        <pc:graphicFrameChg chg="mod">
          <ac:chgData name="Stefano Alberti" userId="41c669a04dfde0e0" providerId="LiveId" clId="{AD8ED5EE-12D4-45F3-9EF9-9724492ADE01}" dt="2019-11-14T03:47:11.001" v="1259" actId="167"/>
          <ac:graphicFrameMkLst>
            <pc:docMk/>
            <pc:sldMk cId="479808329" sldId="279"/>
            <ac:graphicFrameMk id="10" creationId="{74D6C82B-5173-49D6-A6C1-D4EE09C00F6F}"/>
          </ac:graphicFrameMkLst>
        </pc:graphicFrameChg>
        <pc:cxnChg chg="mod">
          <ac:chgData name="Stefano Alberti" userId="41c669a04dfde0e0" providerId="LiveId" clId="{AD8ED5EE-12D4-45F3-9EF9-9724492ADE01}" dt="2019-11-14T03:47:19.097" v="1260" actId="164"/>
          <ac:cxnSpMkLst>
            <pc:docMk/>
            <pc:sldMk cId="479808329" sldId="279"/>
            <ac:cxnSpMk id="8" creationId="{ECE5B9CE-1625-455A-8607-51A6B48C51C5}"/>
          </ac:cxnSpMkLst>
        </pc:cxnChg>
        <pc:cxnChg chg="mod">
          <ac:chgData name="Stefano Alberti" userId="41c669a04dfde0e0" providerId="LiveId" clId="{AD8ED5EE-12D4-45F3-9EF9-9724492ADE01}" dt="2019-11-14T03:47:19.097" v="1260" actId="164"/>
          <ac:cxnSpMkLst>
            <pc:docMk/>
            <pc:sldMk cId="479808329" sldId="279"/>
            <ac:cxnSpMk id="12" creationId="{0464F05A-2436-4B25-AABD-CA46F93682D4}"/>
          </ac:cxnSpMkLst>
        </pc:cxnChg>
      </pc:sldChg>
      <pc:sldChg chg="addSp modSp modAnim">
        <pc:chgData name="Stefano Alberti" userId="41c669a04dfde0e0" providerId="LiveId" clId="{AD8ED5EE-12D4-45F3-9EF9-9724492ADE01}" dt="2019-11-14T03:48:04.744" v="1263"/>
        <pc:sldMkLst>
          <pc:docMk/>
          <pc:sldMk cId="842264266" sldId="280"/>
        </pc:sldMkLst>
        <pc:spChg chg="mod">
          <ac:chgData name="Stefano Alberti" userId="41c669a04dfde0e0" providerId="LiveId" clId="{AD8ED5EE-12D4-45F3-9EF9-9724492ADE01}" dt="2019-11-14T03:48:01.829" v="1262" actId="164"/>
          <ac:spMkLst>
            <pc:docMk/>
            <pc:sldMk cId="842264266" sldId="280"/>
            <ac:spMk id="9" creationId="{88BD73E1-192C-4402-899B-E14E7E347817}"/>
          </ac:spMkLst>
        </pc:spChg>
        <pc:spChg chg="mod">
          <ac:chgData name="Stefano Alberti" userId="41c669a04dfde0e0" providerId="LiveId" clId="{AD8ED5EE-12D4-45F3-9EF9-9724492ADE01}" dt="2019-11-14T03:48:01.829" v="1262" actId="164"/>
          <ac:spMkLst>
            <pc:docMk/>
            <pc:sldMk cId="842264266" sldId="280"/>
            <ac:spMk id="13" creationId="{0FFACB03-D7AA-47FD-9994-3D8A0BC5BF69}"/>
          </ac:spMkLst>
        </pc:spChg>
        <pc:grpChg chg="add mod">
          <ac:chgData name="Stefano Alberti" userId="41c669a04dfde0e0" providerId="LiveId" clId="{AD8ED5EE-12D4-45F3-9EF9-9724492ADE01}" dt="2019-11-14T03:48:01.829" v="1262" actId="164"/>
          <ac:grpSpMkLst>
            <pc:docMk/>
            <pc:sldMk cId="842264266" sldId="280"/>
            <ac:grpSpMk id="4" creationId="{4FBE6B02-346F-485E-B999-D8BF71D3575D}"/>
          </ac:grpSpMkLst>
        </pc:grpChg>
        <pc:cxnChg chg="mod">
          <ac:chgData name="Stefano Alberti" userId="41c669a04dfde0e0" providerId="LiveId" clId="{AD8ED5EE-12D4-45F3-9EF9-9724492ADE01}" dt="2019-11-14T03:48:01.829" v="1262" actId="164"/>
          <ac:cxnSpMkLst>
            <pc:docMk/>
            <pc:sldMk cId="842264266" sldId="280"/>
            <ac:cxnSpMk id="8" creationId="{ECE5B9CE-1625-455A-8607-51A6B48C51C5}"/>
          </ac:cxnSpMkLst>
        </pc:cxnChg>
        <pc:cxnChg chg="mod">
          <ac:chgData name="Stefano Alberti" userId="41c669a04dfde0e0" providerId="LiveId" clId="{AD8ED5EE-12D4-45F3-9EF9-9724492ADE01}" dt="2019-11-14T03:48:01.829" v="1262" actId="164"/>
          <ac:cxnSpMkLst>
            <pc:docMk/>
            <pc:sldMk cId="842264266" sldId="280"/>
            <ac:cxnSpMk id="12" creationId="{0464F05A-2436-4B25-AABD-CA46F93682D4}"/>
          </ac:cxnSpMkLst>
        </pc:cxnChg>
      </pc:sldChg>
      <pc:sldChg chg="modAnim">
        <pc:chgData name="Stefano Alberti" userId="41c669a04dfde0e0" providerId="LiveId" clId="{AD8ED5EE-12D4-45F3-9EF9-9724492ADE01}" dt="2019-11-12T04:47:13.704" v="1257"/>
        <pc:sldMkLst>
          <pc:docMk/>
          <pc:sldMk cId="1439147621" sldId="281"/>
        </pc:sldMkLst>
      </pc:sldChg>
      <pc:sldChg chg="delSp modSp add delAnim modAnim">
        <pc:chgData name="Stefano Alberti" userId="41c669a04dfde0e0" providerId="LiveId" clId="{AD8ED5EE-12D4-45F3-9EF9-9724492ADE01}" dt="2019-11-06T02:56:55.233" v="1173" actId="20577"/>
        <pc:sldMkLst>
          <pc:docMk/>
          <pc:sldMk cId="2832367839" sldId="283"/>
        </pc:sldMkLst>
        <pc:spChg chg="mod">
          <ac:chgData name="Stefano Alberti" userId="41c669a04dfde0e0" providerId="LiveId" clId="{AD8ED5EE-12D4-45F3-9EF9-9724492ADE01}" dt="2019-11-03T04:57:59.130" v="557" actId="20577"/>
          <ac:spMkLst>
            <pc:docMk/>
            <pc:sldMk cId="2832367839" sldId="283"/>
            <ac:spMk id="2" creationId="{00000000-0000-0000-0000-000000000000}"/>
          </ac:spMkLst>
        </pc:spChg>
        <pc:spChg chg="mod">
          <ac:chgData name="Stefano Alberti" userId="41c669a04dfde0e0" providerId="LiveId" clId="{AD8ED5EE-12D4-45F3-9EF9-9724492ADE01}" dt="2019-11-06T02:56:55.233" v="1173" actId="20577"/>
          <ac:spMkLst>
            <pc:docMk/>
            <pc:sldMk cId="2832367839" sldId="283"/>
            <ac:spMk id="3" creationId="{AF6A393F-DE3F-4D20-BA1C-F3FD53661766}"/>
          </ac:spMkLst>
        </pc:spChg>
        <pc:spChg chg="del">
          <ac:chgData name="Stefano Alberti" userId="41c669a04dfde0e0" providerId="LiveId" clId="{AD8ED5EE-12D4-45F3-9EF9-9724492ADE01}" dt="2019-11-03T03:53:40.385" v="165" actId="478"/>
          <ac:spMkLst>
            <pc:docMk/>
            <pc:sldMk cId="2832367839" sldId="283"/>
            <ac:spMk id="4" creationId="{79F48B9B-4EB0-420F-B4B5-92765D6BD8DA}"/>
          </ac:spMkLst>
        </pc:spChg>
        <pc:spChg chg="del">
          <ac:chgData name="Stefano Alberti" userId="41c669a04dfde0e0" providerId="LiveId" clId="{AD8ED5EE-12D4-45F3-9EF9-9724492ADE01}" dt="2019-11-03T03:53:41.339" v="166" actId="478"/>
          <ac:spMkLst>
            <pc:docMk/>
            <pc:sldMk cId="2832367839" sldId="283"/>
            <ac:spMk id="8" creationId="{306FE284-2AEA-443F-958C-673813536761}"/>
          </ac:spMkLst>
        </pc:spChg>
        <pc:graphicFrameChg chg="del">
          <ac:chgData name="Stefano Alberti" userId="41c669a04dfde0e0" providerId="LiveId" clId="{AD8ED5EE-12D4-45F3-9EF9-9724492ADE01}" dt="2019-11-03T03:53:36.715" v="163" actId="478"/>
          <ac:graphicFrameMkLst>
            <pc:docMk/>
            <pc:sldMk cId="2832367839" sldId="283"/>
            <ac:graphicFrameMk id="6" creationId="{15B69891-2AA4-4A74-9207-DB043F364820}"/>
          </ac:graphicFrameMkLst>
        </pc:graphicFrameChg>
        <pc:graphicFrameChg chg="del">
          <ac:chgData name="Stefano Alberti" userId="41c669a04dfde0e0" providerId="LiveId" clId="{AD8ED5EE-12D4-45F3-9EF9-9724492ADE01}" dt="2019-11-03T03:53:38.439" v="164" actId="478"/>
          <ac:graphicFrameMkLst>
            <pc:docMk/>
            <pc:sldMk cId="2832367839" sldId="283"/>
            <ac:graphicFrameMk id="7" creationId="{348459CA-2A95-4F45-8AEA-ADC8C77BB94F}"/>
          </ac:graphicFrameMkLst>
        </pc:graphicFrameChg>
      </pc:sldChg>
      <pc:sldChg chg="addSp delSp modSp add">
        <pc:chgData name="Stefano Alberti" userId="41c669a04dfde0e0" providerId="LiveId" clId="{AD8ED5EE-12D4-45F3-9EF9-9724492ADE01}" dt="2019-11-06T02:58:42.306" v="1175" actId="14100"/>
        <pc:sldMkLst>
          <pc:docMk/>
          <pc:sldMk cId="3549944294" sldId="284"/>
        </pc:sldMkLst>
        <pc:spChg chg="mod">
          <ac:chgData name="Stefano Alberti" userId="41c669a04dfde0e0" providerId="LiveId" clId="{AD8ED5EE-12D4-45F3-9EF9-9724492ADE01}" dt="2019-11-03T04:58:09.673" v="575" actId="20577"/>
          <ac:spMkLst>
            <pc:docMk/>
            <pc:sldMk cId="3549944294" sldId="284"/>
            <ac:spMk id="2" creationId="{00000000-0000-0000-0000-000000000000}"/>
          </ac:spMkLst>
        </pc:spChg>
        <pc:spChg chg="del mod">
          <ac:chgData name="Stefano Alberti" userId="41c669a04dfde0e0" providerId="LiveId" clId="{AD8ED5EE-12D4-45F3-9EF9-9724492ADE01}" dt="2019-11-03T04:52:56.363" v="457"/>
          <ac:spMkLst>
            <pc:docMk/>
            <pc:sldMk cId="3549944294" sldId="284"/>
            <ac:spMk id="3" creationId="{AF6A393F-DE3F-4D20-BA1C-F3FD53661766}"/>
          </ac:spMkLst>
        </pc:spChg>
        <pc:spChg chg="mod">
          <ac:chgData name="Stefano Alberti" userId="41c669a04dfde0e0" providerId="LiveId" clId="{AD8ED5EE-12D4-45F3-9EF9-9724492ADE01}" dt="2019-11-03T04:54:29.414" v="496" actId="404"/>
          <ac:spMkLst>
            <pc:docMk/>
            <pc:sldMk cId="3549944294" sldId="284"/>
            <ac:spMk id="9" creationId="{70ACA199-BD8C-4858-9718-BE4F5C3EA1FE}"/>
          </ac:spMkLst>
        </pc:spChg>
        <pc:spChg chg="mod">
          <ac:chgData name="Stefano Alberti" userId="41c669a04dfde0e0" providerId="LiveId" clId="{AD8ED5EE-12D4-45F3-9EF9-9724492ADE01}" dt="2019-11-03T04:54:29.414" v="496" actId="404"/>
          <ac:spMkLst>
            <pc:docMk/>
            <pc:sldMk cId="3549944294" sldId="284"/>
            <ac:spMk id="10" creationId="{18A0C52E-08D3-47D0-B221-7075EFDBCEFC}"/>
          </ac:spMkLst>
        </pc:spChg>
        <pc:spChg chg="mod">
          <ac:chgData name="Stefano Alberti" userId="41c669a04dfde0e0" providerId="LiveId" clId="{AD8ED5EE-12D4-45F3-9EF9-9724492ADE01}" dt="2019-11-03T04:55:10.653" v="530" actId="20577"/>
          <ac:spMkLst>
            <pc:docMk/>
            <pc:sldMk cId="3549944294" sldId="284"/>
            <ac:spMk id="13" creationId="{C4F962BB-7C14-4EB2-A48B-4FA5BA1ACDF3}"/>
          </ac:spMkLst>
        </pc:spChg>
        <pc:spChg chg="mod">
          <ac:chgData name="Stefano Alberti" userId="41c669a04dfde0e0" providerId="LiveId" clId="{AD8ED5EE-12D4-45F3-9EF9-9724492ADE01}" dt="2019-11-03T04:54:29.414" v="496" actId="404"/>
          <ac:spMkLst>
            <pc:docMk/>
            <pc:sldMk cId="3549944294" sldId="284"/>
            <ac:spMk id="15" creationId="{C60E1D0E-C3BA-444E-92CE-F03C2053CEEA}"/>
          </ac:spMkLst>
        </pc:spChg>
        <pc:spChg chg="mod">
          <ac:chgData name="Stefano Alberti" userId="41c669a04dfde0e0" providerId="LiveId" clId="{AD8ED5EE-12D4-45F3-9EF9-9724492ADE01}" dt="2019-11-03T04:54:29.414" v="496" actId="404"/>
          <ac:spMkLst>
            <pc:docMk/>
            <pc:sldMk cId="3549944294" sldId="284"/>
            <ac:spMk id="17" creationId="{99B56281-BA0B-4A1A-8E2C-06EB93483DF4}"/>
          </ac:spMkLst>
        </pc:spChg>
        <pc:spChg chg="mod">
          <ac:chgData name="Stefano Alberti" userId="41c669a04dfde0e0" providerId="LiveId" clId="{AD8ED5EE-12D4-45F3-9EF9-9724492ADE01}" dt="2019-11-03T04:54:29.414" v="496" actId="404"/>
          <ac:spMkLst>
            <pc:docMk/>
            <pc:sldMk cId="3549944294" sldId="284"/>
            <ac:spMk id="21" creationId="{E4D81817-8065-40A1-9B03-DD9820AAD7C2}"/>
          </ac:spMkLst>
        </pc:spChg>
        <pc:spChg chg="mod">
          <ac:chgData name="Stefano Alberti" userId="41c669a04dfde0e0" providerId="LiveId" clId="{AD8ED5EE-12D4-45F3-9EF9-9724492ADE01}" dt="2019-11-03T04:55:34.965" v="537" actId="1076"/>
          <ac:spMkLst>
            <pc:docMk/>
            <pc:sldMk cId="3549944294" sldId="284"/>
            <ac:spMk id="24" creationId="{9CB0651E-8E69-47B4-8369-762973718536}"/>
          </ac:spMkLst>
        </pc:spChg>
        <pc:spChg chg="add mod">
          <ac:chgData name="Stefano Alberti" userId="41c669a04dfde0e0" providerId="LiveId" clId="{AD8ED5EE-12D4-45F3-9EF9-9724492ADE01}" dt="2019-11-03T04:54:06.816" v="487" actId="115"/>
          <ac:spMkLst>
            <pc:docMk/>
            <pc:sldMk cId="3549944294" sldId="284"/>
            <ac:spMk id="25" creationId="{BD4FD2CC-A483-4684-8720-587077F583E6}"/>
          </ac:spMkLst>
        </pc:spChg>
        <pc:grpChg chg="add mod">
          <ac:chgData name="Stefano Alberti" userId="41c669a04dfde0e0" providerId="LiveId" clId="{AD8ED5EE-12D4-45F3-9EF9-9724492ADE01}" dt="2019-11-06T02:58:42.306" v="1175" actId="14100"/>
          <ac:grpSpMkLst>
            <pc:docMk/>
            <pc:sldMk cId="3549944294" sldId="284"/>
            <ac:grpSpMk id="4" creationId="{21B7E085-6EBF-4B6B-9B44-957AA7439746}"/>
          </ac:grpSpMkLst>
        </pc:grpChg>
        <pc:grpChg chg="mod">
          <ac:chgData name="Stefano Alberti" userId="41c669a04dfde0e0" providerId="LiveId" clId="{AD8ED5EE-12D4-45F3-9EF9-9724492ADE01}" dt="2019-11-03T04:55:34.965" v="537" actId="1076"/>
          <ac:grpSpMkLst>
            <pc:docMk/>
            <pc:sldMk cId="3549944294" sldId="284"/>
            <ac:grpSpMk id="19" creationId="{2A91E560-76B0-4713-9F74-D668FC4369F1}"/>
          </ac:grpSpMkLst>
        </pc:grpChg>
        <pc:picChg chg="mod">
          <ac:chgData name="Stefano Alberti" userId="41c669a04dfde0e0" providerId="LiveId" clId="{AD8ED5EE-12D4-45F3-9EF9-9724492ADE01}" dt="2019-11-06T02:58:36.698" v="1174" actId="14100"/>
          <ac:picMkLst>
            <pc:docMk/>
            <pc:sldMk cId="3549944294" sldId="284"/>
            <ac:picMk id="5" creationId="{8F3689DC-D8DE-4BBB-8041-2AAB883F65E6}"/>
          </ac:picMkLst>
        </pc:picChg>
        <pc:picChg chg="mod">
          <ac:chgData name="Stefano Alberti" userId="41c669a04dfde0e0" providerId="LiveId" clId="{AD8ED5EE-12D4-45F3-9EF9-9724492ADE01}" dt="2019-11-06T02:58:42.306" v="1175" actId="14100"/>
          <ac:picMkLst>
            <pc:docMk/>
            <pc:sldMk cId="3549944294" sldId="284"/>
            <ac:picMk id="6" creationId="{1ADBC33E-025F-4E0F-AF5B-AEE81495C255}"/>
          </ac:picMkLst>
        </pc:picChg>
      </pc:sldChg>
      <pc:sldChg chg="addSp delSp modSp add modAnim">
        <pc:chgData name="Stefano Alberti" userId="41c669a04dfde0e0" providerId="LiveId" clId="{AD8ED5EE-12D4-45F3-9EF9-9724492ADE01}" dt="2019-11-04T05:52:14.204" v="1000" actId="478"/>
        <pc:sldMkLst>
          <pc:docMk/>
          <pc:sldMk cId="3006757719" sldId="285"/>
        </pc:sldMkLst>
        <pc:spChg chg="mod">
          <ac:chgData name="Stefano Alberti" userId="41c669a04dfde0e0" providerId="LiveId" clId="{AD8ED5EE-12D4-45F3-9EF9-9724492ADE01}" dt="2019-11-03T04:58:16.088" v="585" actId="20577"/>
          <ac:spMkLst>
            <pc:docMk/>
            <pc:sldMk cId="3006757719" sldId="285"/>
            <ac:spMk id="2" creationId="{00000000-0000-0000-0000-000000000000}"/>
          </ac:spMkLst>
        </pc:spChg>
        <pc:spChg chg="add mod">
          <ac:chgData name="Stefano Alberti" userId="41c669a04dfde0e0" providerId="LiveId" clId="{AD8ED5EE-12D4-45F3-9EF9-9724492ADE01}" dt="2019-11-04T05:40:10.781" v="998" actId="1076"/>
          <ac:spMkLst>
            <pc:docMk/>
            <pc:sldMk cId="3006757719" sldId="285"/>
            <ac:spMk id="5" creationId="{51E754CE-AD1F-4A60-BBCD-AD39659DDEEA}"/>
          </ac:spMkLst>
        </pc:spChg>
        <pc:spChg chg="add del mod">
          <ac:chgData name="Stefano Alberti" userId="41c669a04dfde0e0" providerId="LiveId" clId="{AD8ED5EE-12D4-45F3-9EF9-9724492ADE01}" dt="2019-11-04T05:52:14.204" v="1000" actId="478"/>
          <ac:spMkLst>
            <pc:docMk/>
            <pc:sldMk cId="3006757719" sldId="285"/>
            <ac:spMk id="6" creationId="{8576AF54-3743-45FF-9112-4A215A5982A2}"/>
          </ac:spMkLst>
        </pc:spChg>
        <pc:spChg chg="mod">
          <ac:chgData name="Stefano Alberti" userId="41c669a04dfde0e0" providerId="LiveId" clId="{AD8ED5EE-12D4-45F3-9EF9-9724492ADE01}" dt="2019-11-04T05:13:28.384" v="809" actId="1076"/>
          <ac:spMkLst>
            <pc:docMk/>
            <pc:sldMk cId="3006757719" sldId="285"/>
            <ac:spMk id="25" creationId="{BD4FD2CC-A483-4684-8720-587077F583E6}"/>
          </ac:spMkLst>
        </pc:spChg>
        <pc:grpChg chg="del">
          <ac:chgData name="Stefano Alberti" userId="41c669a04dfde0e0" providerId="LiveId" clId="{AD8ED5EE-12D4-45F3-9EF9-9724492ADE01}" dt="2019-11-03T04:58:18.471" v="586" actId="478"/>
          <ac:grpSpMkLst>
            <pc:docMk/>
            <pc:sldMk cId="3006757719" sldId="285"/>
            <ac:grpSpMk id="4" creationId="{21B7E085-6EBF-4B6B-9B44-957AA7439746}"/>
          </ac:grpSpMkLst>
        </pc:grpChg>
        <pc:graphicFrameChg chg="mod">
          <ac:chgData name="Stefano Alberti" userId="41c669a04dfde0e0" providerId="LiveId" clId="{AD8ED5EE-12D4-45F3-9EF9-9724492ADE01}" dt="2019-11-03T05:02:11.783" v="654" actId="1076"/>
          <ac:graphicFrameMkLst>
            <pc:docMk/>
            <pc:sldMk cId="3006757719" sldId="285"/>
            <ac:graphicFrameMk id="26" creationId="{DC9B3B4E-0D3F-46F1-A916-362385B9A81E}"/>
          </ac:graphicFrameMkLst>
        </pc:graphicFrameChg>
      </pc:sldChg>
      <pc:sldChg chg="addSp delSp modSp add modAnim">
        <pc:chgData name="Stefano Alberti" userId="41c669a04dfde0e0" providerId="LiveId" clId="{AD8ED5EE-12D4-45F3-9EF9-9724492ADE01}" dt="2019-11-06T02:59:23.594" v="1197" actId="20577"/>
        <pc:sldMkLst>
          <pc:docMk/>
          <pc:sldMk cId="3506425523" sldId="286"/>
        </pc:sldMkLst>
        <pc:spChg chg="mod">
          <ac:chgData name="Stefano Alberti" userId="41c669a04dfde0e0" providerId="LiveId" clId="{AD8ED5EE-12D4-45F3-9EF9-9724492ADE01}" dt="2019-11-04T05:07:02.152" v="709" actId="20577"/>
          <ac:spMkLst>
            <pc:docMk/>
            <pc:sldMk cId="3506425523" sldId="286"/>
            <ac:spMk id="2" creationId="{00000000-0000-0000-0000-000000000000}"/>
          </ac:spMkLst>
        </pc:spChg>
        <pc:spChg chg="mod">
          <ac:chgData name="Stefano Alberti" userId="41c669a04dfde0e0" providerId="LiveId" clId="{AD8ED5EE-12D4-45F3-9EF9-9724492ADE01}" dt="2019-11-06T02:59:23.594" v="1197" actId="20577"/>
          <ac:spMkLst>
            <pc:docMk/>
            <pc:sldMk cId="3506425523" sldId="286"/>
            <ac:spMk id="25" creationId="{BD4FD2CC-A483-4684-8720-587077F583E6}"/>
          </ac:spMkLst>
        </pc:spChg>
        <pc:graphicFrameChg chg="add mod">
          <ac:chgData name="Stefano Alberti" userId="41c669a04dfde0e0" providerId="LiveId" clId="{AD8ED5EE-12D4-45F3-9EF9-9724492ADE01}" dt="2019-11-04T05:11:48.114" v="806" actId="692"/>
          <ac:graphicFrameMkLst>
            <pc:docMk/>
            <pc:sldMk cId="3506425523" sldId="286"/>
            <ac:graphicFrameMk id="5" creationId="{F912E1B3-E14C-48BF-A2B1-85AD8BA39A27}"/>
          </ac:graphicFrameMkLst>
        </pc:graphicFrameChg>
        <pc:graphicFrameChg chg="del">
          <ac:chgData name="Stefano Alberti" userId="41c669a04dfde0e0" providerId="LiveId" clId="{AD8ED5EE-12D4-45F3-9EF9-9724492ADE01}" dt="2019-11-04T05:09:29.201" v="710" actId="478"/>
          <ac:graphicFrameMkLst>
            <pc:docMk/>
            <pc:sldMk cId="3506425523" sldId="286"/>
            <ac:graphicFrameMk id="26" creationId="{DC9B3B4E-0D3F-46F1-A916-362385B9A81E}"/>
          </ac:graphicFrameMkLst>
        </pc:graphicFrameChg>
      </pc:sldChg>
      <pc:sldChg chg="addSp delSp modSp add modAnim">
        <pc:chgData name="Stefano Alberti" userId="41c669a04dfde0e0" providerId="LiveId" clId="{AD8ED5EE-12D4-45F3-9EF9-9724492ADE01}" dt="2019-11-06T02:59:45.781" v="1210" actId="20577"/>
        <pc:sldMkLst>
          <pc:docMk/>
          <pc:sldMk cId="3685627663" sldId="287"/>
        </pc:sldMkLst>
        <pc:spChg chg="add del mod">
          <ac:chgData name="Stefano Alberti" userId="41c669a04dfde0e0" providerId="LiveId" clId="{AD8ED5EE-12D4-45F3-9EF9-9724492ADE01}" dt="2019-11-06T02:59:45.781" v="1210" actId="20577"/>
          <ac:spMkLst>
            <pc:docMk/>
            <pc:sldMk cId="3685627663" sldId="287"/>
            <ac:spMk id="25" creationId="{BD4FD2CC-A483-4684-8720-587077F583E6}"/>
          </ac:spMkLst>
        </pc:spChg>
      </pc:sldChg>
      <pc:sldChg chg="addSp delSp modSp add">
        <pc:chgData name="Stefano Alberti" userId="41c669a04dfde0e0" providerId="LiveId" clId="{AD8ED5EE-12D4-45F3-9EF9-9724492ADE01}" dt="2019-11-04T06:15:54.546" v="1104" actId="179"/>
        <pc:sldMkLst>
          <pc:docMk/>
          <pc:sldMk cId="3235172895" sldId="288"/>
        </pc:sldMkLst>
        <pc:spChg chg="mod">
          <ac:chgData name="Stefano Alberti" userId="41c669a04dfde0e0" providerId="LiveId" clId="{AD8ED5EE-12D4-45F3-9EF9-9724492ADE01}" dt="2019-11-04T06:13:16.307" v="1012" actId="20577"/>
          <ac:spMkLst>
            <pc:docMk/>
            <pc:sldMk cId="3235172895" sldId="288"/>
            <ac:spMk id="2" creationId="{00000000-0000-0000-0000-000000000000}"/>
          </ac:spMkLst>
        </pc:spChg>
        <pc:spChg chg="mod">
          <ac:chgData name="Stefano Alberti" userId="41c669a04dfde0e0" providerId="LiveId" clId="{AD8ED5EE-12D4-45F3-9EF9-9724492ADE01}" dt="2019-11-04T06:15:54.546" v="1104" actId="179"/>
          <ac:spMkLst>
            <pc:docMk/>
            <pc:sldMk cId="3235172895" sldId="288"/>
            <ac:spMk id="25" creationId="{BD4FD2CC-A483-4684-8720-587077F583E6}"/>
          </ac:spMkLst>
        </pc:spChg>
        <pc:graphicFrameChg chg="del">
          <ac:chgData name="Stefano Alberti" userId="41c669a04dfde0e0" providerId="LiveId" clId="{AD8ED5EE-12D4-45F3-9EF9-9724492ADE01}" dt="2019-11-04T06:14:01.080" v="1030" actId="478"/>
          <ac:graphicFrameMkLst>
            <pc:docMk/>
            <pc:sldMk cId="3235172895" sldId="288"/>
            <ac:graphicFrameMk id="5" creationId="{F912E1B3-E14C-48BF-A2B1-85AD8BA39A27}"/>
          </ac:graphicFrameMkLst>
        </pc:graphicFrameChg>
        <pc:graphicFrameChg chg="add del mod">
          <ac:chgData name="Stefano Alberti" userId="41c669a04dfde0e0" providerId="LiveId" clId="{AD8ED5EE-12D4-45F3-9EF9-9724492ADE01}" dt="2019-11-04T06:14:16.267" v="1042" actId="478"/>
          <ac:graphicFrameMkLst>
            <pc:docMk/>
            <pc:sldMk cId="3235172895" sldId="288"/>
            <ac:graphicFrameMk id="6" creationId="{AC180787-2CB5-47FF-9028-4AB16BF99BB7}"/>
          </ac:graphicFrameMkLst>
        </pc:graphicFrameChg>
        <pc:graphicFrameChg chg="add mod">
          <ac:chgData name="Stefano Alberti" userId="41c669a04dfde0e0" providerId="LiveId" clId="{AD8ED5EE-12D4-45F3-9EF9-9724492ADE01}" dt="2019-11-04T06:15:18.757" v="1061" actId="692"/>
          <ac:graphicFrameMkLst>
            <pc:docMk/>
            <pc:sldMk cId="3235172895" sldId="288"/>
            <ac:graphicFrameMk id="7" creationId="{AC180787-2CB5-47FF-9028-4AB16BF99BB7}"/>
          </ac:graphicFrameMkLst>
        </pc:graphicFrameChg>
      </pc:sldChg>
    </pc:docChg>
  </pc:docChgLst>
  <pc:docChgLst>
    <pc:chgData name="Stefano Alberti" userId="41c669a04dfde0e0" providerId="LiveId" clId="{A4DB920A-FE70-40F3-9A16-E963E15DDDE7}"/>
    <pc:docChg chg="custSel modSld">
      <pc:chgData name="Stefano Alberti" userId="41c669a04dfde0e0" providerId="LiveId" clId="{A4DB920A-FE70-40F3-9A16-E963E15DDDE7}" dt="2019-10-15T15:24:57.303" v="87" actId="6549"/>
      <pc:docMkLst>
        <pc:docMk/>
      </pc:docMkLst>
      <pc:sldChg chg="modSp">
        <pc:chgData name="Stefano Alberti" userId="41c669a04dfde0e0" providerId="LiveId" clId="{A4DB920A-FE70-40F3-9A16-E963E15DDDE7}" dt="2019-10-15T14:02:07.541" v="1" actId="20577"/>
        <pc:sldMkLst>
          <pc:docMk/>
          <pc:sldMk cId="3867951149" sldId="277"/>
        </pc:sldMkLst>
        <pc:spChg chg="mod">
          <ac:chgData name="Stefano Alberti" userId="41c669a04dfde0e0" providerId="LiveId" clId="{A4DB920A-FE70-40F3-9A16-E963E15DDDE7}" dt="2019-10-15T14:02:07.541" v="1" actId="20577"/>
          <ac:spMkLst>
            <pc:docMk/>
            <pc:sldMk cId="3867951149" sldId="277"/>
            <ac:spMk id="3" creationId="{AF6A393F-DE3F-4D20-BA1C-F3FD53661766}"/>
          </ac:spMkLst>
        </pc:spChg>
      </pc:sldChg>
      <pc:sldChg chg="modSp">
        <pc:chgData name="Stefano Alberti" userId="41c669a04dfde0e0" providerId="LiveId" clId="{A4DB920A-FE70-40F3-9A16-E963E15DDDE7}" dt="2019-10-15T14:04:05.073" v="78" actId="20577"/>
        <pc:sldMkLst>
          <pc:docMk/>
          <pc:sldMk cId="479808329" sldId="279"/>
        </pc:sldMkLst>
        <pc:spChg chg="mod">
          <ac:chgData name="Stefano Alberti" userId="41c669a04dfde0e0" providerId="LiveId" clId="{A4DB920A-FE70-40F3-9A16-E963E15DDDE7}" dt="2019-10-15T14:04:05.073" v="78" actId="20577"/>
          <ac:spMkLst>
            <pc:docMk/>
            <pc:sldMk cId="479808329" sldId="279"/>
            <ac:spMk id="3" creationId="{AF6A393F-DE3F-4D20-BA1C-F3FD53661766}"/>
          </ac:spMkLst>
        </pc:spChg>
      </pc:sldChg>
      <pc:sldChg chg="modSp">
        <pc:chgData name="Stefano Alberti" userId="41c669a04dfde0e0" providerId="LiveId" clId="{A4DB920A-FE70-40F3-9A16-E963E15DDDE7}" dt="2019-10-15T14:02:24.685" v="5" actId="313"/>
        <pc:sldMkLst>
          <pc:docMk/>
          <pc:sldMk cId="842264266" sldId="280"/>
        </pc:sldMkLst>
        <pc:spChg chg="mod">
          <ac:chgData name="Stefano Alberti" userId="41c669a04dfde0e0" providerId="LiveId" clId="{A4DB920A-FE70-40F3-9A16-E963E15DDDE7}" dt="2019-10-15T14:02:24.685" v="5" actId="313"/>
          <ac:spMkLst>
            <pc:docMk/>
            <pc:sldMk cId="842264266" sldId="280"/>
            <ac:spMk id="2" creationId="{00000000-0000-0000-0000-000000000000}"/>
          </ac:spMkLst>
        </pc:spChg>
      </pc:sldChg>
      <pc:sldChg chg="modSp">
        <pc:chgData name="Stefano Alberti" userId="41c669a04dfde0e0" providerId="LiveId" clId="{A4DB920A-FE70-40F3-9A16-E963E15DDDE7}" dt="2019-10-15T15:24:57.303" v="87" actId="6549"/>
        <pc:sldMkLst>
          <pc:docMk/>
          <pc:sldMk cId="1439147621" sldId="281"/>
        </pc:sldMkLst>
        <pc:spChg chg="mod">
          <ac:chgData name="Stefano Alberti" userId="41c669a04dfde0e0" providerId="LiveId" clId="{A4DB920A-FE70-40F3-9A16-E963E15DDDE7}" dt="2019-10-15T15:24:57.303" v="87" actId="6549"/>
          <ac:spMkLst>
            <pc:docMk/>
            <pc:sldMk cId="1439147621" sldId="281"/>
            <ac:spMk id="3" creationId="{AF6A393F-DE3F-4D20-BA1C-F3FD5366176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534E0-C1B6-7341-BD62-0A870936238F}" type="datetime1">
              <a:rPr lang="en-US" smtClean="0">
                <a:latin typeface="Open Sans Light"/>
              </a:rPr>
              <a:t>12/12/2019</a:t>
            </a:fld>
            <a:endParaRPr lang="en-US" dirty="0">
              <a:latin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>
                <a:latin typeface="Open Sans Light"/>
              </a:rPr>
              <a:t>San Francisco State University</a:t>
            </a:r>
            <a:endParaRPr lang="en-US" dirty="0">
              <a:latin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73154-D89E-B24F-ACC1-E214AA320E62}" type="slidenum">
              <a:rPr lang="en-US" smtClean="0">
                <a:latin typeface="Open Sans Light"/>
              </a:rPr>
              <a:t>‹#›</a:t>
            </a:fld>
            <a:endParaRPr lang="en-US" dirty="0"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932130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 Light"/>
              </a:defRPr>
            </a:lvl1pPr>
          </a:lstStyle>
          <a:p>
            <a:fld id="{03844DE4-CBD3-6642-A3BB-3677EF870727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 Light"/>
              </a:defRPr>
            </a:lvl1pPr>
          </a:lstStyle>
          <a:p>
            <a:r>
              <a:rPr lang="en-US"/>
              <a:t>San Francisco State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 Light"/>
              </a:defRPr>
            </a:lvl1pPr>
          </a:lstStyle>
          <a:p>
            <a:fld id="{C94E8D62-D41F-6042-BCDF-79D228EFA1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445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1pPr>
    <a:lvl2pPr marL="456697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2pPr>
    <a:lvl3pPr marL="913395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3pPr>
    <a:lvl4pPr marL="1370094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4pPr>
    <a:lvl5pPr marL="1826797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5pPr>
    <a:lvl6pPr marL="2283492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191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889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588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38" y="4818119"/>
            <a:ext cx="20729099" cy="182554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076" y="7772400"/>
            <a:ext cx="17071023" cy="3505200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2400">
                <a:solidFill>
                  <a:schemeClr val="tx2"/>
                </a:solidFill>
              </a:defRPr>
            </a:lvl1pPr>
            <a:lvl2pPr marL="1087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74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62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49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37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6426223" y="3706854"/>
            <a:ext cx="5882547" cy="777702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8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0102691" y="4239458"/>
            <a:ext cx="4181656" cy="733364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659448" y="4239457"/>
            <a:ext cx="6985290" cy="972907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216900" y="3779838"/>
            <a:ext cx="7918450" cy="49879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2717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77200" y="3749677"/>
            <a:ext cx="7918450" cy="43783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2381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-1" y="3318969"/>
            <a:ext cx="24387175" cy="591777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4403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9781570" y="1585465"/>
            <a:ext cx="4824036" cy="4824038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Drag and Drop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759089" y="6809613"/>
            <a:ext cx="14868997" cy="1190422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2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658076" y="8638230"/>
            <a:ext cx="17071023" cy="2790560"/>
          </a:xfrm>
        </p:spPr>
        <p:txBody>
          <a:bodyPr>
            <a:noAutofit/>
          </a:bodyPr>
          <a:lstStyle/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24387175" cy="13716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Drag / Drop / Send to Back</a:t>
            </a:r>
          </a:p>
        </p:txBody>
      </p:sp>
    </p:spTree>
    <p:extLst>
      <p:ext uri="{BB962C8B-B14F-4D97-AF65-F5344CB8AC3E}">
        <p14:creationId xmlns:p14="http://schemas.microsoft.com/office/powerpoint/2010/main" val="300436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5601949" cy="13716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Drag / Drop / Send to Back</a:t>
            </a:r>
          </a:p>
        </p:txBody>
      </p:sp>
    </p:spTree>
    <p:extLst>
      <p:ext uri="{BB962C8B-B14F-4D97-AF65-F5344CB8AC3E}">
        <p14:creationId xmlns:p14="http://schemas.microsoft.com/office/powerpoint/2010/main" val="424259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290986" y="4126611"/>
            <a:ext cx="3983038" cy="3983037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909051" y="4126611"/>
            <a:ext cx="3983038" cy="3983037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585304" y="4126611"/>
            <a:ext cx="3983038" cy="3983037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261102" y="4126611"/>
            <a:ext cx="3983038" cy="3983037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829038" y="567771"/>
            <a:ext cx="20729099" cy="1133518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2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2410058"/>
            <a:ext cx="24387175" cy="13059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852918" y="1433050"/>
            <a:ext cx="20655938" cy="1075881"/>
          </a:xfrm>
        </p:spPr>
        <p:txBody>
          <a:bodyPr>
            <a:noAutofit/>
          </a:bodyPr>
          <a:lstStyle>
            <a:lvl1pPr>
              <a:defRPr sz="31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09784" y="510459"/>
            <a:ext cx="824808" cy="462198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200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fld id="{C9468CE9-3F3D-1446-A027-4B4CDD3883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6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06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 w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829038" y="567771"/>
            <a:ext cx="20729099" cy="1133518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2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852918" y="1433050"/>
            <a:ext cx="20655938" cy="1075881"/>
          </a:xfrm>
        </p:spPr>
        <p:txBody>
          <a:bodyPr>
            <a:noAutofit/>
          </a:bodyPr>
          <a:lstStyle>
            <a:lvl1pPr>
              <a:defRPr sz="31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7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829038" y="567771"/>
            <a:ext cx="20729099" cy="1133518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2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2410058"/>
            <a:ext cx="24387175" cy="13059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852918" y="1433050"/>
            <a:ext cx="20655938" cy="1075881"/>
          </a:xfrm>
        </p:spPr>
        <p:txBody>
          <a:bodyPr>
            <a:noAutofit/>
          </a:bodyPr>
          <a:lstStyle>
            <a:lvl1pPr>
              <a:defRPr sz="31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2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2410058"/>
            <a:ext cx="24387175" cy="13059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865312" y="2641600"/>
            <a:ext cx="4891087" cy="865879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9458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49278"/>
            <a:ext cx="21948458" cy="2286000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200413"/>
            <a:ext cx="21948458" cy="9051926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09784" y="510459"/>
            <a:ext cx="824808" cy="462198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200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fld id="{C9468CE9-3F3D-1446-A027-4B4CDD3883B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-28864" y="13604787"/>
            <a:ext cx="24538664" cy="181430"/>
            <a:chOff x="606161" y="2106824"/>
            <a:chExt cx="6205940" cy="1241188"/>
          </a:xfrm>
        </p:grpSpPr>
        <p:sp>
          <p:nvSpPr>
            <p:cNvPr id="7" name="Rectangle 6"/>
            <p:cNvSpPr/>
            <p:nvPr userDrawn="1"/>
          </p:nvSpPr>
          <p:spPr>
            <a:xfrm>
              <a:off x="606161" y="2106824"/>
              <a:ext cx="124118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47349" y="2106824"/>
              <a:ext cx="1241188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88537" y="2106824"/>
              <a:ext cx="1241188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4329725" y="2106824"/>
              <a:ext cx="1241188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5570913" y="2106824"/>
              <a:ext cx="124118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515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3" r:id="rId4"/>
    <p:sldLayoutId id="2147483664" r:id="rId5"/>
    <p:sldLayoutId id="2147483665" r:id="rId6"/>
    <p:sldLayoutId id="2147483675" r:id="rId7"/>
    <p:sldLayoutId id="2147483666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sldNum="0" hdr="0" ftr="0" dt="0"/>
  <p:txStyles>
    <p:titleStyle>
      <a:lvl1pPr algn="ctr" defTabSz="1087444" rtl="0" eaLnBrk="1" latinLnBrk="0" hangingPunct="1">
        <a:spcBef>
          <a:spcPct val="0"/>
        </a:spcBef>
        <a:buNone/>
        <a:defRPr sz="6000" kern="1200">
          <a:solidFill>
            <a:schemeClr val="bg2"/>
          </a:solidFill>
          <a:latin typeface="Open Sans"/>
          <a:ea typeface="+mj-ea"/>
          <a:cs typeface="Open Sans"/>
        </a:defRPr>
      </a:lvl1pPr>
    </p:titleStyle>
    <p:bodyStyle>
      <a:lvl1pPr marL="0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2400" kern="1200">
          <a:solidFill>
            <a:schemeClr val="tx2"/>
          </a:solidFill>
          <a:latin typeface="Open Sans Light"/>
          <a:ea typeface="+mn-ea"/>
          <a:cs typeface="Open Sans Light"/>
        </a:defRPr>
      </a:lvl1pPr>
      <a:lvl2pPr marL="1087444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2pPr>
      <a:lvl3pPr marL="2174887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3pPr>
      <a:lvl4pPr marL="3262338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4pPr>
      <a:lvl5pPr marL="4349779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5pPr>
      <a:lvl6pPr marL="5980947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68393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55841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43285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7444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4887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2338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49779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37225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24671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12115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99558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7845" y="5317058"/>
            <a:ext cx="17131486" cy="1508712"/>
          </a:xfrm>
        </p:spPr>
        <p:txBody>
          <a:bodyPr/>
          <a:lstStyle/>
          <a:p>
            <a:r>
              <a:rPr lang="en-US" sz="8800" b="1" dirty="0">
                <a:solidFill>
                  <a:schemeClr val="bg1"/>
                </a:solidFill>
              </a:rPr>
              <a:t>Amazon Fine Food Reviews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076" y="7209309"/>
            <a:ext cx="17071023" cy="1726349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SFSU – ISYS812  </a:t>
            </a:r>
          </a:p>
          <a:p>
            <a:r>
              <a:rPr lang="en-US" sz="4000" dirty="0">
                <a:solidFill>
                  <a:srgbClr val="FFFFFF"/>
                </a:solidFill>
              </a:rPr>
              <a:t>Date – 12/12/2019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02478" y="6919671"/>
            <a:ext cx="1553645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pic>
        <p:nvPicPr>
          <p:cNvPr id="5" name="Picture 4" descr="Shield for San Francisco State University">
            <a:extLst>
              <a:ext uri="{FF2B5EF4-FFF2-40B4-BE49-F238E27FC236}">
                <a16:creationId xmlns:a16="http://schemas.microsoft.com/office/drawing/2014/main" id="{1014AF15-894B-4962-8282-C73F0CF5B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5" y="10982848"/>
            <a:ext cx="2321768" cy="23217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7107ED-C0C9-47C7-BF62-329DE5336150}"/>
              </a:ext>
            </a:extLst>
          </p:cNvPr>
          <p:cNvSpPr txBox="1"/>
          <p:nvPr/>
        </p:nvSpPr>
        <p:spPr>
          <a:xfrm>
            <a:off x="17903316" y="8951522"/>
            <a:ext cx="5333202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 members: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Kavita </a:t>
            </a:r>
            <a:r>
              <a:rPr lang="en-US" dirty="0" err="1">
                <a:solidFill>
                  <a:schemeClr val="bg1"/>
                </a:solidFill>
              </a:rPr>
              <a:t>Kathaith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Sairaj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Rege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Shailesh Krishna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Sushma Srinivas</a:t>
            </a:r>
          </a:p>
        </p:txBody>
      </p:sp>
    </p:spTree>
    <p:extLst>
      <p:ext uri="{BB962C8B-B14F-4D97-AF65-F5344CB8AC3E}">
        <p14:creationId xmlns:p14="http://schemas.microsoft.com/office/powerpoint/2010/main" val="25772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6A393F-DE3F-4D20-BA1C-F3FD53661766}"/>
              </a:ext>
            </a:extLst>
          </p:cNvPr>
          <p:cNvSpPr txBox="1"/>
          <p:nvPr/>
        </p:nvSpPr>
        <p:spPr>
          <a:xfrm>
            <a:off x="781050" y="1602789"/>
            <a:ext cx="2303145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637ABB-3B41-4280-B595-DECC19CCD605}"/>
              </a:ext>
            </a:extLst>
          </p:cNvPr>
          <p:cNvSpPr/>
          <p:nvPr/>
        </p:nvSpPr>
        <p:spPr>
          <a:xfrm>
            <a:off x="898266" y="2333758"/>
            <a:ext cx="837955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 err="1"/>
              <a:t>HelpfulnessNumerator</a:t>
            </a:r>
            <a:r>
              <a:rPr lang="en-US" sz="4000" dirty="0"/>
              <a:t> = Number of users who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</a:rPr>
              <a:t>found the review helpful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 err="1"/>
              <a:t>HelpfulnessDenominator</a:t>
            </a:r>
            <a:r>
              <a:rPr lang="en-US" sz="4000" dirty="0"/>
              <a:t> = Number of people who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</a:rPr>
              <a:t>indicated</a:t>
            </a:r>
            <a:r>
              <a:rPr lang="en-US" sz="4000" dirty="0"/>
              <a:t> that they found the review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</a:rPr>
              <a:t>helpful or not helpful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Ideally </a:t>
            </a:r>
            <a:r>
              <a:rPr lang="en-US" sz="4000" dirty="0" err="1"/>
              <a:t>HelpfulnessNumerator</a:t>
            </a:r>
            <a:r>
              <a:rPr lang="en-US" sz="4000" dirty="0"/>
              <a:t> should be less than Helpfulness Denominator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We see that it is not so in some rows</a:t>
            </a: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71500" indent="-571500">
              <a:buFont typeface="Times New Roman" panose="02020603050405020304" pitchFamily="18" charset="0"/>
              <a:buChar char="‣"/>
            </a:pPr>
            <a:endParaRPr lang="en-US" sz="4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675" y="646772"/>
            <a:ext cx="24686943" cy="1461939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STEP-5: Checking for </a:t>
            </a:r>
            <a:r>
              <a:rPr lang="en-US" dirty="0" err="1"/>
              <a:t>HelpfulnessNumerator</a:t>
            </a:r>
            <a:r>
              <a:rPr lang="en-US" dirty="0"/>
              <a:t> and </a:t>
            </a:r>
            <a:r>
              <a:rPr lang="en-US" dirty="0" err="1"/>
              <a:t>HelpfulnessDenominator</a:t>
            </a:r>
            <a:br>
              <a:rPr lang="en-US" b="1" dirty="0"/>
            </a:b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7465D2-772C-41D2-850A-E06140FD13BC}"/>
              </a:ext>
            </a:extLst>
          </p:cNvPr>
          <p:cNvSpPr/>
          <p:nvPr/>
        </p:nvSpPr>
        <p:spPr>
          <a:xfrm>
            <a:off x="-70896" y="10728216"/>
            <a:ext cx="122644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3D367E"/>
                </a:solidFill>
              </a:rPr>
              <a:t>We filter out these records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31319-5231-4059-A515-FF6D8C27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883" y="11886223"/>
            <a:ext cx="18847973" cy="1241208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F88DB6-9DC0-43CC-91E7-83EA7AD3E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021" y="3289775"/>
            <a:ext cx="14180321" cy="5568024"/>
          </a:xfrm>
          <a:prstGeom prst="rect">
            <a:avLst/>
          </a:prstGeom>
        </p:spPr>
      </p:pic>
      <p:pic>
        <p:nvPicPr>
          <p:cNvPr id="21" name="Graphic 20" descr="No sign">
            <a:extLst>
              <a:ext uri="{FF2B5EF4-FFF2-40B4-BE49-F238E27FC236}">
                <a16:creationId xmlns:a16="http://schemas.microsoft.com/office/drawing/2014/main" id="{A8D52011-2F3E-4DEA-9732-65574DD72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77816" y="76486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6A393F-DE3F-4D20-BA1C-F3FD53661766}"/>
              </a:ext>
            </a:extLst>
          </p:cNvPr>
          <p:cNvSpPr txBox="1"/>
          <p:nvPr/>
        </p:nvSpPr>
        <p:spPr>
          <a:xfrm>
            <a:off x="781050" y="1602789"/>
            <a:ext cx="2303145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637ABB-3B41-4280-B595-DECC19CCD605}"/>
              </a:ext>
            </a:extLst>
          </p:cNvPr>
          <p:cNvSpPr/>
          <p:nvPr/>
        </p:nvSpPr>
        <p:spPr>
          <a:xfrm>
            <a:off x="1069433" y="2060662"/>
            <a:ext cx="120890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Same user - same product - duplicate reviews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Same user - multiple products - duplicate reviews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71500" indent="-571500">
              <a:buFont typeface="Times New Roman" panose="02020603050405020304" pitchFamily="18" charset="0"/>
              <a:buChar char="‣"/>
            </a:pPr>
            <a:endParaRPr lang="en-US" sz="4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383480"/>
            <a:ext cx="20729099" cy="1133518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STEP-6: Fake review identification</a:t>
            </a:r>
          </a:p>
        </p:txBody>
      </p:sp>
      <p:pic>
        <p:nvPicPr>
          <p:cNvPr id="16" name="Graphic 15" descr="No sign">
            <a:extLst>
              <a:ext uri="{FF2B5EF4-FFF2-40B4-BE49-F238E27FC236}">
                <a16:creationId xmlns:a16="http://schemas.microsoft.com/office/drawing/2014/main" id="{69977F24-8D7E-4953-BA6B-C06010EDA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53253" y="2060662"/>
            <a:ext cx="914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6C13AE-42A2-43FE-8868-4E636F3F8734}"/>
              </a:ext>
            </a:extLst>
          </p:cNvPr>
          <p:cNvSpPr/>
          <p:nvPr/>
        </p:nvSpPr>
        <p:spPr>
          <a:xfrm>
            <a:off x="781050" y="5301585"/>
            <a:ext cx="146523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3D367E"/>
                </a:solidFill>
              </a:rPr>
              <a:t>We remove these fake reviews from the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066010-217D-4503-B753-F5016C49EB64}"/>
              </a:ext>
            </a:extLst>
          </p:cNvPr>
          <p:cNvSpPr/>
          <p:nvPr/>
        </p:nvSpPr>
        <p:spPr>
          <a:xfrm>
            <a:off x="4039791" y="11651546"/>
            <a:ext cx="146523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3D367E"/>
                </a:solidFill>
              </a:rPr>
              <a:t>And….THE DATA IS READY FOR ANALYSIS!!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739DA7-6604-43E6-9790-1F5EA8E16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8093" y="934571"/>
            <a:ext cx="11056933" cy="324858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3A14A5-9E59-4BFC-BD00-32E02ABB6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196" y="7733877"/>
            <a:ext cx="13657363" cy="37734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20537D-D694-4550-9918-715BC65EA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9474" y="6143616"/>
            <a:ext cx="17378400" cy="134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971675" y="6383044"/>
            <a:ext cx="20926425" cy="1713205"/>
          </a:xfrm>
          <a:prstGeom prst="rect">
            <a:avLst/>
          </a:prstGeom>
        </p:spPr>
        <p:txBody>
          <a:bodyPr lIns="91425" tIns="45712" rIns="91425" bIns="45712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>
              <a:lnSpc>
                <a:spcPct val="90000"/>
              </a:lnSpc>
              <a:tabLst>
                <a:tab pos="4983873" algn="l"/>
              </a:tabLst>
            </a:pPr>
            <a:r>
              <a:rPr lang="en-US" sz="8800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43EB44-94BC-4B47-80DB-57032F906AF7}"/>
              </a:ext>
            </a:extLst>
          </p:cNvPr>
          <p:cNvSpPr/>
          <p:nvPr/>
        </p:nvSpPr>
        <p:spPr>
          <a:xfrm>
            <a:off x="11483445" y="8179176"/>
            <a:ext cx="1553645" cy="128014"/>
          </a:xfrm>
          <a:prstGeom prst="rect">
            <a:avLst/>
          </a:prstGeom>
          <a:solidFill>
            <a:srgbClr val="FFE7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pic>
        <p:nvPicPr>
          <p:cNvPr id="6" name="Graphic 5" descr="Presentation with bar chart">
            <a:extLst>
              <a:ext uri="{FF2B5EF4-FFF2-40B4-BE49-F238E27FC236}">
                <a16:creationId xmlns:a16="http://schemas.microsoft.com/office/drawing/2014/main" id="{FBFD3576-6429-4B32-8402-FB5183C81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85174" y="4187148"/>
            <a:ext cx="1851916" cy="185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6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637ABB-3B41-4280-B595-DECC19CCD605}"/>
              </a:ext>
            </a:extLst>
          </p:cNvPr>
          <p:cNvSpPr/>
          <p:nvPr/>
        </p:nvSpPr>
        <p:spPr>
          <a:xfrm>
            <a:off x="1937323" y="1781693"/>
            <a:ext cx="193957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To answer this question, we consider a new </a:t>
            </a:r>
            <a:r>
              <a:rPr lang="en-US" sz="4000" dirty="0" err="1"/>
              <a:t>dataframe</a:t>
            </a:r>
            <a:r>
              <a:rPr lang="en-US" sz="4000" dirty="0"/>
              <a:t> with two columns – </a:t>
            </a:r>
            <a:r>
              <a:rPr lang="en-US" sz="4000" dirty="0" err="1"/>
              <a:t>ProductId</a:t>
            </a:r>
            <a:r>
              <a:rPr lang="en-US" sz="4000" dirty="0"/>
              <a:t> and </a:t>
            </a:r>
            <a:r>
              <a:rPr lang="en-US" sz="4000" dirty="0" err="1"/>
              <a:t>Review_count</a:t>
            </a:r>
            <a:endParaRPr lang="en-US" sz="4000" dirty="0"/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We plot the chart of </a:t>
            </a:r>
            <a:r>
              <a:rPr lang="en-US" sz="4000" dirty="0" err="1"/>
              <a:t>productId</a:t>
            </a:r>
            <a:r>
              <a:rPr lang="en-US" sz="4000" dirty="0"/>
              <a:t> vs review count.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The chart displays top 20 most reviewed products.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endParaRPr lang="en-US" sz="4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383480"/>
            <a:ext cx="20729099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Q1 - </a:t>
            </a:r>
            <a:r>
              <a:rPr lang="en-US" b="1" dirty="0"/>
              <a:t>Which products are reviewed the most?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60F81D5-B9B4-46ED-8CB7-DA566A4C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052" y="5844344"/>
            <a:ext cx="13744419" cy="7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3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383480"/>
            <a:ext cx="20729099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Q1 - </a:t>
            </a:r>
            <a:r>
              <a:rPr lang="en-US" b="1" dirty="0"/>
              <a:t>Plot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E4810E-0052-4CEE-95B1-CAC2A5EE1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678" y="2468477"/>
            <a:ext cx="14966068" cy="111252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E3D65C8-01D2-4BBF-AEAF-FC4FB3664806}"/>
              </a:ext>
            </a:extLst>
          </p:cNvPr>
          <p:cNvSpPr/>
          <p:nvPr/>
        </p:nvSpPr>
        <p:spPr>
          <a:xfrm>
            <a:off x="844570" y="1516998"/>
            <a:ext cx="88474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ln/>
                <a:solidFill>
                  <a:srgbClr val="3D367E"/>
                </a:solidFill>
              </a:rPr>
              <a:t>The product with highest reviews is ?</a:t>
            </a:r>
          </a:p>
        </p:txBody>
      </p:sp>
    </p:spTree>
    <p:extLst>
      <p:ext uri="{BB962C8B-B14F-4D97-AF65-F5344CB8AC3E}">
        <p14:creationId xmlns:p14="http://schemas.microsoft.com/office/powerpoint/2010/main" val="123073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383480"/>
            <a:ext cx="23001934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Q2 - </a:t>
            </a:r>
            <a:r>
              <a:rPr lang="en-US" b="1" dirty="0"/>
              <a:t>What is the review count trend over the years?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89E879-D185-46AA-A04D-E2A7999BE8F8}"/>
              </a:ext>
            </a:extLst>
          </p:cNvPr>
          <p:cNvSpPr/>
          <p:nvPr/>
        </p:nvSpPr>
        <p:spPr>
          <a:xfrm>
            <a:off x="2067549" y="2190767"/>
            <a:ext cx="1890130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To answer this question, we consider a new </a:t>
            </a:r>
            <a:r>
              <a:rPr lang="en-US" sz="4000" dirty="0" err="1"/>
              <a:t>dataframe</a:t>
            </a:r>
            <a:r>
              <a:rPr lang="en-US" sz="4000" dirty="0"/>
              <a:t> with two columns – Year and </a:t>
            </a:r>
            <a:r>
              <a:rPr lang="en-US" sz="4000" dirty="0" err="1"/>
              <a:t>Review_count</a:t>
            </a:r>
            <a:endParaRPr lang="en-US" sz="4000" dirty="0"/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We plotted the chart of Year vs review count.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The chart displays review trend over the years.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endParaRPr lang="en-US" sz="4000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9E7837-1B8F-4E21-8510-AAA70E446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546" y="6034635"/>
            <a:ext cx="13045983" cy="604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7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383480"/>
            <a:ext cx="23001934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Q2 - </a:t>
            </a:r>
            <a:r>
              <a:rPr lang="en-US" b="1" dirty="0"/>
              <a:t>Plot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B58D7B6-A549-40AE-B375-3CF468E0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495" y="4093777"/>
            <a:ext cx="13699510" cy="92387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1A2495-DD69-46B0-A67A-3E60DE59FDFF}"/>
              </a:ext>
            </a:extLst>
          </p:cNvPr>
          <p:cNvSpPr/>
          <p:nvPr/>
        </p:nvSpPr>
        <p:spPr>
          <a:xfrm>
            <a:off x="908806" y="1928224"/>
            <a:ext cx="2152088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3D367E"/>
                </a:solidFill>
              </a:rPr>
              <a:t>We see that over the years, the count of reviews has increased </a:t>
            </a:r>
            <a:r>
              <a:rPr lang="en-US" sz="5400" b="1" dirty="0" err="1">
                <a:ln/>
                <a:solidFill>
                  <a:srgbClr val="3D367E"/>
                </a:solidFill>
              </a:rPr>
              <a:t>i.e</a:t>
            </a:r>
            <a:r>
              <a:rPr lang="en-US" sz="5400" b="1" dirty="0">
                <a:ln/>
                <a:solidFill>
                  <a:srgbClr val="3D367E"/>
                </a:solidFill>
              </a:rPr>
              <a:t> there has been more engagement by the year</a:t>
            </a:r>
          </a:p>
        </p:txBody>
      </p:sp>
    </p:spTree>
    <p:extLst>
      <p:ext uri="{BB962C8B-B14F-4D97-AF65-F5344CB8AC3E}">
        <p14:creationId xmlns:p14="http://schemas.microsoft.com/office/powerpoint/2010/main" val="394508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383480"/>
            <a:ext cx="23001934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Q3 - </a:t>
            </a:r>
            <a:r>
              <a:rPr lang="en-US" b="1" dirty="0"/>
              <a:t>What are the monthly review trends?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89E879-D185-46AA-A04D-E2A7999BE8F8}"/>
              </a:ext>
            </a:extLst>
          </p:cNvPr>
          <p:cNvSpPr/>
          <p:nvPr/>
        </p:nvSpPr>
        <p:spPr>
          <a:xfrm>
            <a:off x="1395196" y="2190767"/>
            <a:ext cx="172155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To answer this question we plotted the chart of Month vs Review count.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84FC40-2389-4DB0-8770-EE8E5AD52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188" y="5080718"/>
            <a:ext cx="16734797" cy="5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6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383480"/>
            <a:ext cx="23001934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Q3 - </a:t>
            </a:r>
            <a:r>
              <a:rPr lang="en-US" b="1" dirty="0"/>
              <a:t>Plot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FEE2E35-50D2-416F-AB8C-15B68B418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199" y="3508040"/>
            <a:ext cx="14940776" cy="99818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585E553-B0E9-4609-97CE-20F15155E920}"/>
              </a:ext>
            </a:extLst>
          </p:cNvPr>
          <p:cNvSpPr/>
          <p:nvPr/>
        </p:nvSpPr>
        <p:spPr>
          <a:xfrm>
            <a:off x="410024" y="1753714"/>
            <a:ext cx="2234239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3D367E"/>
                </a:solidFill>
              </a:rPr>
              <a:t>We see that the count of reviews is maximum till October and then drops significantly</a:t>
            </a:r>
          </a:p>
        </p:txBody>
      </p:sp>
    </p:spTree>
    <p:extLst>
      <p:ext uri="{BB962C8B-B14F-4D97-AF65-F5344CB8AC3E}">
        <p14:creationId xmlns:p14="http://schemas.microsoft.com/office/powerpoint/2010/main" val="58619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693201"/>
            <a:ext cx="23001934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Q4 - </a:t>
            </a:r>
            <a:r>
              <a:rPr lang="en-US" b="1" dirty="0"/>
              <a:t>What are the three most important topics of a bad rating?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89E879-D185-46AA-A04D-E2A7999BE8F8}"/>
              </a:ext>
            </a:extLst>
          </p:cNvPr>
          <p:cNvSpPr/>
          <p:nvPr/>
        </p:nvSpPr>
        <p:spPr>
          <a:xfrm>
            <a:off x="1395196" y="2695984"/>
            <a:ext cx="156483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Bad ratings impact businesses more than good ratings.</a:t>
            </a:r>
          </a:p>
          <a:p>
            <a:endParaRPr lang="en-US" sz="4000" dirty="0"/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Here we have categorized Scores 1 and 2 as bad ratings.</a:t>
            </a:r>
          </a:p>
          <a:p>
            <a:endParaRPr lang="en-US" sz="4000" dirty="0"/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For analysis we have only used reviews with score 1 and 2.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241DEF2-DC24-4D69-A88C-767A27DD1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439" y="6858000"/>
            <a:ext cx="14896836" cy="464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0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971675" y="6383044"/>
            <a:ext cx="20926425" cy="1713205"/>
          </a:xfrm>
          <a:prstGeom prst="rect">
            <a:avLst/>
          </a:prstGeom>
        </p:spPr>
        <p:txBody>
          <a:bodyPr lIns="91425" tIns="45712" rIns="91425" bIns="45712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>
              <a:lnSpc>
                <a:spcPct val="90000"/>
              </a:lnSpc>
              <a:tabLst>
                <a:tab pos="4983873" algn="l"/>
              </a:tabLst>
            </a:pPr>
            <a:r>
              <a:rPr lang="en-US" sz="88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43EB44-94BC-4B47-80DB-57032F906AF7}"/>
              </a:ext>
            </a:extLst>
          </p:cNvPr>
          <p:cNvSpPr/>
          <p:nvPr/>
        </p:nvSpPr>
        <p:spPr>
          <a:xfrm>
            <a:off x="11483445" y="8179176"/>
            <a:ext cx="1553645" cy="128014"/>
          </a:xfrm>
          <a:prstGeom prst="rect">
            <a:avLst/>
          </a:prstGeom>
          <a:solidFill>
            <a:srgbClr val="FFE7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pic>
        <p:nvPicPr>
          <p:cNvPr id="3" name="Graphic 2" descr="Table">
            <a:extLst>
              <a:ext uri="{FF2B5EF4-FFF2-40B4-BE49-F238E27FC236}">
                <a16:creationId xmlns:a16="http://schemas.microsoft.com/office/drawing/2014/main" id="{6767D889-3617-4A39-9842-EE31EFA90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5067" y="3177103"/>
            <a:ext cx="2437040" cy="243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4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448430"/>
            <a:ext cx="23001934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Q4 – </a:t>
            </a:r>
            <a:r>
              <a:rPr lang="en-US" b="1" dirty="0"/>
              <a:t>Data preparation and modeling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311B8D-CEAC-40B4-9514-6BE316871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574" y="2209362"/>
            <a:ext cx="20261645" cy="64760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/>
              <a:t>Approach: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Times New Roman" panose="02020603050405020304" pitchFamily="18" charset="0"/>
              <a:buChar char="‣"/>
            </a:pPr>
            <a:r>
              <a:rPr lang="en-US" altLang="en-US" sz="4000" dirty="0"/>
              <a:t>Use summary text to prepare word corpus.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000" dirty="0"/>
          </a:p>
          <a:p>
            <a:pPr marL="571500" lvl="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Times New Roman" panose="02020603050405020304" pitchFamily="18" charset="0"/>
              <a:buChar char="‣"/>
            </a:pPr>
            <a:r>
              <a:rPr lang="en-US" altLang="en-US" sz="4000" dirty="0"/>
              <a:t>Perform pre-processing by removing special characters, numbers, stop words and filtered out words with length less than 3.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000" dirty="0"/>
          </a:p>
          <a:p>
            <a:pPr marL="571500" lvl="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Times New Roman" panose="02020603050405020304" pitchFamily="18" charset="0"/>
              <a:buChar char="‣"/>
            </a:pPr>
            <a:r>
              <a:rPr lang="en-US" altLang="en-US" sz="4000" dirty="0"/>
              <a:t>Created Document Term Matrix as an input to LDA.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000" dirty="0"/>
          </a:p>
          <a:p>
            <a:pPr marL="571500" lvl="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Times New Roman" panose="02020603050405020304" pitchFamily="18" charset="0"/>
              <a:buChar char="‣"/>
            </a:pPr>
            <a:r>
              <a:rPr lang="en-US" altLang="en-US" sz="4000" dirty="0"/>
              <a:t>Perform Topic Modeling using Latent Dirichlet Allocation(LDA)</a:t>
            </a:r>
          </a:p>
        </p:txBody>
      </p:sp>
    </p:spTree>
    <p:extLst>
      <p:ext uri="{BB962C8B-B14F-4D97-AF65-F5344CB8AC3E}">
        <p14:creationId xmlns:p14="http://schemas.microsoft.com/office/powerpoint/2010/main" val="243393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265023"/>
            <a:ext cx="23001934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Q4 – </a:t>
            </a:r>
            <a:r>
              <a:rPr lang="en-US" b="1" dirty="0"/>
              <a:t>Data modeling using LDA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Graphic 3" descr="Document">
            <a:extLst>
              <a:ext uri="{FF2B5EF4-FFF2-40B4-BE49-F238E27FC236}">
                <a16:creationId xmlns:a16="http://schemas.microsoft.com/office/drawing/2014/main" id="{05D0E3E1-FB7B-4CD9-829A-918F2FE61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3037" y="5874777"/>
            <a:ext cx="3083486" cy="30834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D87A9C-2768-449C-9E11-CDF2596CAA97}"/>
              </a:ext>
            </a:extLst>
          </p:cNvPr>
          <p:cNvSpPr/>
          <p:nvPr/>
        </p:nvSpPr>
        <p:spPr>
          <a:xfrm>
            <a:off x="3250233" y="4078198"/>
            <a:ext cx="308348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Document has several topics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B089FEA-73FD-47EE-BA0B-50919C486303}"/>
              </a:ext>
            </a:extLst>
          </p:cNvPr>
          <p:cNvSpPr/>
          <p:nvPr/>
        </p:nvSpPr>
        <p:spPr>
          <a:xfrm>
            <a:off x="5366038" y="7245867"/>
            <a:ext cx="2626285" cy="186802"/>
          </a:xfrm>
          <a:prstGeom prst="rightArrow">
            <a:avLst/>
          </a:prstGeom>
          <a:solidFill>
            <a:srgbClr val="00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3D9EA-422A-4010-9251-8D045C1307F5}"/>
              </a:ext>
            </a:extLst>
          </p:cNvPr>
          <p:cNvSpPr/>
          <p:nvPr/>
        </p:nvSpPr>
        <p:spPr>
          <a:xfrm>
            <a:off x="6884316" y="4161751"/>
            <a:ext cx="398457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Each topic contains words</a:t>
            </a:r>
          </a:p>
        </p:txBody>
      </p:sp>
      <p:pic>
        <p:nvPicPr>
          <p:cNvPr id="14" name="Graphic 13" descr="List">
            <a:extLst>
              <a:ext uri="{FF2B5EF4-FFF2-40B4-BE49-F238E27FC236}">
                <a16:creationId xmlns:a16="http://schemas.microsoft.com/office/drawing/2014/main" id="{4929D8E9-28E2-4912-995E-9C55C1D15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2324" y="6882746"/>
            <a:ext cx="1488557" cy="1488557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1E41ECFF-0FF7-4A57-ACF8-4A11359457A3}"/>
              </a:ext>
            </a:extLst>
          </p:cNvPr>
          <p:cNvSpPr/>
          <p:nvPr/>
        </p:nvSpPr>
        <p:spPr>
          <a:xfrm>
            <a:off x="11582354" y="7029401"/>
            <a:ext cx="2626285" cy="1218837"/>
          </a:xfrm>
          <a:prstGeom prst="righ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D16DFA-08C6-4D14-8BD0-8E9A459E6664}"/>
              </a:ext>
            </a:extLst>
          </p:cNvPr>
          <p:cNvSpPr/>
          <p:nvPr/>
        </p:nvSpPr>
        <p:spPr>
          <a:xfrm>
            <a:off x="14943607" y="6432311"/>
            <a:ext cx="5058498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 algn="ctr">
              <a:buFont typeface="Times New Roman" panose="02020603050405020304" pitchFamily="18" charset="0"/>
              <a:buChar char="‣"/>
            </a:pPr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Identify top topics</a:t>
            </a:r>
          </a:p>
          <a:p>
            <a:pPr marL="571500" indent="-571500" algn="ctr">
              <a:buFont typeface="Times New Roman" panose="02020603050405020304" pitchFamily="18" charset="0"/>
              <a:buChar char="‣"/>
            </a:pP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Identify top words in each topic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65FC78-3557-4D2D-BD7A-BCB5108F4EAE}"/>
              </a:ext>
            </a:extLst>
          </p:cNvPr>
          <p:cNvSpPr/>
          <p:nvPr/>
        </p:nvSpPr>
        <p:spPr>
          <a:xfrm>
            <a:off x="15754917" y="4533069"/>
            <a:ext cx="33612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What LDA does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D834FA-A0B1-44BD-879A-8873AABC95C7}"/>
              </a:ext>
            </a:extLst>
          </p:cNvPr>
          <p:cNvSpPr/>
          <p:nvPr/>
        </p:nvSpPr>
        <p:spPr>
          <a:xfrm>
            <a:off x="11196214" y="7222521"/>
            <a:ext cx="336125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LDA</a:t>
            </a:r>
          </a:p>
        </p:txBody>
      </p:sp>
    </p:spTree>
    <p:extLst>
      <p:ext uri="{BB962C8B-B14F-4D97-AF65-F5344CB8AC3E}">
        <p14:creationId xmlns:p14="http://schemas.microsoft.com/office/powerpoint/2010/main" val="142841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265023"/>
            <a:ext cx="23001934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Q4 – </a:t>
            </a:r>
            <a:r>
              <a:rPr lang="en-US" b="1" dirty="0"/>
              <a:t>Data modeling using LDA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66EE09-F059-4694-86D0-B408BCF28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55" y="1742800"/>
            <a:ext cx="15112198" cy="4506245"/>
          </a:xfrm>
          <a:prstGeom prst="rect">
            <a:avLst/>
          </a:prstGeom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BB81998-F99A-4814-9A03-BFFFFF5CD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615" y="6249045"/>
            <a:ext cx="11863304" cy="63102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678EC8-FBE5-487E-818E-2A13E8CC54C7}"/>
              </a:ext>
            </a:extLst>
          </p:cNvPr>
          <p:cNvSpPr/>
          <p:nvPr/>
        </p:nvSpPr>
        <p:spPr>
          <a:xfrm>
            <a:off x="15818722" y="2196541"/>
            <a:ext cx="50680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3D367E"/>
                </a:solidFill>
              </a:rPr>
              <a:t>Top topics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A80F7B-B08D-403C-9B88-8BCED5D6EF6D}"/>
              </a:ext>
            </a:extLst>
          </p:cNvPr>
          <p:cNvSpPr/>
          <p:nvPr/>
        </p:nvSpPr>
        <p:spPr>
          <a:xfrm>
            <a:off x="2480950" y="8791797"/>
            <a:ext cx="506809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3D367E"/>
                </a:solidFill>
              </a:rPr>
              <a:t>Top words in top topics</a:t>
            </a:r>
          </a:p>
        </p:txBody>
      </p:sp>
    </p:spTree>
    <p:extLst>
      <p:ext uri="{BB962C8B-B14F-4D97-AF65-F5344CB8AC3E}">
        <p14:creationId xmlns:p14="http://schemas.microsoft.com/office/powerpoint/2010/main" val="63609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693201"/>
            <a:ext cx="23001934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Q4 – </a:t>
            </a:r>
            <a:r>
              <a:rPr lang="en-US" b="1" dirty="0"/>
              <a:t>Interpretations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311B8D-CEAC-40B4-9514-6BE316871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471" y="2239401"/>
            <a:ext cx="17418911" cy="52449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/>
              <a:t>The most important topics of bad reviews 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0" dirty="0"/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‣"/>
              <a:tabLst/>
            </a:pPr>
            <a:r>
              <a:rPr lang="en-US" altLang="en-US" sz="4000" dirty="0"/>
              <a:t>Ingredient, quality and packaging related aspects of products.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4000" dirty="0"/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‣"/>
              <a:tabLst/>
            </a:pPr>
            <a:r>
              <a:rPr lang="en-US" altLang="en-US" sz="4000" dirty="0"/>
              <a:t>Overpriced products and shipping disappointment.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4000" dirty="0"/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‣"/>
              <a:tabLst/>
            </a:pPr>
            <a:r>
              <a:rPr lang="en-US" altLang="en-US" sz="4000" dirty="0"/>
              <a:t>Beware of misleading advertised product pictures, leading to shipping disappointment. </a:t>
            </a:r>
          </a:p>
        </p:txBody>
      </p:sp>
    </p:spTree>
    <p:extLst>
      <p:ext uri="{BB962C8B-B14F-4D97-AF65-F5344CB8AC3E}">
        <p14:creationId xmlns:p14="http://schemas.microsoft.com/office/powerpoint/2010/main" val="328619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620" y="605915"/>
            <a:ext cx="23001934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Q5 - </a:t>
            </a:r>
            <a:r>
              <a:rPr lang="en-US" b="1" dirty="0"/>
              <a:t>What are the most important characteristics of a helpful review?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B34C70C-CDEA-43A2-B561-3EA795BEE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81" b="68722"/>
          <a:stretch/>
        </p:blipFill>
        <p:spPr>
          <a:xfrm>
            <a:off x="9975635" y="1847304"/>
            <a:ext cx="14109762" cy="23013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89E879-D185-46AA-A04D-E2A7999BE8F8}"/>
              </a:ext>
            </a:extLst>
          </p:cNvPr>
          <p:cNvSpPr/>
          <p:nvPr/>
        </p:nvSpPr>
        <p:spPr>
          <a:xfrm>
            <a:off x="949659" y="2326134"/>
            <a:ext cx="100712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We need to identify the factors that make a review helpful. </a:t>
            </a:r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D73CEDD-1AAC-48B1-A910-A33500D14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94" y="5496481"/>
            <a:ext cx="13935019" cy="66951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71C10B-195A-4BE7-A44C-9ACE571DE008}"/>
              </a:ext>
            </a:extLst>
          </p:cNvPr>
          <p:cNvSpPr/>
          <p:nvPr/>
        </p:nvSpPr>
        <p:spPr>
          <a:xfrm>
            <a:off x="15015564" y="6951214"/>
            <a:ext cx="937161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="1" dirty="0"/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First, we create our own response variable i.e. </a:t>
            </a:r>
            <a:r>
              <a:rPr lang="en-US" sz="4000" dirty="0" err="1"/>
              <a:t>HelpfulnessScore</a:t>
            </a:r>
            <a:r>
              <a:rPr lang="en-US" sz="4000" dirty="0"/>
              <a:t>.</a:t>
            </a:r>
            <a:endParaRPr lang="en-US" sz="4000" b="1" i="1" dirty="0"/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We transform </a:t>
            </a:r>
            <a:r>
              <a:rPr lang="en-US" sz="4000" dirty="0" err="1"/>
              <a:t>HelpfulnessScore</a:t>
            </a:r>
            <a:r>
              <a:rPr lang="en-US" sz="4000" dirty="0"/>
              <a:t> into binary. If helpfulness score &gt; 0.5, then 1 else, 0</a:t>
            </a:r>
          </a:p>
        </p:txBody>
      </p:sp>
    </p:spTree>
    <p:extLst>
      <p:ext uri="{BB962C8B-B14F-4D97-AF65-F5344CB8AC3E}">
        <p14:creationId xmlns:p14="http://schemas.microsoft.com/office/powerpoint/2010/main" val="381443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192685"/>
            <a:ext cx="23001934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Q5 - </a:t>
            </a:r>
            <a:r>
              <a:rPr lang="en-US" b="1" dirty="0"/>
              <a:t>Data preparation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13518A9-27B8-4657-8CF2-75B9FE31A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402392"/>
              </p:ext>
            </p:extLst>
          </p:nvPr>
        </p:nvGraphicFramePr>
        <p:xfrm>
          <a:off x="12505569" y="1129553"/>
          <a:ext cx="10311900" cy="6090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1900">
                  <a:extLst>
                    <a:ext uri="{9D8B030D-6E8A-4147-A177-3AD203B41FA5}">
                      <a16:colId xmlns:a16="http://schemas.microsoft.com/office/drawing/2014/main" val="3919044876"/>
                    </a:ext>
                  </a:extLst>
                </a:gridCol>
              </a:tblGrid>
              <a:tr h="756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PREDICTORS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26566"/>
                  </a:ext>
                </a:extLst>
              </a:tr>
              <a:tr h="948484">
                <a:tc>
                  <a:txBody>
                    <a:bodyPr/>
                    <a:lstStyle/>
                    <a:p>
                      <a:pPr marL="0" marR="0" lvl="0" indent="0" algn="l" defTabSz="1087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/>
                        <a:t>Word Count </a:t>
                      </a:r>
                      <a:r>
                        <a:rPr lang="en-US" sz="3200" dirty="0"/>
                        <a:t>- Number of words in a text</a:t>
                      </a:r>
                    </a:p>
                    <a:p>
                      <a:pPr algn="l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166680"/>
                  </a:ext>
                </a:extLst>
              </a:tr>
              <a:tr h="948484">
                <a:tc>
                  <a:txBody>
                    <a:bodyPr/>
                    <a:lstStyle/>
                    <a:p>
                      <a:pPr marL="0" marR="0" lvl="0" indent="0" algn="l" defTabSz="1087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/>
                        <a:t>Sentence Count </a:t>
                      </a:r>
                      <a:r>
                        <a:rPr lang="en-US" sz="3200" dirty="0"/>
                        <a:t>- Number of sentences in a text</a:t>
                      </a:r>
                    </a:p>
                    <a:p>
                      <a:pPr algn="l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459017"/>
                  </a:ext>
                </a:extLst>
              </a:tr>
              <a:tr h="948484">
                <a:tc>
                  <a:txBody>
                    <a:bodyPr/>
                    <a:lstStyle/>
                    <a:p>
                      <a:pPr marL="0" marR="0" lvl="0" indent="0" algn="l" defTabSz="1087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/>
                        <a:t>Sentiment Score - </a:t>
                      </a:r>
                      <a:r>
                        <a:rPr lang="en-US" sz="3200" dirty="0"/>
                        <a:t>Sentiment polarity of a text</a:t>
                      </a:r>
                    </a:p>
                    <a:p>
                      <a:pPr algn="l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950374"/>
                  </a:ext>
                </a:extLst>
              </a:tr>
              <a:tr h="948484">
                <a:tc>
                  <a:txBody>
                    <a:bodyPr/>
                    <a:lstStyle/>
                    <a:p>
                      <a:pPr marL="0" marR="0" lvl="0" indent="0" algn="l" defTabSz="1087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/>
                        <a:t>Similarity Score -</a:t>
                      </a:r>
                      <a:r>
                        <a:rPr lang="en-US" sz="3200" dirty="0"/>
                        <a:t> Similarity of a text to the top 200 words</a:t>
                      </a:r>
                    </a:p>
                    <a:p>
                      <a:pPr algn="l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05526"/>
                  </a:ext>
                </a:extLst>
              </a:tr>
              <a:tr h="948484">
                <a:tc>
                  <a:txBody>
                    <a:bodyPr/>
                    <a:lstStyle/>
                    <a:p>
                      <a:pPr marL="0" marR="0" lvl="0" indent="0" algn="l" defTabSz="1087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/>
                        <a:t>Readability Score -</a:t>
                      </a:r>
                      <a:r>
                        <a:rPr lang="en-US" sz="3200" dirty="0"/>
                        <a:t> How easy it is to read the text</a:t>
                      </a:r>
                    </a:p>
                    <a:p>
                      <a:pPr algn="l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049742"/>
                  </a:ext>
                </a:extLst>
              </a:tr>
            </a:tbl>
          </a:graphicData>
        </a:graphic>
      </p:graphicFrame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E600386-863B-414F-A3FC-39C1721D8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232"/>
          <a:stretch/>
        </p:blipFill>
        <p:spPr>
          <a:xfrm>
            <a:off x="940906" y="9038392"/>
            <a:ext cx="16860922" cy="39529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DEDED44-33D6-48FA-89F6-471E64BE5B04}"/>
              </a:ext>
            </a:extLst>
          </p:cNvPr>
          <p:cNvSpPr/>
          <p:nvPr/>
        </p:nvSpPr>
        <p:spPr>
          <a:xfrm>
            <a:off x="1569706" y="2505298"/>
            <a:ext cx="95234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To quantify the data for further analysis, we used NLP libraries such as </a:t>
            </a:r>
            <a:r>
              <a:rPr lang="en-US" sz="4000" dirty="0" err="1"/>
              <a:t>TextStat</a:t>
            </a:r>
            <a:r>
              <a:rPr lang="en-US" sz="4000" dirty="0"/>
              <a:t>, </a:t>
            </a:r>
            <a:r>
              <a:rPr lang="en-US" sz="4000" dirty="0" err="1"/>
              <a:t>Sklearn</a:t>
            </a:r>
            <a:r>
              <a:rPr lang="en-US" sz="4000" dirty="0"/>
              <a:t> and </a:t>
            </a:r>
            <a:r>
              <a:rPr lang="en-US" sz="4000" dirty="0" err="1"/>
              <a:t>Gensim</a:t>
            </a:r>
            <a:endParaRPr lang="en-US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FF6545-1271-4B95-ABB7-755BA3BB4033}"/>
              </a:ext>
            </a:extLst>
          </p:cNvPr>
          <p:cNvSpPr/>
          <p:nvPr/>
        </p:nvSpPr>
        <p:spPr>
          <a:xfrm>
            <a:off x="18378170" y="9095263"/>
            <a:ext cx="506809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3D367E"/>
                </a:solidFill>
              </a:rPr>
              <a:t>New columns in dataset</a:t>
            </a:r>
          </a:p>
        </p:txBody>
      </p:sp>
    </p:spTree>
    <p:extLst>
      <p:ext uri="{BB962C8B-B14F-4D97-AF65-F5344CB8AC3E}">
        <p14:creationId xmlns:p14="http://schemas.microsoft.com/office/powerpoint/2010/main" val="210509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192685"/>
            <a:ext cx="23001934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Q5</a:t>
            </a:r>
            <a:r>
              <a:rPr lang="en-US" b="1" dirty="0"/>
              <a:t> - Data modeling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17AF1-1C4E-4B0A-BE3A-36D73450FE45}"/>
              </a:ext>
            </a:extLst>
          </p:cNvPr>
          <p:cNvSpPr/>
          <p:nvPr/>
        </p:nvSpPr>
        <p:spPr>
          <a:xfrm>
            <a:off x="3406985" y="1754453"/>
            <a:ext cx="889006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Check for correlation among predictors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Split the data into Training and Test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36FE560-94FE-493D-AA9F-CBBA91C58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24" y="3852487"/>
            <a:ext cx="14495985" cy="526462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81AF47-DB46-442F-986E-FD192BF7EC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219"/>
          <a:stretch/>
        </p:blipFill>
        <p:spPr>
          <a:xfrm>
            <a:off x="12581788" y="8279928"/>
            <a:ext cx="11606575" cy="40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8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192685"/>
            <a:ext cx="23001934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Q5 </a:t>
            </a:r>
            <a:r>
              <a:rPr lang="en-US" b="1" dirty="0"/>
              <a:t>Data modeling and Interpretations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2C02CE0-382D-4DB4-9207-9E124969F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392" y="2265137"/>
            <a:ext cx="10503735" cy="80145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93F7D7-5561-433E-909C-9B65DEF4D22A}"/>
              </a:ext>
            </a:extLst>
          </p:cNvPr>
          <p:cNvSpPr/>
          <p:nvPr/>
        </p:nvSpPr>
        <p:spPr>
          <a:xfrm>
            <a:off x="12683729" y="2625244"/>
            <a:ext cx="9505415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Rating of a review impacts the degree of helpfulness of a review.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Number of words in the review impacts the degree of helpfulness of a review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Surprisingly, sentence count and sentiment score doesn't have an impact on the helpfulness of a review.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Reviews containing more words which describe the product and packaging attributes and provide recommendation are considered more helpful 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Readability score impacts the degree of helpfulness of a review. </a:t>
            </a:r>
          </a:p>
        </p:txBody>
      </p:sp>
    </p:spTree>
    <p:extLst>
      <p:ext uri="{BB962C8B-B14F-4D97-AF65-F5344CB8AC3E}">
        <p14:creationId xmlns:p14="http://schemas.microsoft.com/office/powerpoint/2010/main" val="389577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192685"/>
            <a:ext cx="23001934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Q5 - </a:t>
            </a:r>
            <a:r>
              <a:rPr lang="en-US" b="1" dirty="0"/>
              <a:t>Data modeling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89E879-D185-46AA-A04D-E2A7999BE8F8}"/>
              </a:ext>
            </a:extLst>
          </p:cNvPr>
          <p:cNvSpPr/>
          <p:nvPr/>
        </p:nvSpPr>
        <p:spPr>
          <a:xfrm>
            <a:off x="1402482" y="1820264"/>
            <a:ext cx="14222999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dirty="0"/>
              <a:t>Plot the ROC curve to check the performance of the model</a:t>
            </a:r>
          </a:p>
          <a:p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39B02-EFC8-458F-B21E-81EE452D4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435" y="4029220"/>
            <a:ext cx="11331187" cy="828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6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192685"/>
            <a:ext cx="23001934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Q6 – </a:t>
            </a:r>
            <a:r>
              <a:rPr lang="en-US" b="1" dirty="0"/>
              <a:t>What are the most used words in helpful reviews?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484C06-5851-468B-BFD0-0583B8B0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780" y="3219590"/>
            <a:ext cx="11427098" cy="72768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B5EDFC-ADF2-421E-8BE9-1C39A7F4864E}"/>
              </a:ext>
            </a:extLst>
          </p:cNvPr>
          <p:cNvSpPr/>
          <p:nvPr/>
        </p:nvSpPr>
        <p:spPr>
          <a:xfrm>
            <a:off x="1402483" y="1820264"/>
            <a:ext cx="10791104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Plot a </a:t>
            </a:r>
            <a:r>
              <a:rPr lang="en-US" sz="4000" dirty="0" err="1"/>
              <a:t>Wordcloud</a:t>
            </a:r>
            <a:r>
              <a:rPr lang="en-US" sz="4000" dirty="0"/>
              <a:t> for top 50 words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380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6A393F-DE3F-4D20-BA1C-F3FD53661766}"/>
              </a:ext>
            </a:extLst>
          </p:cNvPr>
          <p:cNvSpPr txBox="1"/>
          <p:nvPr/>
        </p:nvSpPr>
        <p:spPr>
          <a:xfrm>
            <a:off x="781050" y="1602789"/>
            <a:ext cx="2303145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637ABB-3B41-4280-B595-DECC19CCD605}"/>
              </a:ext>
            </a:extLst>
          </p:cNvPr>
          <p:cNvSpPr/>
          <p:nvPr/>
        </p:nvSpPr>
        <p:spPr>
          <a:xfrm>
            <a:off x="996203" y="1920207"/>
            <a:ext cx="1239581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>
                <a:solidFill>
                  <a:srgbClr val="000000"/>
                </a:solidFill>
              </a:rPr>
              <a:t>This dataset consists of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</a:rPr>
              <a:t>reviews of fine food</a:t>
            </a:r>
            <a:r>
              <a:rPr lang="en-US" sz="4000" dirty="0">
                <a:solidFill>
                  <a:srgbClr val="000000"/>
                </a:solidFill>
              </a:rPr>
              <a:t> from amazon. 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>
                <a:solidFill>
                  <a:srgbClr val="000000"/>
                </a:solidFill>
              </a:rPr>
              <a:t>The data is for a period of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</a:rPr>
              <a:t>ten years </a:t>
            </a:r>
            <a:r>
              <a:rPr lang="en-US" sz="4000" dirty="0">
                <a:solidFill>
                  <a:srgbClr val="000000"/>
                </a:solidFill>
              </a:rPr>
              <a:t>up to October 2012. 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>
                <a:solidFill>
                  <a:srgbClr val="000000"/>
                </a:solidFill>
              </a:rPr>
              <a:t>The dataset includes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</a:rPr>
              <a:t>product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</a:rPr>
              <a:t>user data,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</a:rPr>
              <a:t>ratings</a:t>
            </a:r>
            <a:r>
              <a:rPr lang="en-US" sz="4000" dirty="0">
                <a:solidFill>
                  <a:srgbClr val="000000"/>
                </a:solidFill>
              </a:rPr>
              <a:t> and a plain text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</a:rPr>
              <a:t>review</a:t>
            </a:r>
            <a:r>
              <a:rPr lang="en-US" sz="4000" dirty="0">
                <a:solidFill>
                  <a:srgbClr val="000000"/>
                </a:solidFill>
              </a:rPr>
              <a:t>. 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>
                <a:solidFill>
                  <a:srgbClr val="000000"/>
                </a:solidFill>
              </a:rPr>
              <a:t>It also includes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</a:rPr>
              <a:t>reviews</a:t>
            </a:r>
            <a:r>
              <a:rPr lang="en-US" sz="4000" dirty="0">
                <a:solidFill>
                  <a:srgbClr val="000000"/>
                </a:solidFill>
              </a:rPr>
              <a:t> from all other Amazon categories.</a:t>
            </a:r>
            <a:endParaRPr lang="en-US" sz="4000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7216025-424F-4D87-94D1-F4D8CF15C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165" y="7350516"/>
            <a:ext cx="17478750" cy="5806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383480"/>
            <a:ext cx="20729099" cy="1133518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THE DATASET – </a:t>
            </a:r>
            <a:r>
              <a:rPr lang="en-US" b="1" dirty="0">
                <a:solidFill>
                  <a:schemeClr val="bg2"/>
                </a:solidFill>
              </a:rPr>
              <a:t>Amazon fine food reviews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70B2A5-98E1-439B-8A4B-D090AD346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866" y="2333758"/>
            <a:ext cx="10986510" cy="36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0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7E7777-FD21-40CB-BB21-47D21E56F0F2}"/>
              </a:ext>
            </a:extLst>
          </p:cNvPr>
          <p:cNvSpPr/>
          <p:nvPr/>
        </p:nvSpPr>
        <p:spPr>
          <a:xfrm>
            <a:off x="7957192" y="4866815"/>
            <a:ext cx="80267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YOU! </a:t>
            </a:r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9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535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971675" y="6383044"/>
            <a:ext cx="20926425" cy="1713205"/>
          </a:xfrm>
          <a:prstGeom prst="rect">
            <a:avLst/>
          </a:prstGeom>
        </p:spPr>
        <p:txBody>
          <a:bodyPr lIns="91425" tIns="45712" rIns="91425" bIns="45712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>
              <a:lnSpc>
                <a:spcPct val="90000"/>
              </a:lnSpc>
              <a:tabLst>
                <a:tab pos="4983873" algn="l"/>
              </a:tabLst>
            </a:pPr>
            <a:r>
              <a:rPr lang="en-US" sz="8800" b="1" dirty="0">
                <a:solidFill>
                  <a:schemeClr val="bg1"/>
                </a:solidFill>
              </a:rPr>
              <a:t>DRIVING QUESTION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43EB44-94BC-4B47-80DB-57032F906AF7}"/>
              </a:ext>
            </a:extLst>
          </p:cNvPr>
          <p:cNvSpPr/>
          <p:nvPr/>
        </p:nvSpPr>
        <p:spPr>
          <a:xfrm>
            <a:off x="11483445" y="8179176"/>
            <a:ext cx="1553645" cy="128014"/>
          </a:xfrm>
          <a:prstGeom prst="rect">
            <a:avLst/>
          </a:prstGeom>
          <a:solidFill>
            <a:srgbClr val="FFE7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79550452-203B-44D8-8E65-A3E85F4CF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8104" y="2319452"/>
            <a:ext cx="2430966" cy="243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5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024" y="383480"/>
            <a:ext cx="20729099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HOW HELPFUL ARE THESE REVIEWS?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A393F-DE3F-4D20-BA1C-F3FD53661766}"/>
              </a:ext>
            </a:extLst>
          </p:cNvPr>
          <p:cNvSpPr txBox="1"/>
          <p:nvPr/>
        </p:nvSpPr>
        <p:spPr>
          <a:xfrm>
            <a:off x="781050" y="1602789"/>
            <a:ext cx="2303145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6" name="Graphic 5" descr="Laptop">
            <a:extLst>
              <a:ext uri="{FF2B5EF4-FFF2-40B4-BE49-F238E27FC236}">
                <a16:creationId xmlns:a16="http://schemas.microsoft.com/office/drawing/2014/main" id="{BD495293-6FE6-4801-A4B9-88051E054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3246" y="4683512"/>
            <a:ext cx="3161642" cy="3161642"/>
          </a:xfrm>
          <a:prstGeom prst="rect">
            <a:avLst/>
          </a:prstGeom>
        </p:spPr>
      </p:pic>
      <p:pic>
        <p:nvPicPr>
          <p:cNvPr id="8" name="Graphic 7" descr="Research">
            <a:extLst>
              <a:ext uri="{FF2B5EF4-FFF2-40B4-BE49-F238E27FC236}">
                <a16:creationId xmlns:a16="http://schemas.microsoft.com/office/drawing/2014/main" id="{7EED65A8-056B-4171-9D9E-46D55ECF5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16643" y="3549225"/>
            <a:ext cx="1958308" cy="1958308"/>
          </a:xfrm>
          <a:prstGeom prst="rect">
            <a:avLst/>
          </a:prstGeom>
        </p:spPr>
      </p:pic>
      <p:pic>
        <p:nvPicPr>
          <p:cNvPr id="10" name="Graphic 9" descr="Building">
            <a:extLst>
              <a:ext uri="{FF2B5EF4-FFF2-40B4-BE49-F238E27FC236}">
                <a16:creationId xmlns:a16="http://schemas.microsoft.com/office/drawing/2014/main" id="{5DE959F6-DAB5-48AE-94F3-AD092C0EB2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35131" y="7757282"/>
            <a:ext cx="2910468" cy="29104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391BD03-57DE-4F9D-A16A-05E123151C31}"/>
              </a:ext>
            </a:extLst>
          </p:cNvPr>
          <p:cNvSpPr/>
          <p:nvPr/>
        </p:nvSpPr>
        <p:spPr>
          <a:xfrm>
            <a:off x="1887840" y="4221847"/>
            <a:ext cx="4419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Rating/Review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2818B8-DFB6-4706-A388-5D6B10AE7916}"/>
              </a:ext>
            </a:extLst>
          </p:cNvPr>
          <p:cNvSpPr/>
          <p:nvPr/>
        </p:nvSpPr>
        <p:spPr>
          <a:xfrm>
            <a:off x="14856502" y="7383489"/>
            <a:ext cx="65868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Analyze and strategize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85AEAF-87DC-4EC3-AE05-EE27D966CECB}"/>
              </a:ext>
            </a:extLst>
          </p:cNvPr>
          <p:cNvSpPr/>
          <p:nvPr/>
        </p:nvSpPr>
        <p:spPr>
          <a:xfrm>
            <a:off x="14641343" y="1684446"/>
            <a:ext cx="600479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Make more informed decisions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5" name="Graphic 14" descr="Presentation with bar chart">
            <a:extLst>
              <a:ext uri="{FF2B5EF4-FFF2-40B4-BE49-F238E27FC236}">
                <a16:creationId xmlns:a16="http://schemas.microsoft.com/office/drawing/2014/main" id="{EF8D8C08-5A84-411F-A418-F1B3CC2BAA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81630" y="8477962"/>
            <a:ext cx="1862112" cy="1862112"/>
          </a:xfrm>
          <a:prstGeom prst="rect">
            <a:avLst/>
          </a:prstGeom>
        </p:spPr>
      </p:pic>
      <p:pic>
        <p:nvPicPr>
          <p:cNvPr id="17" name="Graphic 16" descr="User">
            <a:extLst>
              <a:ext uri="{FF2B5EF4-FFF2-40B4-BE49-F238E27FC236}">
                <a16:creationId xmlns:a16="http://schemas.microsoft.com/office/drawing/2014/main" id="{DA66D50C-A69E-48CE-96BD-3014B905FD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10385" y="3204917"/>
            <a:ext cx="2302616" cy="2302616"/>
          </a:xfrm>
          <a:prstGeom prst="rect">
            <a:avLst/>
          </a:prstGeom>
        </p:spPr>
      </p:pic>
      <p:pic>
        <p:nvPicPr>
          <p:cNvPr id="19" name="Graphic 18" descr="Meeting">
            <a:extLst>
              <a:ext uri="{FF2B5EF4-FFF2-40B4-BE49-F238E27FC236}">
                <a16:creationId xmlns:a16="http://schemas.microsoft.com/office/drawing/2014/main" id="{2B6A0A17-3EDF-403F-8C15-38376C6A54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643742" y="9050446"/>
            <a:ext cx="2631795" cy="2631795"/>
          </a:xfrm>
          <a:prstGeom prst="rect">
            <a:avLst/>
          </a:prstGeom>
        </p:spPr>
      </p:pic>
      <p:pic>
        <p:nvPicPr>
          <p:cNvPr id="21" name="Graphic 20" descr="List">
            <a:extLst>
              <a:ext uri="{FF2B5EF4-FFF2-40B4-BE49-F238E27FC236}">
                <a16:creationId xmlns:a16="http://schemas.microsoft.com/office/drawing/2014/main" id="{A2F11FF5-01A8-4EB6-96F3-961A8F2A59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36867" y="5606842"/>
            <a:ext cx="914400" cy="914400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5AE7EBA7-1B9D-4BE8-825F-F56287E9D925}"/>
              </a:ext>
            </a:extLst>
          </p:cNvPr>
          <p:cNvSpPr/>
          <p:nvPr/>
        </p:nvSpPr>
        <p:spPr>
          <a:xfrm rot="20523880">
            <a:off x="5420708" y="5061251"/>
            <a:ext cx="3181193" cy="557111"/>
          </a:xfrm>
          <a:prstGeom prst="righ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D89DA5D-81D3-4E8C-82D6-508DC7BF16C3}"/>
              </a:ext>
            </a:extLst>
          </p:cNvPr>
          <p:cNvSpPr/>
          <p:nvPr/>
        </p:nvSpPr>
        <p:spPr>
          <a:xfrm rot="1786810">
            <a:off x="5101252" y="8075448"/>
            <a:ext cx="3091953" cy="584640"/>
          </a:xfrm>
          <a:prstGeom prst="righ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AD20C1B-6334-497C-8AC2-EE3CD9B9B74B}"/>
              </a:ext>
            </a:extLst>
          </p:cNvPr>
          <p:cNvSpPr/>
          <p:nvPr/>
        </p:nvSpPr>
        <p:spPr>
          <a:xfrm>
            <a:off x="11205206" y="4373097"/>
            <a:ext cx="3749785" cy="547491"/>
          </a:xfrm>
          <a:prstGeom prst="righ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FD54600-9B3F-4ED4-A763-128912BC213B}"/>
              </a:ext>
            </a:extLst>
          </p:cNvPr>
          <p:cNvSpPr/>
          <p:nvPr/>
        </p:nvSpPr>
        <p:spPr>
          <a:xfrm>
            <a:off x="11145599" y="9158771"/>
            <a:ext cx="3749785" cy="632537"/>
          </a:xfrm>
          <a:prstGeom prst="righ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12AAD1-E36B-4281-9CA3-26E03FEFABE4}"/>
              </a:ext>
            </a:extLst>
          </p:cNvPr>
          <p:cNvSpPr/>
          <p:nvPr/>
        </p:nvSpPr>
        <p:spPr>
          <a:xfrm>
            <a:off x="8013983" y="2298074"/>
            <a:ext cx="29545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Customer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7520D1-D1A2-4BFA-91D3-4CAA47F1AFC1}"/>
              </a:ext>
            </a:extLst>
          </p:cNvPr>
          <p:cNvSpPr/>
          <p:nvPr/>
        </p:nvSpPr>
        <p:spPr>
          <a:xfrm>
            <a:off x="8246541" y="10590307"/>
            <a:ext cx="2887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1890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971675" y="6383044"/>
            <a:ext cx="20926425" cy="1713205"/>
          </a:xfrm>
          <a:prstGeom prst="rect">
            <a:avLst/>
          </a:prstGeom>
        </p:spPr>
        <p:txBody>
          <a:bodyPr lIns="91425" tIns="45712" rIns="91425" bIns="45712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>
              <a:lnSpc>
                <a:spcPct val="90000"/>
              </a:lnSpc>
              <a:tabLst>
                <a:tab pos="4983873" algn="l"/>
              </a:tabLst>
            </a:pPr>
            <a:r>
              <a:rPr lang="en-US" sz="88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43EB44-94BC-4B47-80DB-57032F906AF7}"/>
              </a:ext>
            </a:extLst>
          </p:cNvPr>
          <p:cNvSpPr/>
          <p:nvPr/>
        </p:nvSpPr>
        <p:spPr>
          <a:xfrm>
            <a:off x="11483445" y="8179176"/>
            <a:ext cx="1553645" cy="128014"/>
          </a:xfrm>
          <a:prstGeom prst="rect">
            <a:avLst/>
          </a:prstGeom>
          <a:solidFill>
            <a:srgbClr val="FFE7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pic>
        <p:nvPicPr>
          <p:cNvPr id="3" name="Graphic 2" descr="Mop and bucket">
            <a:extLst>
              <a:ext uri="{FF2B5EF4-FFF2-40B4-BE49-F238E27FC236}">
                <a16:creationId xmlns:a16="http://schemas.microsoft.com/office/drawing/2014/main" id="{CB5EB897-A91C-4A8C-B293-3F1C8725D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6823" y="3189249"/>
            <a:ext cx="2470267" cy="247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6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637ABB-3B41-4280-B595-DECC19CCD605}"/>
              </a:ext>
            </a:extLst>
          </p:cNvPr>
          <p:cNvSpPr/>
          <p:nvPr/>
        </p:nvSpPr>
        <p:spPr>
          <a:xfrm>
            <a:off x="1544238" y="1563162"/>
            <a:ext cx="1121921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/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All columns in the dataset are readable except the ‘Time’ column.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The time present in the dataset is the Unix timestamp.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383480"/>
            <a:ext cx="20729099" cy="11335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STEP-1 : Check if data is readable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6C3427-D96B-433D-8A7B-01CD3228255F}"/>
              </a:ext>
            </a:extLst>
          </p:cNvPr>
          <p:cNvSpPr/>
          <p:nvPr/>
        </p:nvSpPr>
        <p:spPr>
          <a:xfrm>
            <a:off x="1292138" y="6379624"/>
            <a:ext cx="2193377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5400" b="1" dirty="0">
                <a:ln/>
                <a:solidFill>
                  <a:srgbClr val="3D367E"/>
                </a:solidFill>
              </a:rPr>
              <a:t>We convert it into a readable format and add three columns - day, month and year for further analysis</a:t>
            </a:r>
          </a:p>
          <a:p>
            <a:pPr algn="ctr"/>
            <a:endParaRPr lang="en-US" sz="5400" b="1" dirty="0">
              <a:ln/>
              <a:solidFill>
                <a:srgbClr val="3D367E"/>
              </a:solidFill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05AFF3F-48BD-4A5D-855E-6A10BD4B3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606" y="8295151"/>
            <a:ext cx="15408237" cy="4748880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B82D76-0D92-4B60-99D6-F8E3FC1EA5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981"/>
          <a:stretch/>
        </p:blipFill>
        <p:spPr>
          <a:xfrm>
            <a:off x="13292254" y="671969"/>
            <a:ext cx="10341511" cy="54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2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637ABB-3B41-4280-B595-DECC19CCD605}"/>
              </a:ext>
            </a:extLst>
          </p:cNvPr>
          <p:cNvSpPr/>
          <p:nvPr/>
        </p:nvSpPr>
        <p:spPr>
          <a:xfrm>
            <a:off x="1171551" y="2009872"/>
            <a:ext cx="1121921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>
                <a:solidFill>
                  <a:srgbClr val="000000"/>
                </a:solidFill>
              </a:rPr>
              <a:t>Number of rows = 568454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>
                <a:solidFill>
                  <a:srgbClr val="000000"/>
                </a:solidFill>
              </a:rPr>
              <a:t>Number of columns = 10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>
                <a:solidFill>
                  <a:srgbClr val="000000"/>
                </a:solidFill>
              </a:rPr>
              <a:t>We see that there is anomaly in some columns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16 values are missing from </a:t>
            </a:r>
            <a:r>
              <a:rPr lang="en-US" sz="4000" dirty="0" err="1"/>
              <a:t>ProfileName</a:t>
            </a:r>
            <a:r>
              <a:rPr lang="en-US" sz="4000" dirty="0"/>
              <a:t> and 27 from Summary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A total of 43 missing values in the entire dataset of 568454 records is very miniscule</a:t>
            </a:r>
            <a:endParaRPr lang="en-US" sz="4000" dirty="0">
              <a:solidFill>
                <a:srgbClr val="000000"/>
              </a:solidFill>
            </a:endParaRPr>
          </a:p>
          <a:p>
            <a:pPr marL="571500" indent="-571500">
              <a:buFont typeface="Times New Roman" panose="02020603050405020304" pitchFamily="18" charset="0"/>
              <a:buChar char="‣"/>
            </a:pPr>
            <a:endParaRPr lang="en-US" sz="4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383480"/>
            <a:ext cx="20729099" cy="1133518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STEP-2 : Checking for missing values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629CB6-0E55-4CCA-AF2E-21FFE7084EA9}"/>
              </a:ext>
            </a:extLst>
          </p:cNvPr>
          <p:cNvSpPr/>
          <p:nvPr/>
        </p:nvSpPr>
        <p:spPr>
          <a:xfrm>
            <a:off x="604024" y="9776829"/>
            <a:ext cx="201372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3D367E"/>
                </a:solidFill>
                <a:effectLst/>
              </a:rPr>
              <a:t>Hence, we are dropping the missing values from the dataset</a:t>
            </a:r>
          </a:p>
        </p:txBody>
      </p:sp>
      <p:pic>
        <p:nvPicPr>
          <p:cNvPr id="20" name="Graphic 19" descr="No sign">
            <a:extLst>
              <a:ext uri="{FF2B5EF4-FFF2-40B4-BE49-F238E27FC236}">
                <a16:creationId xmlns:a16="http://schemas.microsoft.com/office/drawing/2014/main" id="{4E88D487-E689-46AD-915A-E39DF107D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33561" y="3331317"/>
            <a:ext cx="914400" cy="914400"/>
          </a:xfrm>
          <a:prstGeom prst="rect">
            <a:avLst/>
          </a:prstGeom>
        </p:spPr>
      </p:pic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8B7F84F-9E73-4F1A-A6F2-AE9FA115B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617" y="10791013"/>
            <a:ext cx="14030954" cy="2260742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3DAC360-C466-4F73-9196-A3DF10228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9680" y="664245"/>
            <a:ext cx="10650496" cy="762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637ABB-3B41-4280-B595-DECC19CCD605}"/>
              </a:ext>
            </a:extLst>
          </p:cNvPr>
          <p:cNvSpPr/>
          <p:nvPr/>
        </p:nvSpPr>
        <p:spPr>
          <a:xfrm>
            <a:off x="1381668" y="1674895"/>
            <a:ext cx="101263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We see that there are no duplicate rows in the dataset.</a:t>
            </a: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71500" indent="-571500">
              <a:buFont typeface="Times New Roman" panose="02020603050405020304" pitchFamily="18" charset="0"/>
              <a:buChar char="‣"/>
            </a:pPr>
            <a:endParaRPr lang="en-US" sz="4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9078EA-97A0-48B2-B2D0-2D22416B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24" y="383480"/>
            <a:ext cx="20729099" cy="1133518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STEP-3 : </a:t>
            </a:r>
            <a:r>
              <a:rPr lang="en-US" dirty="0"/>
              <a:t>Checking for duplicate rows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7049A28-3EFD-4BA5-8923-125B6E542196}"/>
              </a:ext>
            </a:extLst>
          </p:cNvPr>
          <p:cNvSpPr txBox="1">
            <a:spLocks/>
          </p:cNvSpPr>
          <p:nvPr/>
        </p:nvSpPr>
        <p:spPr>
          <a:xfrm>
            <a:off x="604023" y="3906095"/>
            <a:ext cx="23103225" cy="1473081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algn="l"/>
            <a:r>
              <a:rPr lang="en-US" dirty="0"/>
              <a:t>STEP-4 : Checking if each profile name corresponds to one user id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2941F7-6B1B-42D2-A928-403F037C9988}"/>
              </a:ext>
            </a:extLst>
          </p:cNvPr>
          <p:cNvSpPr/>
          <p:nvPr/>
        </p:nvSpPr>
        <p:spPr>
          <a:xfrm>
            <a:off x="1381668" y="5867071"/>
            <a:ext cx="1002471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There are 74258 unique products which were rated in the dataset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Number of unique user ids &gt; Number of unique profile names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In the example, we see that the profile name Karl maps to multiple user ids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r>
              <a:rPr lang="en-US" sz="4000" dirty="0"/>
              <a:t>This clearly shows that the profile names are not unique and different users can have same profile name</a:t>
            </a:r>
          </a:p>
          <a:p>
            <a:pPr marL="571500" indent="-571500">
              <a:buFont typeface="Times New Roman" panose="02020603050405020304" pitchFamily="18" charset="0"/>
              <a:buChar char="‣"/>
            </a:pPr>
            <a:endParaRPr lang="en-US" sz="4000" dirty="0"/>
          </a:p>
        </p:txBody>
      </p:sp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EBF23BD4-9B85-4696-9673-A581FDD7B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9187" y="1850758"/>
            <a:ext cx="914400" cy="914400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5A4D4585-F8E4-48EF-B0EC-75FB5EDE9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9187" y="10489516"/>
            <a:ext cx="914400" cy="914400"/>
          </a:xfrm>
          <a:prstGeom prst="rect">
            <a:avLst/>
          </a:prstGeom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FCD54A-155A-451D-9EB7-DF4113D80C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392"/>
          <a:stretch/>
        </p:blipFill>
        <p:spPr>
          <a:xfrm>
            <a:off x="12812347" y="8890230"/>
            <a:ext cx="10647666" cy="3780602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7B3009-E4D8-43A3-ABD9-0DD3A0EE94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36"/>
          <a:stretch/>
        </p:blipFill>
        <p:spPr>
          <a:xfrm>
            <a:off x="11279187" y="5083151"/>
            <a:ext cx="12830165" cy="3757999"/>
          </a:xfrm>
          <a:prstGeom prst="rect">
            <a:avLst/>
          </a:prstGeom>
        </p:spPr>
      </p:pic>
      <p:pic>
        <p:nvPicPr>
          <p:cNvPr id="16" name="Picture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2DCE4AA-AB05-4518-9CFE-3C0CBC78E1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5399" y="1451419"/>
            <a:ext cx="10917696" cy="230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7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Simple ppt presentation">
  <a:themeElements>
    <a:clrScheme name="Yellow 01">
      <a:dk1>
        <a:sysClr val="windowText" lastClr="000000"/>
      </a:dk1>
      <a:lt1>
        <a:sysClr val="window" lastClr="FFFFFF"/>
      </a:lt1>
      <a:dk2>
        <a:srgbClr val="797979"/>
      </a:dk2>
      <a:lt2>
        <a:srgbClr val="F2B200"/>
      </a:lt2>
      <a:accent1>
        <a:srgbClr val="EDC100"/>
      </a:accent1>
      <a:accent2>
        <a:srgbClr val="F2B200"/>
      </a:accent2>
      <a:accent3>
        <a:srgbClr val="FFDB2B"/>
      </a:accent3>
      <a:accent4>
        <a:srgbClr val="FFCC66"/>
      </a:accent4>
      <a:accent5>
        <a:srgbClr val="FFE791"/>
      </a:accent5>
      <a:accent6>
        <a:srgbClr val="C7C7C7"/>
      </a:accent6>
      <a:hlink>
        <a:srgbClr val="FFCC66"/>
      </a:hlink>
      <a:folHlink>
        <a:srgbClr val="FFE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>
            <a:latin typeface="Open Sans Ligh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Simple_ppt_presentation</Template>
  <TotalTime>5122</TotalTime>
  <Words>1025</Words>
  <Application>Microsoft Office PowerPoint</Application>
  <PresentationFormat>Custom</PresentationFormat>
  <Paragraphs>131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Open Sans</vt:lpstr>
      <vt:lpstr>Open Sans Light</vt:lpstr>
      <vt:lpstr>Times New Roman</vt:lpstr>
      <vt:lpstr>Simple ppt presentation</vt:lpstr>
      <vt:lpstr>Amazon Fine Food Reviews</vt:lpstr>
      <vt:lpstr>PowerPoint Presentation</vt:lpstr>
      <vt:lpstr>THE DATASET – Amazon fine food reviews</vt:lpstr>
      <vt:lpstr>PowerPoint Presentation</vt:lpstr>
      <vt:lpstr>HOW HELPFUL ARE THESE REVIEWS?</vt:lpstr>
      <vt:lpstr>PowerPoint Presentation</vt:lpstr>
      <vt:lpstr>STEP-1 : Check if data is readable</vt:lpstr>
      <vt:lpstr>STEP-2 : Checking for missing values</vt:lpstr>
      <vt:lpstr>STEP-3 : Checking for duplicate rows</vt:lpstr>
      <vt:lpstr>STEP-5: Checking for HelpfulnessNumerator and HelpfulnessDenominator </vt:lpstr>
      <vt:lpstr>STEP-6: Fake review identification</vt:lpstr>
      <vt:lpstr>PowerPoint Presentation</vt:lpstr>
      <vt:lpstr>Q1 - Which products are reviewed the most?</vt:lpstr>
      <vt:lpstr>Q1 - Plot</vt:lpstr>
      <vt:lpstr>Q2 - What is the review count trend over the years?</vt:lpstr>
      <vt:lpstr>Q2 - Plot</vt:lpstr>
      <vt:lpstr>Q3 - What are the monthly review trends?</vt:lpstr>
      <vt:lpstr>Q3 - Plot</vt:lpstr>
      <vt:lpstr>Q4 - What are the three most important topics of a bad rating?</vt:lpstr>
      <vt:lpstr>Q4 – Data preparation and modeling</vt:lpstr>
      <vt:lpstr>Q4 – Data modeling using LDA</vt:lpstr>
      <vt:lpstr>Q4 – Data modeling using LDA</vt:lpstr>
      <vt:lpstr>Q4 – Interpretations</vt:lpstr>
      <vt:lpstr>Q5 - What are the most important characteristics of a helpful review?</vt:lpstr>
      <vt:lpstr>Q5 - Data preparation</vt:lpstr>
      <vt:lpstr>Q5 - Data modeling</vt:lpstr>
      <vt:lpstr>Q5 Data modeling and Interpretations</vt:lpstr>
      <vt:lpstr>Q5 - Data modeling</vt:lpstr>
      <vt:lpstr>Q6 – What are the most used words in helpful reviews?</vt:lpstr>
      <vt:lpstr>PowerPoint Presentation</vt:lpstr>
    </vt:vector>
  </TitlesOfParts>
  <Company>Louis Twelve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Alberti</dc:creator>
  <cp:lastModifiedBy>sushma bs</cp:lastModifiedBy>
  <cp:revision>86</cp:revision>
  <dcterms:created xsi:type="dcterms:W3CDTF">2019-09-03T04:02:55Z</dcterms:created>
  <dcterms:modified xsi:type="dcterms:W3CDTF">2019-12-12T18:38:55Z</dcterms:modified>
</cp:coreProperties>
</file>