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97" r:id="rId4"/>
    <p:sldId id="299" r:id="rId5"/>
    <p:sldId id="286" r:id="rId6"/>
    <p:sldId id="298" r:id="rId7"/>
    <p:sldId id="290" r:id="rId8"/>
    <p:sldId id="288" r:id="rId9"/>
    <p:sldId id="289" r:id="rId10"/>
    <p:sldId id="294" r:id="rId11"/>
    <p:sldId id="295" r:id="rId12"/>
    <p:sldId id="300" r:id="rId13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308">
          <p15:clr>
            <a:srgbClr val="A4A3A4"/>
          </p15:clr>
        </p15:guide>
        <p15:guide id="3" pos="1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67E"/>
    <a:srgbClr val="F1B300"/>
    <a:srgbClr val="EDC200"/>
    <a:srgbClr val="FFE791"/>
    <a:srgbClr val="FFCC66"/>
    <a:srgbClr val="E6DC8A"/>
    <a:srgbClr val="E3CB6A"/>
    <a:srgbClr val="F1E36F"/>
    <a:srgbClr val="FFDB2B"/>
    <a:srgbClr val="F0F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BFD26-CAE3-4673-AF49-DBA384BD73F2}" v="2507" dt="2019-11-20T22:32:26.1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6" autoAdjust="0"/>
    <p:restoredTop sz="94293" autoAdjust="0"/>
  </p:normalViewPr>
  <p:slideViewPr>
    <p:cSldViewPr snapToGrid="0" snapToObjects="1">
      <p:cViewPr>
        <p:scale>
          <a:sx n="69" d="100"/>
          <a:sy n="69" d="100"/>
        </p:scale>
        <p:origin x="872" y="56"/>
      </p:cViewPr>
      <p:guideLst>
        <p:guide orient="horz"/>
        <p:guide pos="14308"/>
        <p:guide pos="1053"/>
      </p:guideLst>
    </p:cSldViewPr>
  </p:slideViewPr>
  <p:outlineViewPr>
    <p:cViewPr>
      <p:scale>
        <a:sx n="33" d="100"/>
        <a:sy n="33" d="100"/>
      </p:scale>
      <p:origin x="0" y="15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Alberti" userId="41c669a04dfde0e0" providerId="LiveId" clId="{041BFD26-CAE3-4673-AF49-DBA384BD73F2}"/>
    <pc:docChg chg="custSel addSld delSld modSld sldOrd">
      <pc:chgData name="Stefano Alberti" userId="41c669a04dfde0e0" providerId="LiveId" clId="{041BFD26-CAE3-4673-AF49-DBA384BD73F2}" dt="2019-11-20T22:32:44.295" v="908" actId="2696"/>
      <pc:docMkLst>
        <pc:docMk/>
      </pc:docMkLst>
      <pc:sldChg chg="modSp modAnim">
        <pc:chgData name="Stefano Alberti" userId="41c669a04dfde0e0" providerId="LiveId" clId="{041BFD26-CAE3-4673-AF49-DBA384BD73F2}" dt="2019-11-20T05:40:53.938" v="813"/>
        <pc:sldMkLst>
          <pc:docMk/>
          <pc:sldMk cId="3795359405" sldId="276"/>
        </pc:sldMkLst>
        <pc:spChg chg="mod">
          <ac:chgData name="Stefano Alberti" userId="41c669a04dfde0e0" providerId="LiveId" clId="{041BFD26-CAE3-4673-AF49-DBA384BD73F2}" dt="2019-11-20T05:39:29.235" v="804" actId="20577"/>
          <ac:spMkLst>
            <pc:docMk/>
            <pc:sldMk cId="3795359405" sldId="276"/>
            <ac:spMk id="3" creationId="{AF6A393F-DE3F-4D20-BA1C-F3FD53661766}"/>
          </ac:spMkLst>
        </pc:spChg>
      </pc:sldChg>
      <pc:sldChg chg="ord">
        <pc:chgData name="Stefano Alberti" userId="41c669a04dfde0e0" providerId="LiveId" clId="{041BFD26-CAE3-4673-AF49-DBA384BD73F2}" dt="2019-11-20T22:32:26.122" v="907"/>
        <pc:sldMkLst>
          <pc:docMk/>
          <pc:sldMk cId="3549944294" sldId="284"/>
        </pc:sldMkLst>
      </pc:sldChg>
      <pc:sldChg chg="modSp modAnim">
        <pc:chgData name="Stefano Alberti" userId="41c669a04dfde0e0" providerId="LiveId" clId="{041BFD26-CAE3-4673-AF49-DBA384BD73F2}" dt="2019-11-20T05:40:22.384" v="809" actId="20577"/>
        <pc:sldMkLst>
          <pc:docMk/>
          <pc:sldMk cId="3574736749" sldId="285"/>
        </pc:sldMkLst>
        <pc:spChg chg="mod">
          <ac:chgData name="Stefano Alberti" userId="41c669a04dfde0e0" providerId="LiveId" clId="{041BFD26-CAE3-4673-AF49-DBA384BD73F2}" dt="2019-11-20T05:40:22.384" v="809" actId="20577"/>
          <ac:spMkLst>
            <pc:docMk/>
            <pc:sldMk cId="3574736749" sldId="285"/>
            <ac:spMk id="3" creationId="{AF6A393F-DE3F-4D20-BA1C-F3FD53661766}"/>
          </ac:spMkLst>
        </pc:spChg>
      </pc:sldChg>
      <pc:sldChg chg="modSp add modAnim">
        <pc:chgData name="Stefano Alberti" userId="41c669a04dfde0e0" providerId="LiveId" clId="{041BFD26-CAE3-4673-AF49-DBA384BD73F2}" dt="2019-11-20T05:42:47.977" v="849" actId="114"/>
        <pc:sldMkLst>
          <pc:docMk/>
          <pc:sldMk cId="4229922263" sldId="286"/>
        </pc:sldMkLst>
        <pc:spChg chg="mod">
          <ac:chgData name="Stefano Alberti" userId="41c669a04dfde0e0" providerId="LiveId" clId="{041BFD26-CAE3-4673-AF49-DBA384BD73F2}" dt="2019-11-20T05:42:47.977" v="849" actId="114"/>
          <ac:spMkLst>
            <pc:docMk/>
            <pc:sldMk cId="4229922263" sldId="286"/>
            <ac:spMk id="3" creationId="{AF6A393F-DE3F-4D20-BA1C-F3FD53661766}"/>
          </ac:spMkLst>
        </pc:spChg>
      </pc:sldChg>
      <pc:sldChg chg="modSp add del modAnim">
        <pc:chgData name="Stefano Alberti" userId="41c669a04dfde0e0" providerId="LiveId" clId="{041BFD26-CAE3-4673-AF49-DBA384BD73F2}" dt="2019-11-20T04:40:06.638" v="665" actId="2696"/>
        <pc:sldMkLst>
          <pc:docMk/>
          <pc:sldMk cId="3093576656" sldId="287"/>
        </pc:sldMkLst>
        <pc:spChg chg="mod">
          <ac:chgData name="Stefano Alberti" userId="41c669a04dfde0e0" providerId="LiveId" clId="{041BFD26-CAE3-4673-AF49-DBA384BD73F2}" dt="2019-11-20T04:35:16.480" v="573" actId="20577"/>
          <ac:spMkLst>
            <pc:docMk/>
            <pc:sldMk cId="3093576656" sldId="287"/>
            <ac:spMk id="3" creationId="{AF6A393F-DE3F-4D20-BA1C-F3FD53661766}"/>
          </ac:spMkLst>
        </pc:spChg>
      </pc:sldChg>
      <pc:sldChg chg="addSp delSp modSp add modAnim">
        <pc:chgData name="Stefano Alberti" userId="41c669a04dfde0e0" providerId="LiveId" clId="{041BFD26-CAE3-4673-AF49-DBA384BD73F2}" dt="2019-11-20T04:39:48.386" v="664"/>
        <pc:sldMkLst>
          <pc:docMk/>
          <pc:sldMk cId="3296626819" sldId="288"/>
        </pc:sldMkLst>
        <pc:inkChg chg="add del">
          <ac:chgData name="Stefano Alberti" userId="41c669a04dfde0e0" providerId="LiveId" clId="{041BFD26-CAE3-4673-AF49-DBA384BD73F2}" dt="2019-11-20T04:36:05.912" v="577"/>
          <ac:inkMkLst>
            <pc:docMk/>
            <pc:sldMk cId="3296626819" sldId="288"/>
            <ac:inkMk id="4" creationId="{BFDBABCA-8C4A-46F7-9AC0-B6D00AAAD89B}"/>
          </ac:inkMkLst>
        </pc:inkChg>
        <pc:inkChg chg="add del">
          <ac:chgData name="Stefano Alberti" userId="41c669a04dfde0e0" providerId="LiveId" clId="{041BFD26-CAE3-4673-AF49-DBA384BD73F2}" dt="2019-11-20T04:36:05.912" v="577"/>
          <ac:inkMkLst>
            <pc:docMk/>
            <pc:sldMk cId="3296626819" sldId="288"/>
            <ac:inkMk id="5" creationId="{A8E72BD6-6696-40BA-AB50-DB2F8AA65086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6" creationId="{8A6E0381-E41D-4B1E-B36A-A502D9E67BD3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7" creationId="{6DAB0EA7-D331-45A6-B2AE-336A15D226FD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8" creationId="{F1876014-9137-4500-A9DD-7ACD164C08FB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9" creationId="{BBCEAE5A-4680-47E0-B99E-4D16AA38FD6F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0" creationId="{E13E4EF5-8914-4424-9C33-A996D90E733A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1" creationId="{51A2532B-6DA0-4792-974A-B46DFE504CA0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2" creationId="{E5F5E3A5-5F7B-42DA-A855-9384B5F4C79D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3" creationId="{FEA72A2F-AC6F-4537-AC8B-4B24B1F13C01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4" creationId="{8F4C1FEA-B6BF-4FAB-807A-64EC2359F04E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5" creationId="{B923EA2B-4174-43DC-B732-13AE95061774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16" creationId="{1002A886-7850-4FDF-A9CC-100965B42F61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7" creationId="{D722102E-E93F-47C6-9116-2084AB9BE35C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18" creationId="{46076D23-1955-4DA6-BFA8-72DA95D94706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19" creationId="{F9C56210-C103-43A7-8244-95263C295F5D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20" creationId="{75D1B18B-EFD8-43C1-809C-C997ACCC1362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21" creationId="{970D4DAF-622B-4A43-901D-7E78909CC585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22" creationId="{4B81C592-9A05-439C-A399-AF0FC84C1DF1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23" creationId="{75CE7063-592F-4E55-A981-5862A4848B42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24" creationId="{3ECA0774-CA1B-4865-9DFC-2CE9CB82524A}"/>
          </ac:inkMkLst>
        </pc:inkChg>
        <pc:inkChg chg="add del">
          <ac:chgData name="Stefano Alberti" userId="41c669a04dfde0e0" providerId="LiveId" clId="{041BFD26-CAE3-4673-AF49-DBA384BD73F2}" dt="2019-11-20T04:36:14.541" v="597"/>
          <ac:inkMkLst>
            <pc:docMk/>
            <pc:sldMk cId="3296626819" sldId="288"/>
            <ac:inkMk id="25" creationId="{7E19BBA1-A8D7-494A-BD4B-F2D33D37C845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26" creationId="{8F97433D-5701-4C12-BD29-7CCB791C5F05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27" creationId="{1BC5A51A-96BE-4641-AFBC-5374EB297874}"/>
          </ac:inkMkLst>
        </pc:inkChg>
        <pc:inkChg chg="add del">
          <ac:chgData name="Stefano Alberti" userId="41c669a04dfde0e0" providerId="LiveId" clId="{041BFD26-CAE3-4673-AF49-DBA384BD73F2}" dt="2019-11-20T04:38:56.252" v="656" actId="164"/>
          <ac:inkMkLst>
            <pc:docMk/>
            <pc:sldMk cId="3296626819" sldId="288"/>
            <ac:inkMk id="28" creationId="{D59774C6-06AC-4E3C-8E5E-24820CCD0B82}"/>
          </ac:inkMkLst>
        </pc:inkChg>
        <pc:inkChg chg="add del">
          <ac:chgData name="Stefano Alberti" userId="41c669a04dfde0e0" providerId="LiveId" clId="{041BFD26-CAE3-4673-AF49-DBA384BD73F2}" dt="2019-11-20T04:38:56.252" v="656" actId="164"/>
          <ac:inkMkLst>
            <pc:docMk/>
            <pc:sldMk cId="3296626819" sldId="288"/>
            <ac:inkMk id="29" creationId="{2F9E7677-A935-4D71-A23C-75B29DAB8845}"/>
          </ac:inkMkLst>
        </pc:inkChg>
        <pc:inkChg chg="add del">
          <ac:chgData name="Stefano Alberti" userId="41c669a04dfde0e0" providerId="LiveId" clId="{041BFD26-CAE3-4673-AF49-DBA384BD73F2}" dt="2019-11-20T04:38:56.252" v="656" actId="164"/>
          <ac:inkMkLst>
            <pc:docMk/>
            <pc:sldMk cId="3296626819" sldId="288"/>
            <ac:inkMk id="30" creationId="{8793C6CE-5321-4021-A5AF-01466DD09883}"/>
          </ac:inkMkLst>
        </pc:inkChg>
        <pc:inkChg chg="add del">
          <ac:chgData name="Stefano Alberti" userId="41c669a04dfde0e0" providerId="LiveId" clId="{041BFD26-CAE3-4673-AF49-DBA384BD73F2}" dt="2019-11-20T04:36:18.475" v="606"/>
          <ac:inkMkLst>
            <pc:docMk/>
            <pc:sldMk cId="3296626819" sldId="288"/>
            <ac:inkMk id="31" creationId="{9C1D3C88-F5A6-41CD-A041-721A1A81B40A}"/>
          </ac:inkMkLst>
        </pc:inkChg>
        <pc:inkChg chg="add del">
          <ac:chgData name="Stefano Alberti" userId="41c669a04dfde0e0" providerId="LiveId" clId="{041BFD26-CAE3-4673-AF49-DBA384BD73F2}" dt="2019-11-20T04:36:18.475" v="606"/>
          <ac:inkMkLst>
            <pc:docMk/>
            <pc:sldMk cId="3296626819" sldId="288"/>
            <ac:inkMk id="32" creationId="{F6E30A6C-AFFA-4612-9447-D552133D2EC2}"/>
          </ac:inkMkLst>
        </pc:inkChg>
        <pc:inkChg chg="add del">
          <ac:chgData name="Stefano Alberti" userId="41c669a04dfde0e0" providerId="LiveId" clId="{041BFD26-CAE3-4673-AF49-DBA384BD73F2}" dt="2019-11-20T04:36:23.542" v="608"/>
          <ac:inkMkLst>
            <pc:docMk/>
            <pc:sldMk cId="3296626819" sldId="288"/>
            <ac:inkMk id="33" creationId="{5D3C197C-EBF1-48B4-8F6B-9F0CD19E7AD6}"/>
          </ac:inkMkLst>
        </pc:inkChg>
        <pc:inkChg chg="add del">
          <ac:chgData name="Stefano Alberti" userId="41c669a04dfde0e0" providerId="LiveId" clId="{041BFD26-CAE3-4673-AF49-DBA384BD73F2}" dt="2019-11-20T04:36:23.542" v="608"/>
          <ac:inkMkLst>
            <pc:docMk/>
            <pc:sldMk cId="3296626819" sldId="288"/>
            <ac:inkMk id="34" creationId="{5A3EC7DC-88AB-4515-8DE2-7BBDDA16390A}"/>
          </ac:inkMkLst>
        </pc:inkChg>
        <pc:inkChg chg="add del">
          <ac:chgData name="Stefano Alberti" userId="41c669a04dfde0e0" providerId="LiveId" clId="{041BFD26-CAE3-4673-AF49-DBA384BD73F2}" dt="2019-11-20T04:36:18.475" v="606"/>
          <ac:inkMkLst>
            <pc:docMk/>
            <pc:sldMk cId="3296626819" sldId="288"/>
            <ac:inkMk id="35" creationId="{84C04EE6-5E60-4368-AFA0-D11D457C806C}"/>
          </ac:inkMkLst>
        </pc:inkChg>
        <pc:inkChg chg="add del">
          <ac:chgData name="Stefano Alberti" userId="41c669a04dfde0e0" providerId="LiveId" clId="{041BFD26-CAE3-4673-AF49-DBA384BD73F2}" dt="2019-11-20T04:36:18.475" v="606"/>
          <ac:inkMkLst>
            <pc:docMk/>
            <pc:sldMk cId="3296626819" sldId="288"/>
            <ac:inkMk id="36" creationId="{01729C83-A233-403C-91B0-92AC9CF0D196}"/>
          </ac:inkMkLst>
        </pc:inkChg>
        <pc:inkChg chg="add del">
          <ac:chgData name="Stefano Alberti" userId="41c669a04dfde0e0" providerId="LiveId" clId="{041BFD26-CAE3-4673-AF49-DBA384BD73F2}" dt="2019-11-20T04:36:18.475" v="606"/>
          <ac:inkMkLst>
            <pc:docMk/>
            <pc:sldMk cId="3296626819" sldId="288"/>
            <ac:inkMk id="37" creationId="{D9C7A31B-A412-42D7-A958-7657717068D7}"/>
          </ac:inkMkLst>
        </pc:inkChg>
        <pc:inkChg chg="add del">
          <ac:chgData name="Stefano Alberti" userId="41c669a04dfde0e0" providerId="LiveId" clId="{041BFD26-CAE3-4673-AF49-DBA384BD73F2}" dt="2019-11-20T04:36:18.475" v="606"/>
          <ac:inkMkLst>
            <pc:docMk/>
            <pc:sldMk cId="3296626819" sldId="288"/>
            <ac:inkMk id="38" creationId="{824CF739-3CF8-426C-A465-A83DB9232C67}"/>
          </ac:inkMkLst>
        </pc:inkChg>
        <pc:inkChg chg="add del">
          <ac:chgData name="Stefano Alberti" userId="41c669a04dfde0e0" providerId="LiveId" clId="{041BFD26-CAE3-4673-AF49-DBA384BD73F2}" dt="2019-11-20T04:36:23.542" v="608"/>
          <ac:inkMkLst>
            <pc:docMk/>
            <pc:sldMk cId="3296626819" sldId="288"/>
            <ac:inkMk id="39" creationId="{74B11372-FE11-43FE-9EA0-8108D5C9D757}"/>
          </ac:inkMkLst>
        </pc:inkChg>
        <pc:inkChg chg="add del">
          <ac:chgData name="Stefano Alberti" userId="41c669a04dfde0e0" providerId="LiveId" clId="{041BFD26-CAE3-4673-AF49-DBA384BD73F2}" dt="2019-11-20T04:36:23.542" v="608"/>
          <ac:inkMkLst>
            <pc:docMk/>
            <pc:sldMk cId="3296626819" sldId="288"/>
            <ac:inkMk id="40" creationId="{C87F936B-27D8-4626-9C52-C16CDAA02E2B}"/>
          </ac:inkMkLst>
        </pc:inkChg>
        <pc:inkChg chg="add del">
          <ac:chgData name="Stefano Alberti" userId="41c669a04dfde0e0" providerId="LiveId" clId="{041BFD26-CAE3-4673-AF49-DBA384BD73F2}" dt="2019-11-20T04:36:23.542" v="608"/>
          <ac:inkMkLst>
            <pc:docMk/>
            <pc:sldMk cId="3296626819" sldId="288"/>
            <ac:inkMk id="41" creationId="{8D485741-C640-43FE-83AC-7413F0472488}"/>
          </ac:inkMkLst>
        </pc:inkChg>
        <pc:inkChg chg="add del">
          <ac:chgData name="Stefano Alberti" userId="41c669a04dfde0e0" providerId="LiveId" clId="{041BFD26-CAE3-4673-AF49-DBA384BD73F2}" dt="2019-11-20T04:36:23.542" v="608"/>
          <ac:inkMkLst>
            <pc:docMk/>
            <pc:sldMk cId="3296626819" sldId="288"/>
            <ac:inkMk id="42" creationId="{54A02F86-F6C2-45BA-ABF8-157E2D098CF2}"/>
          </ac:inkMkLst>
        </pc:inkChg>
        <pc:inkChg chg="add del">
          <ac:chgData name="Stefano Alberti" userId="41c669a04dfde0e0" providerId="LiveId" clId="{041BFD26-CAE3-4673-AF49-DBA384BD73F2}" dt="2019-11-20T04:38:46.310" v="655" actId="164"/>
          <ac:inkMkLst>
            <pc:docMk/>
            <pc:sldMk cId="3296626819" sldId="288"/>
            <ac:inkMk id="43" creationId="{ABA669F5-CBE6-457E-82BF-56B5E75897DC}"/>
          </ac:inkMkLst>
        </pc:inkChg>
        <pc:inkChg chg="add del">
          <ac:chgData name="Stefano Alberti" userId="41c669a04dfde0e0" providerId="LiveId" clId="{041BFD26-CAE3-4673-AF49-DBA384BD73F2}" dt="2019-11-20T04:36:28.703" v="611"/>
          <ac:inkMkLst>
            <pc:docMk/>
            <pc:sldMk cId="3296626819" sldId="288"/>
            <ac:inkMk id="44" creationId="{091FDD15-56FB-4111-A790-930E6DE35B9C}"/>
          </ac:inkMkLst>
        </pc:inkChg>
        <pc:inkChg chg="add del">
          <ac:chgData name="Stefano Alberti" userId="41c669a04dfde0e0" providerId="LiveId" clId="{041BFD26-CAE3-4673-AF49-DBA384BD73F2}" dt="2019-11-20T04:36:28.703" v="611"/>
          <ac:inkMkLst>
            <pc:docMk/>
            <pc:sldMk cId="3296626819" sldId="288"/>
            <ac:inkMk id="45" creationId="{C4D37591-E988-4A71-BCFC-445D11333636}"/>
          </ac:inkMkLst>
        </pc:inkChg>
        <pc:inkChg chg="add del">
          <ac:chgData name="Stefano Alberti" userId="41c669a04dfde0e0" providerId="LiveId" clId="{041BFD26-CAE3-4673-AF49-DBA384BD73F2}" dt="2019-11-20T04:36:40.128" v="619"/>
          <ac:inkMkLst>
            <pc:docMk/>
            <pc:sldMk cId="3296626819" sldId="288"/>
            <ac:inkMk id="46" creationId="{E5554B9A-671A-4971-BFDB-59CC9FA9EC70}"/>
          </ac:inkMkLst>
        </pc:inkChg>
        <pc:inkChg chg="add del">
          <ac:chgData name="Stefano Alberti" userId="41c669a04dfde0e0" providerId="LiveId" clId="{041BFD26-CAE3-4673-AF49-DBA384BD73F2}" dt="2019-11-20T04:36:40.128" v="619"/>
          <ac:inkMkLst>
            <pc:docMk/>
            <pc:sldMk cId="3296626819" sldId="288"/>
            <ac:inkMk id="47" creationId="{C639D1E2-9EF2-4CB3-8167-8022FAEC6D23}"/>
          </ac:inkMkLst>
        </pc:inkChg>
        <pc:inkChg chg="add del">
          <ac:chgData name="Stefano Alberti" userId="41c669a04dfde0e0" providerId="LiveId" clId="{041BFD26-CAE3-4673-AF49-DBA384BD73F2}" dt="2019-11-20T04:36:40.128" v="619"/>
          <ac:inkMkLst>
            <pc:docMk/>
            <pc:sldMk cId="3296626819" sldId="288"/>
            <ac:inkMk id="48" creationId="{7DBCBDDB-D056-4F58-8535-421B45577A24}"/>
          </ac:inkMkLst>
        </pc:inkChg>
        <pc:inkChg chg="add del">
          <ac:chgData name="Stefano Alberti" userId="41c669a04dfde0e0" providerId="LiveId" clId="{041BFD26-CAE3-4673-AF49-DBA384BD73F2}" dt="2019-11-20T04:36:40.128" v="619"/>
          <ac:inkMkLst>
            <pc:docMk/>
            <pc:sldMk cId="3296626819" sldId="288"/>
            <ac:inkMk id="49" creationId="{76268483-90C5-410B-AA1B-DBC580A3516B}"/>
          </ac:inkMkLst>
        </pc:inkChg>
        <pc:inkChg chg="add del">
          <ac:chgData name="Stefano Alberti" userId="41c669a04dfde0e0" providerId="LiveId" clId="{041BFD26-CAE3-4673-AF49-DBA384BD73F2}" dt="2019-11-20T04:36:40.128" v="619"/>
          <ac:inkMkLst>
            <pc:docMk/>
            <pc:sldMk cId="3296626819" sldId="288"/>
            <ac:inkMk id="50" creationId="{56A9BFC1-523F-4DA1-BB59-28AFA0200600}"/>
          </ac:inkMkLst>
        </pc:inkChg>
        <pc:inkChg chg="add del">
          <ac:chgData name="Stefano Alberti" userId="41c669a04dfde0e0" providerId="LiveId" clId="{041BFD26-CAE3-4673-AF49-DBA384BD73F2}" dt="2019-11-20T04:36:40.128" v="619"/>
          <ac:inkMkLst>
            <pc:docMk/>
            <pc:sldMk cId="3296626819" sldId="288"/>
            <ac:inkMk id="51" creationId="{E7818999-AC0D-4AEB-9AF9-DE5F6A2C63E0}"/>
          </ac:inkMkLst>
        </pc:inkChg>
        <pc:inkChg chg="add del">
          <ac:chgData name="Stefano Alberti" userId="41c669a04dfde0e0" providerId="LiveId" clId="{041BFD26-CAE3-4673-AF49-DBA384BD73F2}" dt="2019-11-20T04:36:50.096" v="622"/>
          <ac:inkMkLst>
            <pc:docMk/>
            <pc:sldMk cId="3296626819" sldId="288"/>
            <ac:inkMk id="52" creationId="{D1F432F4-E8FB-4BA4-8D32-57FEF4670A5D}"/>
          </ac:inkMkLst>
        </pc:inkChg>
        <pc:inkChg chg="add del">
          <ac:chgData name="Stefano Alberti" userId="41c669a04dfde0e0" providerId="LiveId" clId="{041BFD26-CAE3-4673-AF49-DBA384BD73F2}" dt="2019-11-20T04:36:43.717" v="620"/>
          <ac:inkMkLst>
            <pc:docMk/>
            <pc:sldMk cId="3296626819" sldId="288"/>
            <ac:inkMk id="53" creationId="{8517A2B5-F3FC-45B8-8F44-46BB447F87A9}"/>
          </ac:inkMkLst>
        </pc:inkChg>
        <pc:inkChg chg="add del">
          <ac:chgData name="Stefano Alberti" userId="41c669a04dfde0e0" providerId="LiveId" clId="{041BFD26-CAE3-4673-AF49-DBA384BD73F2}" dt="2019-11-20T04:36:45.444" v="621"/>
          <ac:inkMkLst>
            <pc:docMk/>
            <pc:sldMk cId="3296626819" sldId="288"/>
            <ac:inkMk id="54" creationId="{60AED90B-B7D9-4D0E-99D0-CC2BF39F3988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55" creationId="{C415115D-A2A9-4E79-8DCA-F4074FEB834D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56" creationId="{21731F7F-9F6B-4418-BBE7-1EC29DC161EF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57" creationId="{F6D8EEC3-6660-460A-A127-B1736F0FDFCB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58" creationId="{B6EB6A7A-EAD2-48AF-8211-C1EAB32FBF1C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59" creationId="{4A3795D6-F3AA-4B78-85C7-DC949C9E8271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60" creationId="{427E5D1E-0183-4315-A7ED-97061F744DA3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61" creationId="{608B5E7F-42B7-48F7-BDE1-644DFB74166B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62" creationId="{9B7CF07F-AFA8-413E-9917-E9345783F353}"/>
          </ac:inkMkLst>
        </pc:inkChg>
        <pc:inkChg chg="add del">
          <ac:chgData name="Stefano Alberti" userId="41c669a04dfde0e0" providerId="LiveId" clId="{041BFD26-CAE3-4673-AF49-DBA384BD73F2}" dt="2019-11-20T04:36:57.081" v="633"/>
          <ac:inkMkLst>
            <pc:docMk/>
            <pc:sldMk cId="3296626819" sldId="288"/>
            <ac:inkMk id="63" creationId="{EE6B21C6-7AC8-4E52-9A7E-7CD7F4359DA1}"/>
          </ac:inkMkLst>
        </pc:inkChg>
        <pc:inkChg chg="add del">
          <ac:chgData name="Stefano Alberti" userId="41c669a04dfde0e0" providerId="LiveId" clId="{041BFD26-CAE3-4673-AF49-DBA384BD73F2}" dt="2019-11-20T04:36:59.406" v="635"/>
          <ac:inkMkLst>
            <pc:docMk/>
            <pc:sldMk cId="3296626819" sldId="288"/>
            <ac:inkMk id="64" creationId="{53E44291-25A7-4800-A70D-AF88AAA33372}"/>
          </ac:inkMkLst>
        </pc:inkChg>
        <pc:inkChg chg="add del">
          <ac:chgData name="Stefano Alberti" userId="41c669a04dfde0e0" providerId="LiveId" clId="{041BFD26-CAE3-4673-AF49-DBA384BD73F2}" dt="2019-11-20T04:36:59.405" v="634"/>
          <ac:inkMkLst>
            <pc:docMk/>
            <pc:sldMk cId="3296626819" sldId="288"/>
            <ac:inkMk id="65" creationId="{2236C84C-E393-48AE-B5BD-35AF01528CA5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66" creationId="{1983986E-3D1E-4871-8386-03BECC5136D8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67" creationId="{35D5A267-7919-4A44-BACB-E56FBB6AC0EB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68" creationId="{20972BD4-7F47-4042-85F9-739978C23829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69" creationId="{D3204AA7-4032-45C7-9159-928B59710D60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70" creationId="{30DF7834-BB0C-4D4C-99D0-80D314CB1D26}"/>
          </ac:inkMkLst>
        </pc:inkChg>
        <pc:inkChg chg="add del">
          <ac:chgData name="Stefano Alberti" userId="41c669a04dfde0e0" providerId="LiveId" clId="{041BFD26-CAE3-4673-AF49-DBA384BD73F2}" dt="2019-11-20T04:37:06.723" v="644"/>
          <ac:inkMkLst>
            <pc:docMk/>
            <pc:sldMk cId="3296626819" sldId="288"/>
            <ac:inkMk id="71" creationId="{513C27E5-10A4-4E80-8FF8-43D8B298167C}"/>
          </ac:inkMkLst>
        </pc:inkChg>
        <pc:inkChg chg="add del">
          <ac:chgData name="Stefano Alberti" userId="41c669a04dfde0e0" providerId="LiveId" clId="{041BFD26-CAE3-4673-AF49-DBA384BD73F2}" dt="2019-11-20T04:37:06.723" v="644"/>
          <ac:inkMkLst>
            <pc:docMk/>
            <pc:sldMk cId="3296626819" sldId="288"/>
            <ac:inkMk id="72" creationId="{B2AF6846-5D27-4A3D-882E-F4874FA476DF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73" creationId="{07A89CE0-622B-4441-B510-9A158F9FE062}"/>
          </ac:inkMkLst>
        </pc:inkChg>
        <pc:inkChg chg="add del">
          <ac:chgData name="Stefano Alberti" userId="41c669a04dfde0e0" providerId="LiveId" clId="{041BFD26-CAE3-4673-AF49-DBA384BD73F2}" dt="2019-11-20T04:37:06.723" v="644"/>
          <ac:inkMkLst>
            <pc:docMk/>
            <pc:sldMk cId="3296626819" sldId="288"/>
            <ac:inkMk id="74" creationId="{5CD2660C-15D3-4E3D-BE4A-D616CDCAF058}"/>
          </ac:inkMkLst>
        </pc:inkChg>
        <pc:inkChg chg="add del">
          <ac:chgData name="Stefano Alberti" userId="41c669a04dfde0e0" providerId="LiveId" clId="{041BFD26-CAE3-4673-AF49-DBA384BD73F2}" dt="2019-11-20T04:37:06.723" v="644"/>
          <ac:inkMkLst>
            <pc:docMk/>
            <pc:sldMk cId="3296626819" sldId="288"/>
            <ac:inkMk id="75" creationId="{4884FC23-3C3D-4B00-82DA-FEFB9B562DEB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76" creationId="{2960F747-2EBA-44F9-9258-C955A8CCC6C1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77" creationId="{09340198-8CAC-4B58-B316-6C0D318114FA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78" creationId="{39344A46-A347-4A40-BD79-CD3C85678CBD}"/>
          </ac:inkMkLst>
        </pc:inkChg>
        <pc:inkChg chg="add del">
          <ac:chgData name="Stefano Alberti" userId="41c669a04dfde0e0" providerId="LiveId" clId="{041BFD26-CAE3-4673-AF49-DBA384BD73F2}" dt="2019-11-20T04:37:10.280" v="651"/>
          <ac:inkMkLst>
            <pc:docMk/>
            <pc:sldMk cId="3296626819" sldId="288"/>
            <ac:inkMk id="79" creationId="{5F11C7C3-59ED-4C3D-867A-A4820F4FD017}"/>
          </ac:inkMkLst>
        </pc:inkChg>
        <pc:inkChg chg="add del">
          <ac:chgData name="Stefano Alberti" userId="41c669a04dfde0e0" providerId="LiveId" clId="{041BFD26-CAE3-4673-AF49-DBA384BD73F2}" dt="2019-11-20T04:37:10.280" v="651"/>
          <ac:inkMkLst>
            <pc:docMk/>
            <pc:sldMk cId="3296626819" sldId="288"/>
            <ac:inkMk id="80" creationId="{8C3475DA-CEAE-4551-9192-CA3C16CBB5DB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81" creationId="{4CB71639-D3A0-4502-9DB6-4D185FA1C1BE}"/>
          </ac:inkMkLst>
        </pc:inkChg>
        <pc:inkChg chg="add del">
          <ac:chgData name="Stefano Alberti" userId="41c669a04dfde0e0" providerId="LiveId" clId="{041BFD26-CAE3-4673-AF49-DBA384BD73F2}" dt="2019-11-20T04:37:10.280" v="651"/>
          <ac:inkMkLst>
            <pc:docMk/>
            <pc:sldMk cId="3296626819" sldId="288"/>
            <ac:inkMk id="82" creationId="{8766A1E7-D2C5-40A5-B910-E9FAFCFFF64B}"/>
          </ac:inkMkLst>
        </pc:inkChg>
        <pc:inkChg chg="add del">
          <ac:chgData name="Stefano Alberti" userId="41c669a04dfde0e0" providerId="LiveId" clId="{041BFD26-CAE3-4673-AF49-DBA384BD73F2}" dt="2019-11-20T04:37:10.280" v="651"/>
          <ac:inkMkLst>
            <pc:docMk/>
            <pc:sldMk cId="3296626819" sldId="288"/>
            <ac:inkMk id="83" creationId="{F804C273-0B6F-4462-8110-8089A0985311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84" creationId="{88C56DC0-8AA0-4270-9C17-796FC07E75C5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85" creationId="{1FDC3EE6-66B5-4EB0-B1D4-F0D9F3632BA0}"/>
          </ac:inkMkLst>
        </pc:inkChg>
        <pc:inkChg chg="add del">
          <ac:chgData name="Stefano Alberti" userId="41c669a04dfde0e0" providerId="LiveId" clId="{041BFD26-CAE3-4673-AF49-DBA384BD73F2}" dt="2019-11-20T04:39:18.913" v="658" actId="164"/>
          <ac:inkMkLst>
            <pc:docMk/>
            <pc:sldMk cId="3296626819" sldId="288"/>
            <ac:inkMk id="86" creationId="{63880207-992F-47BF-90D6-6E300F9FDD0A}"/>
          </ac:inkMkLst>
        </pc:inkChg>
        <pc:inkChg chg="add del mod">
          <ac:chgData name="Stefano Alberti" userId="41c669a04dfde0e0" providerId="LiveId" clId="{041BFD26-CAE3-4673-AF49-DBA384BD73F2}" dt="2019-11-20T04:39:03.339" v="657" actId="164"/>
          <ac:inkMkLst>
            <pc:docMk/>
            <pc:sldMk cId="3296626819" sldId="288"/>
            <ac:inkMk id="87" creationId="{EF8ABB2E-F5D7-4B14-A663-A664F54D6496}"/>
          </ac:inkMkLst>
        </pc:inkChg>
        <pc:inkChg chg="add del mod">
          <ac:chgData name="Stefano Alberti" userId="41c669a04dfde0e0" providerId="LiveId" clId="{041BFD26-CAE3-4673-AF49-DBA384BD73F2}" dt="2019-11-20T04:39:03.339" v="657" actId="164"/>
          <ac:inkMkLst>
            <pc:docMk/>
            <pc:sldMk cId="3296626819" sldId="288"/>
            <ac:inkMk id="88" creationId="{AC3C7242-32AC-40EF-A8DA-8E6B6ACCF766}"/>
          </ac:inkMkLst>
        </pc:inkChg>
        <pc:inkChg chg="add mod">
          <ac:chgData name="Stefano Alberti" userId="41c669a04dfde0e0" providerId="LiveId" clId="{041BFD26-CAE3-4673-AF49-DBA384BD73F2}" dt="2019-11-20T04:39:03.339" v="657" actId="164"/>
          <ac:inkMkLst>
            <pc:docMk/>
            <pc:sldMk cId="3296626819" sldId="288"/>
            <ac:inkMk id="89" creationId="{17681CD8-78CE-4D70-887B-A20E8A9521AA}"/>
          </ac:inkMkLst>
        </pc:inkChg>
        <pc:inkChg chg="add mod">
          <ac:chgData name="Stefano Alberti" userId="41c669a04dfde0e0" providerId="LiveId" clId="{041BFD26-CAE3-4673-AF49-DBA384BD73F2}" dt="2019-11-20T04:39:24.375" v="660" actId="1038"/>
          <ac:inkMkLst>
            <pc:docMk/>
            <pc:sldMk cId="3296626819" sldId="288"/>
            <ac:inkMk id="90" creationId="{60FA26C0-F124-4019-87DD-825C936F107A}"/>
          </ac:inkMkLst>
        </pc:inkChg>
      </pc:sldChg>
      <pc:sldChg chg="delSp modSp add del delAnim">
        <pc:chgData name="Stefano Alberti" userId="41c669a04dfde0e0" providerId="LiveId" clId="{041BFD26-CAE3-4673-AF49-DBA384BD73F2}" dt="2019-11-20T22:32:44.295" v="908" actId="2696"/>
        <pc:sldMkLst>
          <pc:docMk/>
          <pc:sldMk cId="76909953" sldId="289"/>
        </pc:sldMkLst>
        <pc:spChg chg="mod">
          <ac:chgData name="Stefano Alberti" userId="41c669a04dfde0e0" providerId="LiveId" clId="{041BFD26-CAE3-4673-AF49-DBA384BD73F2}" dt="2019-11-20T05:52:39.850" v="906" actId="20577"/>
          <ac:spMkLst>
            <pc:docMk/>
            <pc:sldMk cId="76909953" sldId="289"/>
            <ac:spMk id="2" creationId="{00000000-0000-0000-0000-000000000000}"/>
          </ac:spMkLst>
        </pc:spChg>
        <pc:inkChg chg="del">
          <ac:chgData name="Stefano Alberti" userId="41c669a04dfde0e0" providerId="LiveId" clId="{041BFD26-CAE3-4673-AF49-DBA384BD73F2}" dt="2019-11-20T05:51:48.943" v="851" actId="478"/>
          <ac:inkMkLst>
            <pc:docMk/>
            <pc:sldMk cId="76909953" sldId="289"/>
            <ac:inkMk id="89" creationId="{17681CD8-78CE-4D70-887B-A20E8A9521AA}"/>
          </ac:inkMkLst>
        </pc:inkChg>
        <pc:inkChg chg="del">
          <ac:chgData name="Stefano Alberti" userId="41c669a04dfde0e0" providerId="LiveId" clId="{041BFD26-CAE3-4673-AF49-DBA384BD73F2}" dt="2019-11-20T05:51:58.041" v="852" actId="478"/>
          <ac:inkMkLst>
            <pc:docMk/>
            <pc:sldMk cId="76909953" sldId="289"/>
            <ac:inkMk id="90" creationId="{60FA26C0-F124-4019-87DD-825C936F107A}"/>
          </ac:inkMkLst>
        </pc:inkChg>
      </pc:sldChg>
    </pc:docChg>
  </pc:docChgLst>
  <pc:docChgLst>
    <pc:chgData name="Stefano Alberti" userId="41c669a04dfde0e0" providerId="LiveId" clId="{AD8ED5EE-12D4-45F3-9EF9-9724492ADE01}"/>
    <pc:docChg chg="undo addSld delSld modSld sldOrd">
      <pc:chgData name="Stefano Alberti" userId="41c669a04dfde0e0" providerId="LiveId" clId="{AD8ED5EE-12D4-45F3-9EF9-9724492ADE01}" dt="2019-11-19T07:26:48.337" v="1871" actId="6549"/>
      <pc:docMkLst>
        <pc:docMk/>
      </pc:docMkLst>
      <pc:sldChg chg="modSp">
        <pc:chgData name="Stefano Alberti" userId="41c669a04dfde0e0" providerId="LiveId" clId="{AD8ED5EE-12D4-45F3-9EF9-9724492ADE01}" dt="2019-11-19T04:09:00.186" v="43" actId="20577"/>
        <pc:sldMkLst>
          <pc:docMk/>
          <pc:sldMk cId="2577227346" sldId="256"/>
        </pc:sldMkLst>
        <pc:spChg chg="mod">
          <ac:chgData name="Stefano Alberti" userId="41c669a04dfde0e0" providerId="LiveId" clId="{AD8ED5EE-12D4-45F3-9EF9-9724492ADE01}" dt="2019-11-19T04:08:55.716" v="35" actId="14100"/>
          <ac:spMkLst>
            <pc:docMk/>
            <pc:sldMk cId="2577227346" sldId="256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19T04:09:00.186" v="43" actId="20577"/>
          <ac:spMkLst>
            <pc:docMk/>
            <pc:sldMk cId="2577227346" sldId="256"/>
            <ac:spMk id="3" creationId="{00000000-0000-0000-0000-000000000000}"/>
          </ac:spMkLst>
        </pc:spChg>
      </pc:sldChg>
      <pc:sldChg chg="del">
        <pc:chgData name="Stefano Alberti" userId="41c669a04dfde0e0" providerId="LiveId" clId="{AD8ED5EE-12D4-45F3-9EF9-9724492ADE01}" dt="2019-11-19T04:09:04.501" v="44" actId="2696"/>
        <pc:sldMkLst>
          <pc:docMk/>
          <pc:sldMk cId="3739346696" sldId="272"/>
        </pc:sldMkLst>
      </pc:sldChg>
      <pc:sldChg chg="modSp modAnim">
        <pc:chgData name="Stefano Alberti" userId="41c669a04dfde0e0" providerId="LiveId" clId="{AD8ED5EE-12D4-45F3-9EF9-9724492ADE01}" dt="2019-11-19T05:54:41.140" v="1121" actId="20577"/>
        <pc:sldMkLst>
          <pc:docMk/>
          <pc:sldMk cId="1598988094" sldId="274"/>
        </pc:sldMkLst>
        <pc:spChg chg="mod">
          <ac:chgData name="Stefano Alberti" userId="41c669a04dfde0e0" providerId="LiveId" clId="{AD8ED5EE-12D4-45F3-9EF9-9724492ADE01}" dt="2019-11-19T04:30:50.133" v="618" actId="6549"/>
          <ac:spMkLst>
            <pc:docMk/>
            <pc:sldMk cId="1598988094" sldId="274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19T05:54:41.140" v="1121" actId="20577"/>
          <ac:spMkLst>
            <pc:docMk/>
            <pc:sldMk cId="1598988094" sldId="274"/>
            <ac:spMk id="3" creationId="{AF6A393F-DE3F-4D20-BA1C-F3FD53661766}"/>
          </ac:spMkLst>
        </pc:spChg>
      </pc:sldChg>
      <pc:sldChg chg="modSp modAnim">
        <pc:chgData name="Stefano Alberti" userId="41c669a04dfde0e0" providerId="LiveId" clId="{AD8ED5EE-12D4-45F3-9EF9-9724492ADE01}" dt="2019-11-19T07:11:56.655" v="1450" actId="20577"/>
        <pc:sldMkLst>
          <pc:docMk/>
          <pc:sldMk cId="2260403766" sldId="275"/>
        </pc:sldMkLst>
        <pc:spChg chg="mod">
          <ac:chgData name="Stefano Alberti" userId="41c669a04dfde0e0" providerId="LiveId" clId="{AD8ED5EE-12D4-45F3-9EF9-9724492ADE01}" dt="2019-11-19T04:09:18.939" v="74" actId="20577"/>
          <ac:spMkLst>
            <pc:docMk/>
            <pc:sldMk cId="2260403766" sldId="275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19T07:11:56.655" v="1450" actId="20577"/>
          <ac:spMkLst>
            <pc:docMk/>
            <pc:sldMk cId="2260403766" sldId="275"/>
            <ac:spMk id="3" creationId="{AF6A393F-DE3F-4D20-BA1C-F3FD53661766}"/>
          </ac:spMkLst>
        </pc:spChg>
      </pc:sldChg>
      <pc:sldChg chg="modSp modAnim">
        <pc:chgData name="Stefano Alberti" userId="41c669a04dfde0e0" providerId="LiveId" clId="{AD8ED5EE-12D4-45F3-9EF9-9724492ADE01}" dt="2019-11-19T07:22:55.402" v="1658" actId="20577"/>
        <pc:sldMkLst>
          <pc:docMk/>
          <pc:sldMk cId="3795359405" sldId="276"/>
        </pc:sldMkLst>
        <pc:spChg chg="mod">
          <ac:chgData name="Stefano Alberti" userId="41c669a04dfde0e0" providerId="LiveId" clId="{AD8ED5EE-12D4-45F3-9EF9-9724492ADE01}" dt="2019-11-19T05:55:11.512" v="1145" actId="20577"/>
          <ac:spMkLst>
            <pc:docMk/>
            <pc:sldMk cId="3795359405" sldId="276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19T07:22:55.402" v="1658" actId="20577"/>
          <ac:spMkLst>
            <pc:docMk/>
            <pc:sldMk cId="3795359405" sldId="276"/>
            <ac:spMk id="3" creationId="{AF6A393F-DE3F-4D20-BA1C-F3FD53661766}"/>
          </ac:spMkLst>
        </pc:spChg>
      </pc:sldChg>
      <pc:sldChg chg="del">
        <pc:chgData name="Stefano Alberti" userId="41c669a04dfde0e0" providerId="LiveId" clId="{AD8ED5EE-12D4-45F3-9EF9-9724492ADE01}" dt="2019-11-19T07:20:33.211" v="1461" actId="2696"/>
        <pc:sldMkLst>
          <pc:docMk/>
          <pc:sldMk cId="3867951149" sldId="277"/>
        </pc:sldMkLst>
      </pc:sldChg>
      <pc:sldChg chg="del">
        <pc:chgData name="Stefano Alberti" userId="41c669a04dfde0e0" providerId="LiveId" clId="{AD8ED5EE-12D4-45F3-9EF9-9724492ADE01}" dt="2019-11-19T07:20:08.295" v="1452" actId="2696"/>
        <pc:sldMkLst>
          <pc:docMk/>
          <pc:sldMk cId="479808329" sldId="279"/>
        </pc:sldMkLst>
      </pc:sldChg>
      <pc:sldChg chg="del">
        <pc:chgData name="Stefano Alberti" userId="41c669a04dfde0e0" providerId="LiveId" clId="{AD8ED5EE-12D4-45F3-9EF9-9724492ADE01}" dt="2019-11-19T07:20:09.001" v="1453" actId="2696"/>
        <pc:sldMkLst>
          <pc:docMk/>
          <pc:sldMk cId="842264266" sldId="280"/>
        </pc:sldMkLst>
      </pc:sldChg>
      <pc:sldChg chg="del">
        <pc:chgData name="Stefano Alberti" userId="41c669a04dfde0e0" providerId="LiveId" clId="{AD8ED5EE-12D4-45F3-9EF9-9724492ADE01}" dt="2019-11-19T07:20:07.736" v="1451" actId="2696"/>
        <pc:sldMkLst>
          <pc:docMk/>
          <pc:sldMk cId="1439147621" sldId="281"/>
        </pc:sldMkLst>
      </pc:sldChg>
      <pc:sldChg chg="del">
        <pc:chgData name="Stefano Alberti" userId="41c669a04dfde0e0" providerId="LiveId" clId="{AD8ED5EE-12D4-45F3-9EF9-9724492ADE01}" dt="2019-11-19T07:20:34.330" v="1462" actId="2696"/>
        <pc:sldMkLst>
          <pc:docMk/>
          <pc:sldMk cId="2832367839" sldId="283"/>
        </pc:sldMkLst>
      </pc:sldChg>
      <pc:sldChg chg="add del ord">
        <pc:chgData name="Stefano Alberti" userId="41c669a04dfde0e0" providerId="LiveId" clId="{AD8ED5EE-12D4-45F3-9EF9-9724492ADE01}" dt="2019-11-19T07:20:26.833" v="1460"/>
        <pc:sldMkLst>
          <pc:docMk/>
          <pc:sldMk cId="3549944294" sldId="284"/>
        </pc:sldMkLst>
      </pc:sldChg>
      <pc:sldChg chg="del">
        <pc:chgData name="Stefano Alberti" userId="41c669a04dfde0e0" providerId="LiveId" clId="{AD8ED5EE-12D4-45F3-9EF9-9724492ADE01}" dt="2019-11-19T07:20:11.839" v="1457" actId="2696"/>
        <pc:sldMkLst>
          <pc:docMk/>
          <pc:sldMk cId="3006757719" sldId="285"/>
        </pc:sldMkLst>
      </pc:sldChg>
      <pc:sldChg chg="modSp add modAnim">
        <pc:chgData name="Stefano Alberti" userId="41c669a04dfde0e0" providerId="LiveId" clId="{AD8ED5EE-12D4-45F3-9EF9-9724492ADE01}" dt="2019-11-19T07:26:48.337" v="1871" actId="6549"/>
        <pc:sldMkLst>
          <pc:docMk/>
          <pc:sldMk cId="3574736749" sldId="285"/>
        </pc:sldMkLst>
        <pc:spChg chg="mod">
          <ac:chgData name="Stefano Alberti" userId="41c669a04dfde0e0" providerId="LiveId" clId="{AD8ED5EE-12D4-45F3-9EF9-9724492ADE01}" dt="2019-11-19T07:23:06.765" v="1668" actId="20577"/>
          <ac:spMkLst>
            <pc:docMk/>
            <pc:sldMk cId="3574736749" sldId="285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19T07:26:48.337" v="1871" actId="6549"/>
          <ac:spMkLst>
            <pc:docMk/>
            <pc:sldMk cId="3574736749" sldId="285"/>
            <ac:spMk id="3" creationId="{AF6A393F-DE3F-4D20-BA1C-F3FD53661766}"/>
          </ac:spMkLst>
        </pc:spChg>
      </pc:sldChg>
      <pc:sldChg chg="del">
        <pc:chgData name="Stefano Alberti" userId="41c669a04dfde0e0" providerId="LiveId" clId="{AD8ED5EE-12D4-45F3-9EF9-9724492ADE01}" dt="2019-11-19T07:20:11.016" v="1456" actId="2696"/>
        <pc:sldMkLst>
          <pc:docMk/>
          <pc:sldMk cId="3506425523" sldId="286"/>
        </pc:sldMkLst>
      </pc:sldChg>
      <pc:sldChg chg="del">
        <pc:chgData name="Stefano Alberti" userId="41c669a04dfde0e0" providerId="LiveId" clId="{AD8ED5EE-12D4-45F3-9EF9-9724492ADE01}" dt="2019-11-19T07:20:10.253" v="1455" actId="2696"/>
        <pc:sldMkLst>
          <pc:docMk/>
          <pc:sldMk cId="3685627663" sldId="287"/>
        </pc:sldMkLst>
      </pc:sldChg>
      <pc:sldChg chg="del">
        <pc:chgData name="Stefano Alberti" userId="41c669a04dfde0e0" providerId="LiveId" clId="{AD8ED5EE-12D4-45F3-9EF9-9724492ADE01}" dt="2019-11-19T07:20:09.355" v="1454" actId="2696"/>
        <pc:sldMkLst>
          <pc:docMk/>
          <pc:sldMk cId="3235172895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534E0-C1B6-7341-BD62-0A870936238F}" type="datetime1">
              <a:rPr lang="en-US" smtClean="0">
                <a:latin typeface="Open Sans Light"/>
              </a:rPr>
              <a:t>12/7/19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>
                <a:latin typeface="Open Sans Light"/>
              </a:rPr>
              <a:t>San Francisco State University</a:t>
            </a:r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‹#›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03844DE4-CBD3-6642-A3BB-3677EF870727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r>
              <a:rPr lang="en-US"/>
              <a:t>San Francisco State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machine-learning-bites/deeplearning-series-sequence-models-7855babeb5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jmlr.org/papers/volume3/bengio03a/bengio03a.pdf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ioinf.jku.at/publications/older/2604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s.utoronto.ca/~ilya/pubs/ilya_sutskever_phd_thesis.pdf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toronto.ca/~ilya/pubs/ilya_sutskever_phd_thesi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8191" y="1463873"/>
            <a:ext cx="17580908" cy="4615230"/>
          </a:xfrm>
        </p:spPr>
        <p:txBody>
          <a:bodyPr/>
          <a:lstStyle/>
          <a:p>
            <a:r>
              <a:rPr lang="en-US" sz="8800" b="1" dirty="0">
                <a:solidFill>
                  <a:schemeClr val="bg1"/>
                </a:solidFill>
              </a:rPr>
              <a:t>RNN: Evolution and Limitations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In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Generating Text 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209309"/>
            <a:ext cx="17071023" cy="43082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CSC 872: Pattern Analysis and Machine Intelligence</a:t>
            </a:r>
          </a:p>
          <a:p>
            <a:r>
              <a:rPr lang="en-US" sz="4000" dirty="0">
                <a:solidFill>
                  <a:srgbClr val="FFFFFF"/>
                </a:solidFill>
              </a:rPr>
              <a:t> </a:t>
            </a:r>
          </a:p>
          <a:p>
            <a:r>
              <a:rPr lang="en-US" sz="4000" dirty="0">
                <a:solidFill>
                  <a:srgbClr val="FFFFFF"/>
                </a:solidFill>
              </a:rPr>
              <a:t>By</a:t>
            </a:r>
          </a:p>
          <a:p>
            <a:r>
              <a:rPr lang="en-US" sz="4400" dirty="0">
                <a:solidFill>
                  <a:srgbClr val="FFFFFF"/>
                </a:solidFill>
              </a:rPr>
              <a:t>Shailesh Krishna</a:t>
            </a:r>
          </a:p>
          <a:p>
            <a:r>
              <a:rPr lang="en-US" sz="3200" dirty="0">
                <a:solidFill>
                  <a:srgbClr val="FFFFFF"/>
                </a:solidFill>
              </a:rPr>
              <a:t>December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61822" y="6079103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1014AF15-894B-4962-8282-C73F0CF5B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037" y="411384"/>
            <a:ext cx="20729099" cy="1825542"/>
          </a:xfrm>
        </p:spPr>
        <p:txBody>
          <a:bodyPr/>
          <a:lstStyle/>
          <a:p>
            <a:pPr algn="l"/>
            <a:r>
              <a:rPr lang="en-US" dirty="0"/>
              <a:t>Limitations of RNN and LSTM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EC7824A-4AFE-5D4E-8FA9-AA25E589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2438400"/>
            <a:ext cx="12801600" cy="71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037" y="411384"/>
            <a:ext cx="20729099" cy="1825542"/>
          </a:xfrm>
        </p:spPr>
        <p:txBody>
          <a:bodyPr/>
          <a:lstStyle/>
          <a:p>
            <a:pPr algn="l"/>
            <a:r>
              <a:rPr lang="en-US" dirty="0"/>
              <a:t>Attention Is All You Need (Transformer Model)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11" name="Picture 10" descr="A picture containing outdoor, person, man, riding&#10;&#10;Description automatically generated">
            <a:extLst>
              <a:ext uri="{FF2B5EF4-FFF2-40B4-BE49-F238E27FC236}">
                <a16:creationId xmlns:a16="http://schemas.microsoft.com/office/drawing/2014/main" id="{D45C49F8-1BCD-184A-9722-78DFF15C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59" y="2902226"/>
            <a:ext cx="12192000" cy="7234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0CED22-0571-884C-99CF-CFE23568E8AB}"/>
              </a:ext>
            </a:extLst>
          </p:cNvPr>
          <p:cNvSpPr txBox="1"/>
          <p:nvPr/>
        </p:nvSpPr>
        <p:spPr>
          <a:xfrm>
            <a:off x="13939935" y="13304616"/>
            <a:ext cx="104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Google Images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22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542" y="142496"/>
            <a:ext cx="20729099" cy="1825542"/>
          </a:xfrm>
        </p:spPr>
        <p:txBody>
          <a:bodyPr/>
          <a:lstStyle/>
          <a:p>
            <a:pPr algn="l"/>
            <a:r>
              <a:rPr lang="en-US" dirty="0"/>
              <a:t>Applications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24967D0-4BAD-CF45-A65B-2C47B59E81BE}"/>
              </a:ext>
            </a:extLst>
          </p:cNvPr>
          <p:cNvSpPr txBox="1">
            <a:spLocks/>
          </p:cNvSpPr>
          <p:nvPr/>
        </p:nvSpPr>
        <p:spPr>
          <a:xfrm>
            <a:off x="8015837" y="11263408"/>
            <a:ext cx="8355497" cy="1190422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80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C2B5D2-5D1E-7F4D-A0DF-ADF939C3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60" y="2216798"/>
            <a:ext cx="8296697" cy="5378001"/>
          </a:xfrm>
          <a:prstGeom prst="rect">
            <a:avLst/>
          </a:prstGeom>
        </p:spPr>
      </p:pic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4A70526E-C8AC-9B4A-A392-7E241323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85" y="2216798"/>
            <a:ext cx="9405257" cy="425864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CD7FAB-1443-1143-9DA3-581CBC7B4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209" y="7594799"/>
            <a:ext cx="10189028" cy="4112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9A308-B6E5-0641-A074-B52422A29B98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42325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891154"/>
            <a:ext cx="20550432" cy="1825542"/>
          </a:xfrm>
        </p:spPr>
        <p:txBody>
          <a:bodyPr/>
          <a:lstStyle/>
          <a:p>
            <a:pPr algn="l"/>
            <a:r>
              <a:rPr lang="en-US" dirty="0"/>
              <a:t>Sequence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ubtitle 13">
                <a:extLst>
                  <a:ext uri="{FF2B5EF4-FFF2-40B4-BE49-F238E27FC236}">
                    <a16:creationId xmlns:a16="http://schemas.microsoft.com/office/drawing/2014/main" id="{1006B0BB-A171-F649-8AD6-142DAE8C62C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23029" y="8597457"/>
                <a:ext cx="17071023" cy="3150595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3200" dirty="0"/>
                  <a:t>One to Many: Music Generation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3200" dirty="0"/>
                  <a:t>Many to One: Sentiment Classification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3200" dirty="0"/>
                  <a:t>Many to Many (Input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/>
                  <a:t> Output): Machine Translation (English to French)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3200" dirty="0"/>
                  <a:t>Many to Many (Input = Output) : Video Translation</a:t>
                </a:r>
              </a:p>
            </p:txBody>
          </p:sp>
        </mc:Choice>
        <mc:Fallback>
          <p:sp>
            <p:nvSpPr>
              <p:cNvPr id="14" name="Subtitle 13">
                <a:extLst>
                  <a:ext uri="{FF2B5EF4-FFF2-40B4-BE49-F238E27FC236}">
                    <a16:creationId xmlns:a16="http://schemas.microsoft.com/office/drawing/2014/main" id="{1006B0BB-A171-F649-8AD6-142DAE8C6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23029" y="8597457"/>
                <a:ext cx="17071023" cy="3150595"/>
              </a:xfr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3DACC9-6422-604C-A3E6-A1EA7AE66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53" y="2716696"/>
            <a:ext cx="18306777" cy="533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CDA00E-C51D-A542-864B-F7F281915838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</a:t>
            </a:r>
            <a:r>
              <a:rPr lang="en-US" sz="1600" dirty="0">
                <a:hlinkClick r:id="rId5"/>
              </a:rPr>
              <a:t>http://karpathy.github.io/2015/05/21/rnn-effectiveness/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878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52" y="411384"/>
            <a:ext cx="20729099" cy="1825542"/>
          </a:xfrm>
        </p:spPr>
        <p:txBody>
          <a:bodyPr/>
          <a:lstStyle/>
          <a:p>
            <a:pPr algn="l"/>
            <a:r>
              <a:rPr lang="en-US" dirty="0"/>
              <a:t>RNN Architecture and Types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20F44F50-549A-B14A-AB8A-62FF9359D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789" y="10819090"/>
            <a:ext cx="16735596" cy="232176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W</a:t>
            </a:r>
            <a:r>
              <a:rPr lang="en-US" sz="3200" baseline="-25000" dirty="0"/>
              <a:t>ax</a:t>
            </a:r>
            <a:r>
              <a:rPr lang="en-US" sz="3200" dirty="0"/>
              <a:t>: Shared data parameters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W</a:t>
            </a:r>
            <a:r>
              <a:rPr lang="en-US" sz="3200" baseline="-25000" dirty="0"/>
              <a:t>aa</a:t>
            </a:r>
            <a:r>
              <a:rPr lang="en-US" sz="3200" dirty="0"/>
              <a:t>: Horizontal connection parameters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W</a:t>
            </a:r>
            <a:r>
              <a:rPr lang="en-US" sz="3200" baseline="-25000" dirty="0"/>
              <a:t>ay</a:t>
            </a:r>
            <a:r>
              <a:rPr lang="en-US" sz="3200" dirty="0"/>
              <a:t>: Govern output predictions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14692BCD-9593-0B47-9B97-BE0EAC7A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52" y="2776329"/>
            <a:ext cx="19201299" cy="7935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C6CB77-FE5E-7E4D-A6EC-8743A519E18A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</a:t>
            </a:r>
            <a:r>
              <a:rPr lang="en-US" sz="1600" dirty="0">
                <a:hlinkClick r:id="rId4"/>
              </a:rPr>
              <a:t>Medium.com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65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950788"/>
            <a:ext cx="20523472" cy="1825542"/>
          </a:xfrm>
        </p:spPr>
        <p:txBody>
          <a:bodyPr/>
          <a:lstStyle/>
          <a:p>
            <a:pPr algn="l"/>
            <a:r>
              <a:rPr lang="en-US" dirty="0"/>
              <a:t>Sequence-to-Sequence Architecture (Encoder-Decoder)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CC2A29-F054-9C4E-9887-71AC3D52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69" y="2776330"/>
            <a:ext cx="12861235" cy="746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EE499-DB04-154F-91A4-619B4BE59AC1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1453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97" y="911032"/>
            <a:ext cx="20908240" cy="1825542"/>
          </a:xfrm>
        </p:spPr>
        <p:txBody>
          <a:bodyPr/>
          <a:lstStyle/>
          <a:p>
            <a:pPr algn="l"/>
            <a:r>
              <a:rPr lang="en-US" dirty="0"/>
              <a:t>A Neural Probabilistic Language Model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39AF0F-E333-1B43-9BDA-8BBA7E877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2209" y="10125269"/>
            <a:ext cx="9855928" cy="232176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Bottom Layer: Input nodes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Middle layer: Tanh is the hidden layer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Top layer: Output (</a:t>
            </a:r>
            <a:r>
              <a:rPr lang="en-US" sz="3200" dirty="0" err="1"/>
              <a:t>softmax</a:t>
            </a:r>
            <a:r>
              <a:rPr lang="en-US" sz="3200" dirty="0"/>
              <a:t>) function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C1114C0-35D3-6E46-8BA1-FCDF70B7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7" y="2736574"/>
            <a:ext cx="11140454" cy="7124700"/>
          </a:xfrm>
          <a:prstGeom prst="rect">
            <a:avLst/>
          </a:prstGeom>
        </p:spPr>
      </p:pic>
      <p:pic>
        <p:nvPicPr>
          <p:cNvPr id="10" name="Picture 9" descr="A picture containing computer, table, large, truck&#10;&#10;Description automatically generated">
            <a:extLst>
              <a:ext uri="{FF2B5EF4-FFF2-40B4-BE49-F238E27FC236}">
                <a16:creationId xmlns:a16="http://schemas.microsoft.com/office/drawing/2014/main" id="{C618082D-DE69-1D44-B1F8-24C1D6D9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454" y="2789583"/>
            <a:ext cx="8535512" cy="712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D2BEA9-C1CC-2840-83EB-DE5C81B16AC9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</a:t>
            </a:r>
            <a:r>
              <a:rPr lang="en-US" sz="1600" dirty="0">
                <a:hlinkClick r:id="rId5"/>
              </a:rPr>
              <a:t>http://www.jmlr.org/papers/volume3/bengio03a/bengio03a.pdf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73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969038"/>
            <a:ext cx="21448643" cy="1825542"/>
          </a:xfrm>
        </p:spPr>
        <p:txBody>
          <a:bodyPr/>
          <a:lstStyle/>
          <a:p>
            <a:pPr algn="l"/>
            <a:r>
              <a:rPr lang="en-US" dirty="0"/>
              <a:t>The Challenges of Long-Term Dependencies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21" name="Picture 20" descr="A close up of a fire&#10;&#10;Description automatically generated">
            <a:extLst>
              <a:ext uri="{FF2B5EF4-FFF2-40B4-BE49-F238E27FC236}">
                <a16:creationId xmlns:a16="http://schemas.microsoft.com/office/drawing/2014/main" id="{9A990337-5ECF-DD46-8980-484E2792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7" y="2899783"/>
            <a:ext cx="9088652" cy="8083065"/>
          </a:xfrm>
          <a:prstGeom prst="rect">
            <a:avLst/>
          </a:prstGeom>
        </p:spPr>
      </p:pic>
      <p:pic>
        <p:nvPicPr>
          <p:cNvPr id="28" name="Picture 27" descr="A blurry image of a person&#10;&#10;Description automatically generated">
            <a:extLst>
              <a:ext uri="{FF2B5EF4-FFF2-40B4-BE49-F238E27FC236}">
                <a16:creationId xmlns:a16="http://schemas.microsoft.com/office/drawing/2014/main" id="{E4898767-B85F-FD4F-9760-2F1F87E09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53" y="2899783"/>
            <a:ext cx="8785090" cy="80830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A3B6F4-062D-0847-8EE7-2CBCC1605B28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35423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012" y="411384"/>
            <a:ext cx="20729099" cy="1825542"/>
          </a:xfrm>
        </p:spPr>
        <p:txBody>
          <a:bodyPr/>
          <a:lstStyle/>
          <a:p>
            <a:pPr algn="l"/>
            <a:r>
              <a:rPr lang="en-US" dirty="0"/>
              <a:t>LSTM: Long Short Term Memory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9A1C59B-FAC3-984E-BC5C-9DF7064C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8076" y="9296074"/>
            <a:ext cx="17071023" cy="232176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Input Gate: scales input to cell (write)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Output Gate: scales output from cell (read)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/>
              <a:t>Forget Gate: scales old cell value (rest)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639B9F5-55B4-0743-8B0E-D1803BFA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70" y="1816603"/>
            <a:ext cx="12861233" cy="7479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AE46DD-7673-164C-992E-897CAB36BA39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</a:t>
            </a:r>
            <a:r>
              <a:rPr lang="en-US" sz="1600" dirty="0">
                <a:hlinkClick r:id="rId4"/>
              </a:rPr>
              <a:t>https://www.bioinf.jku.at/publications/older/2604.pdf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2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524" y="411384"/>
            <a:ext cx="21826093" cy="1825542"/>
          </a:xfrm>
        </p:spPr>
        <p:txBody>
          <a:bodyPr/>
          <a:lstStyle/>
          <a:p>
            <a:pPr algn="l"/>
            <a:r>
              <a:rPr lang="en-US" dirty="0"/>
              <a:t>Alternate Approaches Using Conjugate Gradient and HF Optimization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C879F-6CBF-8A47-834A-B5795253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76" y="3264636"/>
            <a:ext cx="6082272" cy="526313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99B182-4CD7-C744-9F4F-8048F04D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348" y="2972994"/>
            <a:ext cx="10614991" cy="52631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D85095-7F1A-8A44-81B2-C672DBA21836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Wikipedia, </a:t>
            </a:r>
            <a:r>
              <a:rPr lang="en-US" sz="1600" dirty="0">
                <a:hlinkClick r:id="rId5"/>
              </a:rPr>
              <a:t>https://www.cs.utoronto.ca/~ilya/pubs/ilya_sutskever_phd_thesis.pdf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99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790-AF2B-5C4D-A9A9-5B50C7D0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037" y="1525629"/>
            <a:ext cx="20729099" cy="1825542"/>
          </a:xfrm>
        </p:spPr>
        <p:txBody>
          <a:bodyPr/>
          <a:lstStyle/>
          <a:p>
            <a:pPr algn="l"/>
            <a:r>
              <a:rPr lang="en-US" dirty="0"/>
              <a:t>Multiplicative (Gated) RNN</a:t>
            </a: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A1F592CF-74D5-4241-A75A-04DC29C3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FCFD99-6DED-ED46-AFB9-D324419A4A63}"/>
              </a:ext>
            </a:extLst>
          </p:cNvPr>
          <p:cNvSpPr/>
          <p:nvPr/>
        </p:nvSpPr>
        <p:spPr>
          <a:xfrm>
            <a:off x="8322400" y="10059518"/>
            <a:ext cx="77423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am HF Optimized!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3876838-22A9-644B-B443-CCD950FF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05" y="4127499"/>
            <a:ext cx="12328733" cy="53743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A3F98C-E1D3-1B46-936B-41E0695C6818}"/>
              </a:ext>
            </a:extLst>
          </p:cNvPr>
          <p:cNvSpPr txBox="1"/>
          <p:nvPr/>
        </p:nvSpPr>
        <p:spPr>
          <a:xfrm>
            <a:off x="13939935" y="13304616"/>
            <a:ext cx="1044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source: </a:t>
            </a:r>
            <a:r>
              <a:rPr lang="en-US" sz="1600" dirty="0">
                <a:hlinkClick r:id="rId4"/>
              </a:rPr>
              <a:t>https://www.cs.utoronto.ca/~ilya/pubs/ilya_sutskever_phd_thesis.pdf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03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Simple ppt presentation">
  <a:themeElements>
    <a:clrScheme name="Yellow 01">
      <a:dk1>
        <a:sysClr val="windowText" lastClr="000000"/>
      </a:dk1>
      <a:lt1>
        <a:sysClr val="window" lastClr="FFFFFF"/>
      </a:lt1>
      <a:dk2>
        <a:srgbClr val="797979"/>
      </a:dk2>
      <a:lt2>
        <a:srgbClr val="F2B200"/>
      </a:lt2>
      <a:accent1>
        <a:srgbClr val="EDC100"/>
      </a:accent1>
      <a:accent2>
        <a:srgbClr val="F2B200"/>
      </a:accent2>
      <a:accent3>
        <a:srgbClr val="FFDB2B"/>
      </a:accent3>
      <a:accent4>
        <a:srgbClr val="FFCC66"/>
      </a:accent4>
      <a:accent5>
        <a:srgbClr val="FFE791"/>
      </a:accent5>
      <a:accent6>
        <a:srgbClr val="C7C7C7"/>
      </a:accent6>
      <a:hlink>
        <a:srgbClr val="FFCC66"/>
      </a:hlink>
      <a:folHlink>
        <a:srgbClr val="FFE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Simple_ppt_presentation</Template>
  <TotalTime>3712</TotalTime>
  <Words>324</Words>
  <Application>Microsoft Macintosh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Open Sans</vt:lpstr>
      <vt:lpstr>Open Sans Light</vt:lpstr>
      <vt:lpstr>Simple ppt presentation</vt:lpstr>
      <vt:lpstr>RNN: Evolution and Limitations In Generating Text Sequences</vt:lpstr>
      <vt:lpstr>Sequence Modeling</vt:lpstr>
      <vt:lpstr>RNN Architecture and Types</vt:lpstr>
      <vt:lpstr>Sequence-to-Sequence Architecture (Encoder-Decoder)</vt:lpstr>
      <vt:lpstr>A Neural Probabilistic Language Model</vt:lpstr>
      <vt:lpstr>The Challenges of Long-Term Dependencies</vt:lpstr>
      <vt:lpstr>LSTM: Long Short Term Memory</vt:lpstr>
      <vt:lpstr>Alternate Approaches Using Conjugate Gradient and HF Optimization</vt:lpstr>
      <vt:lpstr>Multiplicative (Gated) RNN</vt:lpstr>
      <vt:lpstr>Limitations of RNN and LSTM</vt:lpstr>
      <vt:lpstr>Attention Is All You Need (Transformer Model)</vt:lpstr>
      <vt:lpstr>Applications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Alberti</dc:creator>
  <cp:lastModifiedBy>SHAILESH KRISHNA</cp:lastModifiedBy>
  <cp:revision>94</cp:revision>
  <dcterms:created xsi:type="dcterms:W3CDTF">2019-09-03T04:02:55Z</dcterms:created>
  <dcterms:modified xsi:type="dcterms:W3CDTF">2019-12-09T00:11:52Z</dcterms:modified>
</cp:coreProperties>
</file>