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2"/>
    <p:sldId id="261" r:id="rId3"/>
    <p:sldId id="258" r:id="rId4"/>
    <p:sldId id="259" r:id="rId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941" autoAdjust="0"/>
  </p:normalViewPr>
  <p:slideViewPr>
    <p:cSldViewPr>
      <p:cViewPr varScale="1">
        <p:scale>
          <a:sx n="76" d="100"/>
          <a:sy n="76" d="100"/>
        </p:scale>
        <p:origin x="917" y="19"/>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presProps" Target="presProps.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notesMaster" Target="notesMasters/notesMaster1.xml" /><Relationship Id="rId5" Type="http://schemas.openxmlformats.org/officeDocument/2006/relationships/slide" Target="slides/slide4.xml" /><Relationship Id="rId10"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0F972718-F1FD-47E4-AF10-02EBE84F3A99}" type="datetimeFigureOut">
              <a:rPr lang="en-IN" smtClean="0"/>
              <a:t>25-09-2023</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9C7F4325-0D11-4C4E-977D-C37600398219}" type="slidenum">
              <a:rPr lang="en-IN" smtClean="0"/>
              <a:t>‹#›</a:t>
            </a:fld>
            <a:endParaRPr lang="en-IN"/>
          </a:p>
        </p:txBody>
      </p:sp>
    </p:spTree>
    <p:extLst>
      <p:ext uri="{BB962C8B-B14F-4D97-AF65-F5344CB8AC3E}">
        <p14:creationId xmlns:p14="http://schemas.microsoft.com/office/powerpoint/2010/main" val="1156691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C7F4325-0D11-4C4E-977D-C37600398219}" type="slidenum">
              <a:rPr lang="en-IN" smtClean="0"/>
              <a:t>2</a:t>
            </a:fld>
            <a:endParaRPr lang="en-IN"/>
          </a:p>
        </p:txBody>
      </p:sp>
    </p:spTree>
    <p:extLst>
      <p:ext uri="{BB962C8B-B14F-4D97-AF65-F5344CB8AC3E}">
        <p14:creationId xmlns:p14="http://schemas.microsoft.com/office/powerpoint/2010/main" val="69417047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chemeClr val="tx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a:solidFill>
                  <a:srgbClr val="7BA655"/>
                </a:solidFill>
                <a:latin typeface="Tahoma"/>
                <a:cs typeface="Tahoma"/>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chemeClr val="tx1"/>
                </a:solidFill>
                <a:latin typeface="Arial"/>
                <a:cs typeface="Arial"/>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350" b="1" i="0">
                <a:solidFill>
                  <a:schemeClr val="tx1"/>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70852" y="5368075"/>
            <a:ext cx="1988820" cy="1491615"/>
          </a:xfrm>
          <a:custGeom>
            <a:avLst/>
            <a:gdLst/>
            <a:ahLst/>
            <a:cxnLst/>
            <a:rect l="l" t="t" r="r" b="b"/>
            <a:pathLst>
              <a:path w="1988820" h="1491615">
                <a:moveTo>
                  <a:pt x="1988373" y="1491282"/>
                </a:moveTo>
                <a:lnTo>
                  <a:pt x="993353" y="1491282"/>
                </a:lnTo>
                <a:lnTo>
                  <a:pt x="0" y="497649"/>
                </a:lnTo>
                <a:lnTo>
                  <a:pt x="497509" y="0"/>
                </a:lnTo>
                <a:lnTo>
                  <a:pt x="1988373" y="1491282"/>
                </a:lnTo>
                <a:close/>
              </a:path>
            </a:pathLst>
          </a:custGeom>
          <a:solidFill>
            <a:srgbClr val="F9D448"/>
          </a:solidFill>
        </p:spPr>
        <p:txBody>
          <a:bodyPr wrap="square" lIns="0" tIns="0" rIns="0" bIns="0" rtlCol="0"/>
          <a:lstStyle/>
          <a:p>
            <a:endParaRPr/>
          </a:p>
        </p:txBody>
      </p:sp>
      <p:sp>
        <p:nvSpPr>
          <p:cNvPr id="17" name="bg object 17"/>
          <p:cNvSpPr/>
          <p:nvPr/>
        </p:nvSpPr>
        <p:spPr>
          <a:xfrm>
            <a:off x="833" y="5891566"/>
            <a:ext cx="967740" cy="968375"/>
          </a:xfrm>
          <a:custGeom>
            <a:avLst/>
            <a:gdLst/>
            <a:ahLst/>
            <a:cxnLst/>
            <a:rect l="l" t="t" r="r" b="b"/>
            <a:pathLst>
              <a:path w="967740" h="968375">
                <a:moveTo>
                  <a:pt x="967519" y="967791"/>
                </a:moveTo>
                <a:lnTo>
                  <a:pt x="0" y="967791"/>
                </a:lnTo>
                <a:lnTo>
                  <a:pt x="0" y="0"/>
                </a:lnTo>
                <a:lnTo>
                  <a:pt x="967519" y="967791"/>
                </a:lnTo>
                <a:close/>
              </a:path>
            </a:pathLst>
          </a:custGeom>
          <a:solidFill>
            <a:srgbClr val="7BA655"/>
          </a:solidFill>
        </p:spPr>
        <p:txBody>
          <a:bodyPr wrap="square" lIns="0" tIns="0" rIns="0" bIns="0" rtlCol="0"/>
          <a:lstStyle/>
          <a:p>
            <a:endParaRPr/>
          </a:p>
        </p:txBody>
      </p:sp>
      <p:sp>
        <p:nvSpPr>
          <p:cNvPr id="18" name="bg object 18"/>
          <p:cNvSpPr/>
          <p:nvPr/>
        </p:nvSpPr>
        <p:spPr>
          <a:xfrm>
            <a:off x="833" y="3900132"/>
            <a:ext cx="970280" cy="1941830"/>
          </a:xfrm>
          <a:custGeom>
            <a:avLst/>
            <a:gdLst/>
            <a:ahLst/>
            <a:cxnLst/>
            <a:rect l="l" t="t" r="r" b="b"/>
            <a:pathLst>
              <a:path w="970280" h="1941829">
                <a:moveTo>
                  <a:pt x="0" y="1941418"/>
                </a:moveTo>
                <a:lnTo>
                  <a:pt x="0" y="0"/>
                </a:lnTo>
                <a:lnTo>
                  <a:pt x="970019" y="970292"/>
                </a:lnTo>
                <a:lnTo>
                  <a:pt x="0" y="1941418"/>
                </a:lnTo>
                <a:close/>
              </a:path>
            </a:pathLst>
          </a:custGeom>
          <a:solidFill>
            <a:srgbClr val="4495A2"/>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0519530" y="1090922"/>
            <a:ext cx="1672589" cy="2231390"/>
          </a:xfrm>
          <a:custGeom>
            <a:avLst/>
            <a:gdLst/>
            <a:ahLst/>
            <a:cxnLst/>
            <a:rect l="l" t="t" r="r" b="b"/>
            <a:pathLst>
              <a:path w="1672590" h="2231390">
                <a:moveTo>
                  <a:pt x="1672469" y="2231038"/>
                </a:moveTo>
                <a:lnTo>
                  <a:pt x="0" y="559039"/>
                </a:lnTo>
                <a:lnTo>
                  <a:pt x="559196" y="0"/>
                </a:lnTo>
                <a:lnTo>
                  <a:pt x="1672469" y="1112959"/>
                </a:lnTo>
                <a:lnTo>
                  <a:pt x="1672469" y="2231038"/>
                </a:lnTo>
                <a:close/>
              </a:path>
            </a:pathLst>
          </a:custGeom>
          <a:solidFill>
            <a:srgbClr val="4495A2"/>
          </a:solidFill>
        </p:spPr>
        <p:txBody>
          <a:bodyPr wrap="square" lIns="0" tIns="0" rIns="0" bIns="0" rtlCol="0"/>
          <a:lstStyle/>
          <a:p>
            <a:endParaRPr/>
          </a:p>
        </p:txBody>
      </p:sp>
      <p:sp>
        <p:nvSpPr>
          <p:cNvPr id="17" name="bg object 17"/>
          <p:cNvSpPr/>
          <p:nvPr/>
        </p:nvSpPr>
        <p:spPr>
          <a:xfrm>
            <a:off x="11107765" y="936"/>
            <a:ext cx="1084580" cy="1083945"/>
          </a:xfrm>
          <a:custGeom>
            <a:avLst/>
            <a:gdLst/>
            <a:ahLst/>
            <a:cxnLst/>
            <a:rect l="l" t="t" r="r" b="b"/>
            <a:pathLst>
              <a:path w="1084579" h="1083945">
                <a:moveTo>
                  <a:pt x="1084234" y="1083930"/>
                </a:moveTo>
                <a:lnTo>
                  <a:pt x="0" y="0"/>
                </a:lnTo>
                <a:lnTo>
                  <a:pt x="1084234" y="0"/>
                </a:lnTo>
                <a:lnTo>
                  <a:pt x="1084234" y="1083930"/>
                </a:lnTo>
                <a:close/>
              </a:path>
            </a:pathLst>
          </a:custGeom>
          <a:solidFill>
            <a:srgbClr val="7BA655"/>
          </a:solidFill>
        </p:spPr>
        <p:txBody>
          <a:bodyPr wrap="square" lIns="0" tIns="0" rIns="0" bIns="0" rtlCol="0"/>
          <a:lstStyle/>
          <a:p>
            <a:endParaRPr/>
          </a:p>
        </p:txBody>
      </p:sp>
      <p:sp>
        <p:nvSpPr>
          <p:cNvPr id="18" name="bg object 18"/>
          <p:cNvSpPr/>
          <p:nvPr/>
        </p:nvSpPr>
        <p:spPr>
          <a:xfrm>
            <a:off x="8870039" y="936"/>
            <a:ext cx="2181860" cy="1090295"/>
          </a:xfrm>
          <a:custGeom>
            <a:avLst/>
            <a:gdLst/>
            <a:ahLst/>
            <a:cxnLst/>
            <a:rect l="l" t="t" r="r" b="b"/>
            <a:pathLst>
              <a:path w="2181859" h="1090295">
                <a:moveTo>
                  <a:pt x="1090293" y="1089986"/>
                </a:moveTo>
                <a:lnTo>
                  <a:pt x="0" y="0"/>
                </a:lnTo>
                <a:lnTo>
                  <a:pt x="2181523" y="0"/>
                </a:lnTo>
                <a:lnTo>
                  <a:pt x="1090293" y="1089986"/>
                </a:lnTo>
                <a:close/>
              </a:path>
            </a:pathLst>
          </a:custGeom>
          <a:solidFill>
            <a:srgbClr val="F9D448"/>
          </a:solidFill>
        </p:spPr>
        <p:txBody>
          <a:bodyPr wrap="square" lIns="0" tIns="0" rIns="0" bIns="0" rtlCol="0"/>
          <a:lstStyle/>
          <a:p>
            <a:endParaRPr/>
          </a:p>
        </p:txBody>
      </p:sp>
      <p:sp>
        <p:nvSpPr>
          <p:cNvPr id="2" name="Holder 2"/>
          <p:cNvSpPr>
            <a:spLocks noGrp="1"/>
          </p:cNvSpPr>
          <p:nvPr>
            <p:ph type="title"/>
          </p:nvPr>
        </p:nvSpPr>
        <p:spPr>
          <a:xfrm>
            <a:off x="902847" y="432937"/>
            <a:ext cx="10386304" cy="535940"/>
          </a:xfrm>
          <a:prstGeom prst="rect">
            <a:avLst/>
          </a:prstGeom>
        </p:spPr>
        <p:txBody>
          <a:bodyPr wrap="square" lIns="0" tIns="0" rIns="0" bIns="0">
            <a:spAutoFit/>
          </a:bodyPr>
          <a:lstStyle>
            <a:lvl1pPr>
              <a:defRPr sz="3350" b="1" i="0">
                <a:solidFill>
                  <a:schemeClr val="tx1"/>
                </a:solidFill>
                <a:latin typeface="Arial"/>
                <a:cs typeface="Arial"/>
              </a:defRPr>
            </a:lvl1pPr>
          </a:lstStyle>
          <a:p>
            <a:endParaRPr/>
          </a:p>
        </p:txBody>
      </p:sp>
      <p:sp>
        <p:nvSpPr>
          <p:cNvPr id="3" name="Holder 3"/>
          <p:cNvSpPr>
            <a:spLocks noGrp="1"/>
          </p:cNvSpPr>
          <p:nvPr>
            <p:ph type="body" idx="1"/>
          </p:nvPr>
        </p:nvSpPr>
        <p:spPr>
          <a:xfrm>
            <a:off x="812359" y="1541136"/>
            <a:ext cx="10567280" cy="3782060"/>
          </a:xfrm>
          <a:prstGeom prst="rect">
            <a:avLst/>
          </a:prstGeom>
        </p:spPr>
        <p:txBody>
          <a:bodyPr wrap="square" lIns="0" tIns="0" rIns="0" bIns="0">
            <a:spAutoFit/>
          </a:bodyPr>
          <a:lstStyle>
            <a:lvl1pPr>
              <a:defRPr sz="1800" b="0" i="0">
                <a:solidFill>
                  <a:srgbClr val="7BA655"/>
                </a:solidFill>
                <a:latin typeface="Tahoma"/>
                <a:cs typeface="Tahoma"/>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9/25/2023</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5.xml" /><Relationship Id="rId4" Type="http://schemas.openxmlformats.org/officeDocument/2006/relationships/image" Target="../media/image3.png" /></Relationships>
</file>

<file path=ppt/slides/_rels/slide3.xml.rels><?xml version="1.0" encoding="UTF-8" standalone="yes"?>
<Relationships xmlns="http://schemas.openxmlformats.org/package/2006/relationships"><Relationship Id="rId8" Type="http://schemas.openxmlformats.org/officeDocument/2006/relationships/image" Target="../media/image10.png" /><Relationship Id="rId13" Type="http://schemas.openxmlformats.org/officeDocument/2006/relationships/image" Target="../media/image15.png" /><Relationship Id="rId18" Type="http://schemas.openxmlformats.org/officeDocument/2006/relationships/image" Target="../media/image20.png" /><Relationship Id="rId3" Type="http://schemas.openxmlformats.org/officeDocument/2006/relationships/image" Target="../media/image5.png" /><Relationship Id="rId7" Type="http://schemas.openxmlformats.org/officeDocument/2006/relationships/image" Target="../media/image9.png" /><Relationship Id="rId12" Type="http://schemas.openxmlformats.org/officeDocument/2006/relationships/image" Target="../media/image14.png" /><Relationship Id="rId17" Type="http://schemas.openxmlformats.org/officeDocument/2006/relationships/image" Target="../media/image19.png" /><Relationship Id="rId2" Type="http://schemas.openxmlformats.org/officeDocument/2006/relationships/image" Target="../media/image4.png" /><Relationship Id="rId16" Type="http://schemas.openxmlformats.org/officeDocument/2006/relationships/image" Target="../media/image18.png" /><Relationship Id="rId1" Type="http://schemas.openxmlformats.org/officeDocument/2006/relationships/slideLayout" Target="../slideLayouts/slideLayout2.xml" /><Relationship Id="rId6" Type="http://schemas.openxmlformats.org/officeDocument/2006/relationships/image" Target="../media/image8.png" /><Relationship Id="rId11" Type="http://schemas.openxmlformats.org/officeDocument/2006/relationships/image" Target="../media/image13.png" /><Relationship Id="rId5" Type="http://schemas.openxmlformats.org/officeDocument/2006/relationships/image" Target="../media/image7.png" /><Relationship Id="rId15" Type="http://schemas.openxmlformats.org/officeDocument/2006/relationships/image" Target="../media/image17.png" /><Relationship Id="rId10" Type="http://schemas.openxmlformats.org/officeDocument/2006/relationships/image" Target="../media/image12.png" /><Relationship Id="rId19" Type="http://schemas.openxmlformats.org/officeDocument/2006/relationships/image" Target="../media/image21.png" /><Relationship Id="rId4" Type="http://schemas.openxmlformats.org/officeDocument/2006/relationships/image" Target="../media/image6.png" /><Relationship Id="rId9" Type="http://schemas.openxmlformats.org/officeDocument/2006/relationships/image" Target="../media/image11.png" /><Relationship Id="rId14" Type="http://schemas.openxmlformats.org/officeDocument/2006/relationships/image" Target="../media/image16.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1" y="758751"/>
            <a:ext cx="8409305" cy="6097905"/>
            <a:chOff x="1" y="758751"/>
            <a:chExt cx="8409305" cy="6097905"/>
          </a:xfrm>
        </p:grpSpPr>
        <p:sp>
          <p:nvSpPr>
            <p:cNvPr id="3" name="object 3"/>
            <p:cNvSpPr/>
            <p:nvPr/>
          </p:nvSpPr>
          <p:spPr>
            <a:xfrm>
              <a:off x="1" y="758751"/>
              <a:ext cx="3074035" cy="4098290"/>
            </a:xfrm>
            <a:custGeom>
              <a:avLst/>
              <a:gdLst/>
              <a:ahLst/>
              <a:cxnLst/>
              <a:rect l="l" t="t" r="r" b="b"/>
              <a:pathLst>
                <a:path w="3074035" h="4098290">
                  <a:moveTo>
                    <a:pt x="2047972" y="4098227"/>
                  </a:moveTo>
                  <a:lnTo>
                    <a:pt x="0" y="2050831"/>
                  </a:lnTo>
                  <a:lnTo>
                    <a:pt x="0" y="0"/>
                  </a:lnTo>
                  <a:lnTo>
                    <a:pt x="3073677" y="3072811"/>
                  </a:lnTo>
                  <a:lnTo>
                    <a:pt x="2047972" y="4098227"/>
                  </a:lnTo>
                  <a:close/>
                </a:path>
              </a:pathLst>
            </a:custGeom>
            <a:solidFill>
              <a:srgbClr val="4495A2"/>
            </a:solidFill>
          </p:spPr>
          <p:txBody>
            <a:bodyPr wrap="square" lIns="0" tIns="0" rIns="0" bIns="0" rtlCol="0"/>
            <a:lstStyle/>
            <a:p>
              <a:endParaRPr/>
            </a:p>
          </p:txBody>
        </p:sp>
        <p:sp>
          <p:nvSpPr>
            <p:cNvPr id="4" name="object 4"/>
            <p:cNvSpPr/>
            <p:nvPr/>
          </p:nvSpPr>
          <p:spPr>
            <a:xfrm>
              <a:off x="1" y="4862132"/>
              <a:ext cx="1995170" cy="1994535"/>
            </a:xfrm>
            <a:custGeom>
              <a:avLst/>
              <a:gdLst/>
              <a:ahLst/>
              <a:cxnLst/>
              <a:rect l="l" t="t" r="r" b="b"/>
              <a:pathLst>
                <a:path w="1995170" h="1994534">
                  <a:moveTo>
                    <a:pt x="1994711" y="1994149"/>
                  </a:moveTo>
                  <a:lnTo>
                    <a:pt x="0" y="1994149"/>
                  </a:lnTo>
                  <a:lnTo>
                    <a:pt x="0" y="0"/>
                  </a:lnTo>
                  <a:lnTo>
                    <a:pt x="1994711" y="1994149"/>
                  </a:lnTo>
                  <a:close/>
                </a:path>
              </a:pathLst>
            </a:custGeom>
            <a:solidFill>
              <a:srgbClr val="7BA655"/>
            </a:solidFill>
          </p:spPr>
          <p:txBody>
            <a:bodyPr wrap="square" lIns="0" tIns="0" rIns="0" bIns="0" rtlCol="0"/>
            <a:lstStyle/>
            <a:p>
              <a:endParaRPr/>
            </a:p>
          </p:txBody>
        </p:sp>
        <p:sp>
          <p:nvSpPr>
            <p:cNvPr id="5" name="object 5"/>
            <p:cNvSpPr/>
            <p:nvPr/>
          </p:nvSpPr>
          <p:spPr>
            <a:xfrm>
              <a:off x="2097798" y="4856979"/>
              <a:ext cx="4001770" cy="1999614"/>
            </a:xfrm>
            <a:custGeom>
              <a:avLst/>
              <a:gdLst/>
              <a:ahLst/>
              <a:cxnLst/>
              <a:rect l="l" t="t" r="r" b="b"/>
              <a:pathLst>
                <a:path w="4001770" h="1999615">
                  <a:moveTo>
                    <a:pt x="4001450" y="1999302"/>
                  </a:moveTo>
                  <a:lnTo>
                    <a:pt x="0" y="1999302"/>
                  </a:lnTo>
                  <a:lnTo>
                    <a:pt x="2001584" y="0"/>
                  </a:lnTo>
                  <a:lnTo>
                    <a:pt x="4001450" y="1999302"/>
                  </a:lnTo>
                  <a:close/>
                </a:path>
              </a:pathLst>
            </a:custGeom>
            <a:solidFill>
              <a:srgbClr val="F9D448"/>
            </a:solidFill>
          </p:spPr>
          <p:txBody>
            <a:bodyPr wrap="square" lIns="0" tIns="0" rIns="0" bIns="0" rtlCol="0"/>
            <a:lstStyle/>
            <a:p>
              <a:endParaRPr/>
            </a:p>
          </p:txBody>
        </p:sp>
        <p:sp>
          <p:nvSpPr>
            <p:cNvPr id="6" name="object 6"/>
            <p:cNvSpPr/>
            <p:nvPr/>
          </p:nvSpPr>
          <p:spPr>
            <a:xfrm>
              <a:off x="5763699" y="5605399"/>
              <a:ext cx="2322195" cy="400685"/>
            </a:xfrm>
            <a:custGeom>
              <a:avLst/>
              <a:gdLst/>
              <a:ahLst/>
              <a:cxnLst/>
              <a:rect l="l" t="t" r="r" b="b"/>
              <a:pathLst>
                <a:path w="2322195" h="400685">
                  <a:moveTo>
                    <a:pt x="2321699" y="400199"/>
                  </a:moveTo>
                  <a:lnTo>
                    <a:pt x="0" y="400199"/>
                  </a:lnTo>
                  <a:lnTo>
                    <a:pt x="0" y="0"/>
                  </a:lnTo>
                  <a:lnTo>
                    <a:pt x="2321699" y="0"/>
                  </a:lnTo>
                  <a:lnTo>
                    <a:pt x="2321699" y="400199"/>
                  </a:lnTo>
                  <a:close/>
                </a:path>
              </a:pathLst>
            </a:custGeom>
            <a:solidFill>
              <a:srgbClr val="FFFFFF"/>
            </a:solidFill>
          </p:spPr>
          <p:txBody>
            <a:bodyPr wrap="square" lIns="0" tIns="0" rIns="0" bIns="0" rtlCol="0"/>
            <a:lstStyle/>
            <a:p>
              <a:endParaRPr/>
            </a:p>
          </p:txBody>
        </p:sp>
        <p:sp>
          <p:nvSpPr>
            <p:cNvPr id="7" name="object 7"/>
            <p:cNvSpPr/>
            <p:nvPr/>
          </p:nvSpPr>
          <p:spPr>
            <a:xfrm>
              <a:off x="5763699" y="5605399"/>
              <a:ext cx="2322195" cy="400685"/>
            </a:xfrm>
            <a:custGeom>
              <a:avLst/>
              <a:gdLst/>
              <a:ahLst/>
              <a:cxnLst/>
              <a:rect l="l" t="t" r="r" b="b"/>
              <a:pathLst>
                <a:path w="2322195" h="400685">
                  <a:moveTo>
                    <a:pt x="0" y="0"/>
                  </a:moveTo>
                  <a:lnTo>
                    <a:pt x="2321699" y="0"/>
                  </a:lnTo>
                  <a:lnTo>
                    <a:pt x="2321699" y="400199"/>
                  </a:lnTo>
                  <a:lnTo>
                    <a:pt x="0" y="400199"/>
                  </a:lnTo>
                  <a:lnTo>
                    <a:pt x="0" y="0"/>
                  </a:lnTo>
                  <a:close/>
                </a:path>
              </a:pathLst>
            </a:custGeom>
            <a:ln w="9524">
              <a:solidFill>
                <a:srgbClr val="FFFFFF"/>
              </a:solidFill>
            </a:ln>
          </p:spPr>
          <p:txBody>
            <a:bodyPr wrap="square" lIns="0" tIns="0" rIns="0" bIns="0" rtlCol="0"/>
            <a:lstStyle/>
            <a:p>
              <a:endParaRPr/>
            </a:p>
          </p:txBody>
        </p:sp>
        <p:sp>
          <p:nvSpPr>
            <p:cNvPr id="8" name="object 8"/>
            <p:cNvSpPr/>
            <p:nvPr/>
          </p:nvSpPr>
          <p:spPr>
            <a:xfrm>
              <a:off x="5763699" y="3152614"/>
              <a:ext cx="2645410" cy="243840"/>
            </a:xfrm>
            <a:custGeom>
              <a:avLst/>
              <a:gdLst/>
              <a:ahLst/>
              <a:cxnLst/>
              <a:rect l="l" t="t" r="r" b="b"/>
              <a:pathLst>
                <a:path w="2645409" h="243839">
                  <a:moveTo>
                    <a:pt x="2645028" y="243839"/>
                  </a:moveTo>
                  <a:lnTo>
                    <a:pt x="0" y="243839"/>
                  </a:lnTo>
                  <a:lnTo>
                    <a:pt x="0" y="0"/>
                  </a:lnTo>
                  <a:lnTo>
                    <a:pt x="2645028" y="0"/>
                  </a:lnTo>
                  <a:lnTo>
                    <a:pt x="2645028" y="243839"/>
                  </a:lnTo>
                  <a:close/>
                </a:path>
              </a:pathLst>
            </a:custGeom>
            <a:solidFill>
              <a:srgbClr val="FFFFFF"/>
            </a:solidFill>
          </p:spPr>
          <p:txBody>
            <a:bodyPr wrap="square" lIns="0" tIns="0" rIns="0" bIns="0" rtlCol="0"/>
            <a:lstStyle/>
            <a:p>
              <a:endParaRPr/>
            </a:p>
          </p:txBody>
        </p:sp>
      </p:grpSp>
      <p:sp>
        <p:nvSpPr>
          <p:cNvPr id="10" name="object 10"/>
          <p:cNvSpPr txBox="1">
            <a:spLocks noGrp="1"/>
          </p:cNvSpPr>
          <p:nvPr>
            <p:ph type="body" idx="1"/>
          </p:nvPr>
        </p:nvSpPr>
        <p:spPr>
          <a:xfrm>
            <a:off x="812359" y="1541136"/>
            <a:ext cx="10567280" cy="3572773"/>
          </a:xfrm>
          <a:prstGeom prst="rect">
            <a:avLst/>
          </a:prstGeom>
        </p:spPr>
        <p:txBody>
          <a:bodyPr vert="horz" wrap="square" lIns="0" tIns="12700" rIns="0" bIns="0" rtlCol="0">
            <a:spAutoFit/>
          </a:bodyPr>
          <a:lstStyle/>
          <a:p>
            <a:pPr marL="4951095">
              <a:lnSpc>
                <a:spcPts val="2140"/>
              </a:lnSpc>
              <a:spcBef>
                <a:spcPts val="100"/>
              </a:spcBef>
            </a:pPr>
            <a:r>
              <a:rPr dirty="0"/>
              <a:t>Ministry/Organization</a:t>
            </a:r>
            <a:r>
              <a:rPr spc="-35" dirty="0"/>
              <a:t> </a:t>
            </a:r>
            <a:r>
              <a:rPr spc="20" dirty="0"/>
              <a:t>Name/Student</a:t>
            </a:r>
            <a:r>
              <a:rPr spc="-35" dirty="0"/>
              <a:t> </a:t>
            </a:r>
            <a:r>
              <a:rPr spc="-50" dirty="0"/>
              <a:t>Innovation:</a:t>
            </a:r>
          </a:p>
          <a:p>
            <a:pPr marL="4951095">
              <a:lnSpc>
                <a:spcPts val="1900"/>
              </a:lnSpc>
            </a:pPr>
            <a:r>
              <a:rPr sz="1600" dirty="0">
                <a:solidFill>
                  <a:srgbClr val="212529"/>
                </a:solidFill>
                <a:latin typeface="Arial MT"/>
                <a:cs typeface="Arial MT"/>
              </a:rPr>
              <a:t>Ministry</a:t>
            </a:r>
            <a:r>
              <a:rPr sz="1600" spc="-20" dirty="0">
                <a:solidFill>
                  <a:srgbClr val="212529"/>
                </a:solidFill>
                <a:latin typeface="Arial MT"/>
                <a:cs typeface="Arial MT"/>
              </a:rPr>
              <a:t> </a:t>
            </a:r>
            <a:r>
              <a:rPr sz="1600" spc="-5" dirty="0">
                <a:solidFill>
                  <a:srgbClr val="212529"/>
                </a:solidFill>
                <a:latin typeface="Arial MT"/>
                <a:cs typeface="Arial MT"/>
              </a:rPr>
              <a:t>of</a:t>
            </a:r>
            <a:r>
              <a:rPr sz="1600" spc="-15" dirty="0">
                <a:solidFill>
                  <a:srgbClr val="212529"/>
                </a:solidFill>
                <a:latin typeface="Arial MT"/>
                <a:cs typeface="Arial MT"/>
              </a:rPr>
              <a:t> </a:t>
            </a:r>
            <a:r>
              <a:rPr lang="en-US" sz="1600" spc="-15" dirty="0">
                <a:solidFill>
                  <a:srgbClr val="212529"/>
                </a:solidFill>
                <a:latin typeface="Arial MT"/>
                <a:cs typeface="Arial MT"/>
              </a:rPr>
              <a:t>Communications</a:t>
            </a:r>
            <a:endParaRPr sz="1600" dirty="0">
              <a:latin typeface="Arial MT"/>
              <a:cs typeface="Arial MT"/>
            </a:endParaRPr>
          </a:p>
          <a:p>
            <a:pPr marL="4951095">
              <a:lnSpc>
                <a:spcPct val="100000"/>
              </a:lnSpc>
              <a:spcBef>
                <a:spcPts val="990"/>
              </a:spcBef>
            </a:pPr>
            <a:r>
              <a:rPr spc="60" dirty="0"/>
              <a:t>PS</a:t>
            </a:r>
            <a:r>
              <a:rPr spc="-55" dirty="0"/>
              <a:t> </a:t>
            </a:r>
            <a:r>
              <a:rPr spc="-15" dirty="0"/>
              <a:t>Code:</a:t>
            </a:r>
            <a:r>
              <a:rPr spc="-50" dirty="0"/>
              <a:t> </a:t>
            </a:r>
            <a:r>
              <a:rPr sz="1600" spc="-5" dirty="0">
                <a:solidFill>
                  <a:srgbClr val="212529"/>
                </a:solidFill>
                <a:latin typeface="Arial MT"/>
                <a:cs typeface="Arial MT"/>
              </a:rPr>
              <a:t>SIH14</a:t>
            </a:r>
            <a:r>
              <a:rPr lang="en-US" sz="1600" spc="-5" dirty="0">
                <a:solidFill>
                  <a:srgbClr val="212529"/>
                </a:solidFill>
                <a:latin typeface="Arial MT"/>
                <a:cs typeface="Arial MT"/>
              </a:rPr>
              <a:t>13</a:t>
            </a:r>
            <a:endParaRPr sz="1600" dirty="0">
              <a:latin typeface="Arial MT"/>
              <a:cs typeface="Arial MT"/>
            </a:endParaRPr>
          </a:p>
          <a:p>
            <a:pPr marL="4938395">
              <a:lnSpc>
                <a:spcPct val="100000"/>
              </a:lnSpc>
              <a:spcBef>
                <a:spcPts val="55"/>
              </a:spcBef>
            </a:pPr>
            <a:endParaRPr sz="2700" dirty="0">
              <a:latin typeface="Arial MT"/>
              <a:cs typeface="Arial MT"/>
            </a:endParaRPr>
          </a:p>
          <a:p>
            <a:pPr marL="4951095" marR="5080">
              <a:lnSpc>
                <a:spcPct val="100000"/>
              </a:lnSpc>
            </a:pPr>
            <a:r>
              <a:rPr spc="-15" dirty="0"/>
              <a:t>Problem</a:t>
            </a:r>
            <a:r>
              <a:rPr spc="-20" dirty="0"/>
              <a:t> </a:t>
            </a:r>
            <a:r>
              <a:rPr dirty="0"/>
              <a:t>Statement</a:t>
            </a:r>
            <a:r>
              <a:rPr spc="-15" dirty="0"/>
              <a:t> </a:t>
            </a:r>
            <a:r>
              <a:rPr spc="-35" dirty="0"/>
              <a:t>Title:</a:t>
            </a:r>
            <a:r>
              <a:rPr spc="-15" dirty="0"/>
              <a:t> </a:t>
            </a:r>
            <a:r>
              <a:rPr lang="en-US" sz="1600" spc="-20" dirty="0">
                <a:solidFill>
                  <a:srgbClr val="212529"/>
                </a:solidFill>
              </a:rPr>
              <a:t>Dak Ghar Niryat Kendra</a:t>
            </a:r>
            <a:endParaRPr sz="1600" dirty="0"/>
          </a:p>
          <a:p>
            <a:pPr marL="4938395">
              <a:lnSpc>
                <a:spcPct val="100000"/>
              </a:lnSpc>
            </a:pPr>
            <a:endParaRPr sz="1600" dirty="0"/>
          </a:p>
          <a:p>
            <a:pPr marL="4951095">
              <a:lnSpc>
                <a:spcPct val="100000"/>
              </a:lnSpc>
              <a:spcBef>
                <a:spcPts val="1230"/>
              </a:spcBef>
            </a:pPr>
            <a:r>
              <a:rPr spc="-80" dirty="0"/>
              <a:t>Team</a:t>
            </a:r>
            <a:r>
              <a:rPr spc="-45" dirty="0"/>
              <a:t> </a:t>
            </a:r>
            <a:r>
              <a:rPr spc="-20" dirty="0"/>
              <a:t>Name:</a:t>
            </a:r>
            <a:r>
              <a:rPr spc="-45" dirty="0"/>
              <a:t> </a:t>
            </a:r>
            <a:r>
              <a:rPr lang="en-US" sz="1600" spc="-10" dirty="0">
                <a:solidFill>
                  <a:srgbClr val="000000"/>
                </a:solidFill>
              </a:rPr>
              <a:t>Code Crew</a:t>
            </a:r>
            <a:endParaRPr sz="1600" dirty="0"/>
          </a:p>
          <a:p>
            <a:pPr marL="4938395">
              <a:lnSpc>
                <a:spcPct val="100000"/>
              </a:lnSpc>
              <a:spcBef>
                <a:spcPts val="55"/>
              </a:spcBef>
            </a:pPr>
            <a:endParaRPr sz="2250" dirty="0"/>
          </a:p>
          <a:p>
            <a:pPr marL="4951095">
              <a:lnSpc>
                <a:spcPct val="100000"/>
              </a:lnSpc>
            </a:pPr>
            <a:r>
              <a:rPr spc="-80" dirty="0"/>
              <a:t>Team</a:t>
            </a:r>
            <a:r>
              <a:rPr spc="-35" dirty="0"/>
              <a:t> </a:t>
            </a:r>
            <a:r>
              <a:rPr spc="-5" dirty="0"/>
              <a:t>Leader</a:t>
            </a:r>
            <a:r>
              <a:rPr spc="-35" dirty="0"/>
              <a:t> </a:t>
            </a:r>
            <a:r>
              <a:rPr spc="-20" dirty="0"/>
              <a:t>Name:</a:t>
            </a:r>
            <a:r>
              <a:rPr spc="-35" dirty="0"/>
              <a:t> </a:t>
            </a:r>
            <a:r>
              <a:rPr lang="en-US" sz="1600" spc="-5" dirty="0">
                <a:solidFill>
                  <a:srgbClr val="000000"/>
                </a:solidFill>
              </a:rPr>
              <a:t>Mungalapra Krish Arvindbhai</a:t>
            </a:r>
            <a:endParaRPr sz="1600" dirty="0"/>
          </a:p>
          <a:p>
            <a:pPr marL="4938395">
              <a:lnSpc>
                <a:spcPct val="100000"/>
              </a:lnSpc>
              <a:spcBef>
                <a:spcPts val="10"/>
              </a:spcBef>
            </a:pPr>
            <a:endParaRPr sz="2250" dirty="0"/>
          </a:p>
          <a:p>
            <a:pPr marL="4951095">
              <a:lnSpc>
                <a:spcPct val="100000"/>
              </a:lnSpc>
            </a:pPr>
            <a:r>
              <a:rPr spc="-20" dirty="0"/>
              <a:t>Institute</a:t>
            </a:r>
            <a:r>
              <a:rPr spc="-45" dirty="0"/>
              <a:t> </a:t>
            </a:r>
            <a:r>
              <a:rPr spc="5" dirty="0"/>
              <a:t>Code</a:t>
            </a:r>
            <a:r>
              <a:rPr spc="-45" dirty="0"/>
              <a:t> </a:t>
            </a:r>
            <a:r>
              <a:rPr spc="-75" dirty="0"/>
              <a:t>(AISHE):</a:t>
            </a:r>
          </a:p>
        </p:txBody>
      </p:sp>
      <p:sp>
        <p:nvSpPr>
          <p:cNvPr id="11" name="object 11"/>
          <p:cNvSpPr txBox="1"/>
          <p:nvPr/>
        </p:nvSpPr>
        <p:spPr>
          <a:xfrm>
            <a:off x="5751000" y="5257800"/>
            <a:ext cx="6212400" cy="536044"/>
          </a:xfrm>
          <a:prstGeom prst="rect">
            <a:avLst/>
          </a:prstGeom>
        </p:spPr>
        <p:txBody>
          <a:bodyPr vert="horz" wrap="square" lIns="0" tIns="12700" rIns="0" bIns="0" rtlCol="0">
            <a:spAutoFit/>
          </a:bodyPr>
          <a:lstStyle/>
          <a:p>
            <a:pPr marL="12700">
              <a:lnSpc>
                <a:spcPct val="100000"/>
              </a:lnSpc>
              <a:spcBef>
                <a:spcPts val="100"/>
              </a:spcBef>
            </a:pPr>
            <a:r>
              <a:rPr sz="1800" spc="-20" dirty="0">
                <a:solidFill>
                  <a:srgbClr val="7BA655"/>
                </a:solidFill>
                <a:latin typeface="Tahoma"/>
                <a:cs typeface="Tahoma"/>
              </a:rPr>
              <a:t>Institute</a:t>
            </a:r>
            <a:r>
              <a:rPr sz="1800" spc="-25" dirty="0">
                <a:solidFill>
                  <a:srgbClr val="7BA655"/>
                </a:solidFill>
                <a:latin typeface="Tahoma"/>
                <a:cs typeface="Tahoma"/>
              </a:rPr>
              <a:t> </a:t>
            </a:r>
            <a:r>
              <a:rPr sz="1800" spc="-20" dirty="0">
                <a:solidFill>
                  <a:srgbClr val="7BA655"/>
                </a:solidFill>
                <a:latin typeface="Tahoma"/>
                <a:cs typeface="Tahoma"/>
              </a:rPr>
              <a:t>Name: </a:t>
            </a:r>
            <a:r>
              <a:rPr lang="en-US" sz="1600" i="0" dirty="0">
                <a:effectLst/>
                <a:latin typeface="Tahoma" panose="020B0604030504040204" pitchFamily="34" charset="0"/>
                <a:ea typeface="Tahoma" panose="020B0604030504040204" pitchFamily="34" charset="0"/>
                <a:cs typeface="Tahoma" panose="020B0604030504040204" pitchFamily="34" charset="0"/>
              </a:rPr>
              <a:t>Leelaben Dashrathbhai Ramdas Patel </a:t>
            </a:r>
            <a:r>
              <a:rPr lang="en-US" sz="1600" b="1" i="0" dirty="0">
                <a:solidFill>
                  <a:srgbClr val="5F6368"/>
                </a:solidFill>
                <a:effectLst/>
                <a:latin typeface="Tahoma" panose="020B0604030504040204" pitchFamily="34" charset="0"/>
                <a:ea typeface="Tahoma" panose="020B0604030504040204" pitchFamily="34" charset="0"/>
                <a:cs typeface="Tahoma" panose="020B0604030504040204" pitchFamily="34" charset="0"/>
              </a:rPr>
              <a:t>(LDRP) </a:t>
            </a:r>
            <a:r>
              <a:rPr lang="en-US" sz="1600" i="0" dirty="0">
                <a:effectLst/>
                <a:latin typeface="Tahoma" panose="020B0604030504040204" pitchFamily="34" charset="0"/>
                <a:ea typeface="Tahoma" panose="020B0604030504040204" pitchFamily="34" charset="0"/>
                <a:cs typeface="Tahoma" panose="020B0604030504040204" pitchFamily="34" charset="0"/>
              </a:rPr>
              <a:t>Institute</a:t>
            </a:r>
            <a:r>
              <a:rPr lang="en-US" sz="1600" b="0" i="0" dirty="0">
                <a:effectLst/>
                <a:latin typeface="Tahoma" panose="020B0604030504040204" pitchFamily="34" charset="0"/>
                <a:ea typeface="Tahoma" panose="020B0604030504040204" pitchFamily="34" charset="0"/>
                <a:cs typeface="Tahoma" panose="020B0604030504040204" pitchFamily="34" charset="0"/>
              </a:rPr>
              <a:t> of Technology and Research</a:t>
            </a:r>
            <a:endParaRPr sz="1600" dirty="0">
              <a:latin typeface="Tahoma" panose="020B0604030504040204" pitchFamily="34" charset="0"/>
              <a:ea typeface="Tahoma" panose="020B0604030504040204" pitchFamily="34" charset="0"/>
              <a:cs typeface="Tahoma" panose="020B0604030504040204" pitchFamily="34" charset="0"/>
            </a:endParaRPr>
          </a:p>
        </p:txBody>
      </p:sp>
      <p:sp>
        <p:nvSpPr>
          <p:cNvPr id="12" name="object 12"/>
          <p:cNvSpPr txBox="1"/>
          <p:nvPr/>
        </p:nvSpPr>
        <p:spPr>
          <a:xfrm>
            <a:off x="5751000" y="5486400"/>
            <a:ext cx="5198110" cy="730885"/>
          </a:xfrm>
          <a:prstGeom prst="rect">
            <a:avLst/>
          </a:prstGeom>
        </p:spPr>
        <p:txBody>
          <a:bodyPr vert="horz" wrap="square" lIns="0" tIns="100965" rIns="0" bIns="0" rtlCol="0">
            <a:spAutoFit/>
          </a:bodyPr>
          <a:lstStyle/>
          <a:p>
            <a:pPr marL="12700">
              <a:lnSpc>
                <a:spcPct val="100000"/>
              </a:lnSpc>
              <a:spcBef>
                <a:spcPts val="795"/>
              </a:spcBef>
            </a:pPr>
            <a:endParaRPr sz="1600" b="1" dirty="0">
              <a:latin typeface="Tahoma"/>
              <a:cs typeface="Tahoma"/>
            </a:endParaRPr>
          </a:p>
          <a:p>
            <a:pPr marL="12700">
              <a:lnSpc>
                <a:spcPct val="100000"/>
              </a:lnSpc>
              <a:spcBef>
                <a:spcPts val="780"/>
              </a:spcBef>
            </a:pPr>
            <a:r>
              <a:rPr sz="1800" spc="-35" dirty="0">
                <a:solidFill>
                  <a:srgbClr val="7BA655"/>
                </a:solidFill>
                <a:latin typeface="Tahoma"/>
                <a:cs typeface="Tahoma"/>
              </a:rPr>
              <a:t>Theme</a:t>
            </a:r>
            <a:r>
              <a:rPr sz="1800" spc="-40" dirty="0">
                <a:solidFill>
                  <a:srgbClr val="7BA655"/>
                </a:solidFill>
                <a:latin typeface="Tahoma"/>
                <a:cs typeface="Tahoma"/>
              </a:rPr>
              <a:t> </a:t>
            </a:r>
            <a:r>
              <a:rPr sz="1800" spc="-20" dirty="0">
                <a:solidFill>
                  <a:srgbClr val="7BA655"/>
                </a:solidFill>
                <a:latin typeface="Tahoma"/>
                <a:cs typeface="Tahoma"/>
              </a:rPr>
              <a:t>Name:</a:t>
            </a:r>
            <a:r>
              <a:rPr sz="1800" spc="-40" dirty="0">
                <a:solidFill>
                  <a:srgbClr val="7BA655"/>
                </a:solidFill>
                <a:latin typeface="Tahoma"/>
                <a:cs typeface="Tahoma"/>
              </a:rPr>
              <a:t> </a:t>
            </a:r>
            <a:r>
              <a:rPr lang="en-US" sz="1500" spc="-5" dirty="0">
                <a:solidFill>
                  <a:srgbClr val="212529"/>
                </a:solidFill>
                <a:latin typeface="Arial MT"/>
                <a:cs typeface="Tahoma"/>
              </a:rPr>
              <a:t>Transportation &amp; Logistic</a:t>
            </a:r>
            <a:endParaRPr sz="1500" dirty="0">
              <a:latin typeface="Arial MT"/>
              <a:cs typeface="Arial MT"/>
            </a:endParaRPr>
          </a:p>
        </p:txBody>
      </p:sp>
      <p:pic>
        <p:nvPicPr>
          <p:cNvPr id="13" name="object 13"/>
          <p:cNvPicPr/>
          <p:nvPr/>
        </p:nvPicPr>
        <p:blipFill>
          <a:blip r:embed="rId2" cstate="print"/>
          <a:stretch>
            <a:fillRect/>
          </a:stretch>
        </p:blipFill>
        <p:spPr>
          <a:xfrm>
            <a:off x="1213475" y="252205"/>
            <a:ext cx="3330244" cy="167086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BA96C6BB-7A4E-84FB-5952-252684FE6055}"/>
              </a:ext>
            </a:extLst>
          </p:cNvPr>
          <p:cNvSpPr txBox="1"/>
          <p:nvPr/>
        </p:nvSpPr>
        <p:spPr>
          <a:xfrm>
            <a:off x="0" y="2143780"/>
            <a:ext cx="3048000" cy="523220"/>
          </a:xfrm>
          <a:prstGeom prst="rect">
            <a:avLst/>
          </a:prstGeom>
          <a:noFill/>
        </p:spPr>
        <p:txBody>
          <a:bodyPr wrap="square" rtlCol="0">
            <a:spAutoFit/>
          </a:bodyPr>
          <a:lstStyle/>
          <a:p>
            <a:pPr algn="ctr"/>
            <a:r>
              <a:rPr lang="en-IN" sz="2800" b="1" dirty="0">
                <a:solidFill>
                  <a:schemeClr val="accent3">
                    <a:lumMod val="75000"/>
                  </a:schemeClr>
                </a:solidFill>
              </a:rPr>
              <a:t>Idea solution</a:t>
            </a:r>
          </a:p>
        </p:txBody>
      </p:sp>
      <p:sp>
        <p:nvSpPr>
          <p:cNvPr id="13" name="TextBox 12">
            <a:extLst>
              <a:ext uri="{FF2B5EF4-FFF2-40B4-BE49-F238E27FC236}">
                <a16:creationId xmlns:a16="http://schemas.microsoft.com/office/drawing/2014/main" id="{EFC56C08-FF18-B231-7C44-592193E363D9}"/>
              </a:ext>
            </a:extLst>
          </p:cNvPr>
          <p:cNvSpPr txBox="1"/>
          <p:nvPr/>
        </p:nvSpPr>
        <p:spPr>
          <a:xfrm>
            <a:off x="16747" y="2667000"/>
            <a:ext cx="5164853" cy="4343400"/>
          </a:xfrm>
          <a:prstGeom prst="rect">
            <a:avLst/>
          </a:prstGeom>
          <a:noFill/>
        </p:spPr>
        <p:txBody>
          <a:bodyPr wrap="square" rtlCol="0">
            <a:spAutoFit/>
          </a:bodyPr>
          <a:lstStyle/>
          <a:p>
            <a:pPr marL="457200" marR="635" indent="-371475" algn="just">
              <a:lnSpc>
                <a:spcPts val="1320"/>
              </a:lnSpc>
              <a:buFont typeface="MS PGothic"/>
              <a:buChar char="➢"/>
              <a:tabLst>
                <a:tab pos="457200" algn="l"/>
              </a:tabLst>
            </a:pPr>
            <a:r>
              <a:rPr lang="en-US" sz="1400" dirty="0">
                <a:latin typeface="Arial" panose="020B0604020202020204" pitchFamily="34" charset="0"/>
                <a:cs typeface="Arial" panose="020B0604020202020204" pitchFamily="34" charset="0"/>
              </a:rPr>
              <a:t>We are developing DNK portal to bring small </a:t>
            </a:r>
            <a:r>
              <a:rPr lang="en-US" sz="1400" b="0" i="0" dirty="0">
                <a:solidFill>
                  <a:srgbClr val="212529"/>
                </a:solidFill>
                <a:effectLst/>
                <a:latin typeface="Arial" panose="020B0604020202020204" pitchFamily="34" charset="0"/>
                <a:cs typeface="Arial" panose="020B0604020202020204" pitchFamily="34" charset="0"/>
              </a:rPr>
              <a:t> traders , artisans  and MSMEs on this platform and </a:t>
            </a:r>
            <a:r>
              <a:rPr lang="en-US" sz="1400" b="1" i="0" dirty="0">
                <a:solidFill>
                  <a:srgbClr val="212529"/>
                </a:solidFill>
                <a:effectLst/>
                <a:latin typeface="Arial" panose="020B0604020202020204" pitchFamily="34" charset="0"/>
                <a:cs typeface="Arial" panose="020B0604020202020204" pitchFamily="34" charset="0"/>
              </a:rPr>
              <a:t>make it easy </a:t>
            </a:r>
            <a:r>
              <a:rPr lang="en-US" sz="1400" b="1" dirty="0">
                <a:solidFill>
                  <a:srgbClr val="212529"/>
                </a:solidFill>
                <a:latin typeface="Arial" panose="020B0604020202020204" pitchFamily="34" charset="0"/>
                <a:cs typeface="Arial" panose="020B0604020202020204" pitchFamily="34" charset="0"/>
              </a:rPr>
              <a:t>import and </a:t>
            </a:r>
            <a:r>
              <a:rPr lang="en-US" sz="1400" b="1" i="0" dirty="0">
                <a:solidFill>
                  <a:srgbClr val="212529"/>
                </a:solidFill>
                <a:effectLst/>
                <a:latin typeface="Arial" panose="020B0604020202020204" pitchFamily="34" charset="0"/>
                <a:cs typeface="Arial" panose="020B0604020202020204" pitchFamily="34" charset="0"/>
              </a:rPr>
              <a:t>export system.</a:t>
            </a:r>
          </a:p>
          <a:p>
            <a:pPr marL="457200" marR="635" indent="-371475" algn="just">
              <a:lnSpc>
                <a:spcPts val="1320"/>
              </a:lnSpc>
              <a:buFont typeface="MS PGothic"/>
              <a:buChar char="➢"/>
              <a:tabLst>
                <a:tab pos="457200" algn="l"/>
              </a:tabLst>
            </a:pPr>
            <a:endParaRPr lang="en-US" sz="1400" b="0" i="0" dirty="0">
              <a:solidFill>
                <a:srgbClr val="212529"/>
              </a:solidFill>
              <a:effectLst/>
              <a:latin typeface="Arial" panose="020B0604020202020204" pitchFamily="34" charset="0"/>
              <a:cs typeface="Arial" panose="020B0604020202020204" pitchFamily="34" charset="0"/>
            </a:endParaRPr>
          </a:p>
          <a:p>
            <a:pPr marL="457200" marR="635" indent="-371475" algn="just">
              <a:lnSpc>
                <a:spcPts val="1320"/>
              </a:lnSpc>
              <a:buFont typeface="MS PGothic"/>
              <a:buChar char="➢"/>
              <a:tabLst>
                <a:tab pos="457200" algn="l"/>
              </a:tabLst>
            </a:pPr>
            <a:endParaRPr lang="en-US" sz="1400" b="0" i="0" dirty="0">
              <a:solidFill>
                <a:srgbClr val="212529"/>
              </a:solidFill>
              <a:effectLst/>
              <a:latin typeface="Arial" panose="020B0604020202020204" pitchFamily="34" charset="0"/>
              <a:cs typeface="Arial" panose="020B0604020202020204" pitchFamily="34" charset="0"/>
            </a:endParaRPr>
          </a:p>
          <a:p>
            <a:pPr marL="457200" marR="635" indent="-371475" algn="just">
              <a:lnSpc>
                <a:spcPts val="1320"/>
              </a:lnSpc>
              <a:buFont typeface="MS PGothic"/>
              <a:buChar char="➢"/>
              <a:tabLst>
                <a:tab pos="457200" algn="l"/>
              </a:tabLst>
            </a:pPr>
            <a:r>
              <a:rPr lang="en-US" sz="1600" b="0" i="0" dirty="0">
                <a:solidFill>
                  <a:srgbClr val="212529"/>
                </a:solidFill>
                <a:effectLst/>
                <a:latin typeface="montserratregular"/>
              </a:rPr>
              <a:t>The website provide</a:t>
            </a:r>
            <a:r>
              <a:rPr lang="en-US" sz="1600" dirty="0">
                <a:solidFill>
                  <a:srgbClr val="212529"/>
                </a:solidFill>
                <a:latin typeface="montserratregular"/>
              </a:rPr>
              <a:t>s </a:t>
            </a:r>
            <a:r>
              <a:rPr lang="en-US" sz="1600" b="1" dirty="0">
                <a:solidFill>
                  <a:srgbClr val="212529"/>
                </a:solidFill>
                <a:latin typeface="montserratregular"/>
              </a:rPr>
              <a:t>personal and business cost-effective </a:t>
            </a:r>
            <a:r>
              <a:rPr lang="en-US" sz="1600" dirty="0">
                <a:solidFill>
                  <a:srgbClr val="212529"/>
                </a:solidFill>
                <a:latin typeface="montserratregular"/>
              </a:rPr>
              <a:t>product shipping service.</a:t>
            </a: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r>
              <a:rPr lang="en-US" sz="1600" dirty="0">
                <a:solidFill>
                  <a:srgbClr val="212529"/>
                </a:solidFill>
                <a:latin typeface="montserratregular"/>
              </a:rPr>
              <a:t>It  provide </a:t>
            </a:r>
            <a:r>
              <a:rPr lang="en-US" sz="1600" b="1" dirty="0">
                <a:solidFill>
                  <a:srgbClr val="212529"/>
                </a:solidFill>
                <a:latin typeface="montserratregular"/>
              </a:rPr>
              <a:t>QR code based real time tracking </a:t>
            </a:r>
            <a:r>
              <a:rPr lang="en-US" sz="1600" dirty="0">
                <a:solidFill>
                  <a:srgbClr val="212529"/>
                </a:solidFill>
                <a:latin typeface="montserratregular"/>
              </a:rPr>
              <a:t>system of order to customers.</a:t>
            </a: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r>
              <a:rPr lang="en-US" sz="1600" dirty="0">
                <a:solidFill>
                  <a:srgbClr val="212529"/>
                </a:solidFill>
                <a:latin typeface="montserratregular"/>
              </a:rPr>
              <a:t>We provides </a:t>
            </a:r>
            <a:r>
              <a:rPr lang="en-US" sz="1600" b="1" dirty="0">
                <a:solidFill>
                  <a:srgbClr val="212529"/>
                </a:solidFill>
                <a:latin typeface="montserratregular"/>
              </a:rPr>
              <a:t>cost estimation </a:t>
            </a:r>
            <a:r>
              <a:rPr lang="en-US" sz="1600" dirty="0">
                <a:solidFill>
                  <a:srgbClr val="212529"/>
                </a:solidFill>
                <a:latin typeface="montserratregular"/>
              </a:rPr>
              <a:t>of orders and </a:t>
            </a:r>
            <a:r>
              <a:rPr lang="en-US" sz="1600" b="1" dirty="0">
                <a:solidFill>
                  <a:srgbClr val="212529"/>
                </a:solidFill>
                <a:latin typeface="montserratregular"/>
              </a:rPr>
              <a:t>chatbot</a:t>
            </a:r>
            <a:r>
              <a:rPr lang="en-US" sz="1600" dirty="0">
                <a:solidFill>
                  <a:srgbClr val="212529"/>
                </a:solidFill>
                <a:latin typeface="montserratregular"/>
              </a:rPr>
              <a:t>.</a:t>
            </a: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r>
              <a:rPr lang="en-US" sz="1600" dirty="0">
                <a:solidFill>
                  <a:srgbClr val="212529"/>
                </a:solidFill>
                <a:latin typeface="montserratregular"/>
              </a:rPr>
              <a:t>It provides </a:t>
            </a:r>
            <a:r>
              <a:rPr lang="en-US" sz="1600" b="1" dirty="0">
                <a:solidFill>
                  <a:srgbClr val="212529"/>
                </a:solidFill>
                <a:latin typeface="montserratregular"/>
              </a:rPr>
              <a:t>safety and insurance </a:t>
            </a:r>
            <a:r>
              <a:rPr lang="en-US" sz="1600" dirty="0">
                <a:solidFill>
                  <a:srgbClr val="212529"/>
                </a:solidFill>
                <a:latin typeface="montserratregular"/>
              </a:rPr>
              <a:t>of orders and time sensitive delivery.</a:t>
            </a:r>
          </a:p>
          <a:p>
            <a:pPr marL="457200" marR="635" indent="-371475" algn="just">
              <a:lnSpc>
                <a:spcPts val="1320"/>
              </a:lnSpc>
              <a:buFont typeface="MS PGothic"/>
              <a:buChar char="➢"/>
              <a:tabLst>
                <a:tab pos="457200" algn="l"/>
              </a:tabLst>
            </a:pPr>
            <a:endParaRPr lang="en-US" sz="1600" dirty="0">
              <a:solidFill>
                <a:srgbClr val="212529"/>
              </a:solidFill>
              <a:latin typeface="montserratregular"/>
            </a:endParaRPr>
          </a:p>
          <a:p>
            <a:pPr marL="85725" marR="635" algn="just">
              <a:lnSpc>
                <a:spcPts val="1320"/>
              </a:lnSpc>
              <a:tabLst>
                <a:tab pos="457200" algn="l"/>
              </a:tabLst>
            </a:pPr>
            <a:endParaRPr lang="en-US" sz="1600" dirty="0">
              <a:solidFill>
                <a:srgbClr val="212529"/>
              </a:solidFill>
              <a:latin typeface="montserratregular"/>
            </a:endParaRPr>
          </a:p>
          <a:p>
            <a:pPr marL="457200" marR="635" indent="-371475" algn="just">
              <a:lnSpc>
                <a:spcPts val="1320"/>
              </a:lnSpc>
              <a:buFont typeface="MS PGothic"/>
              <a:buChar char="➢"/>
              <a:tabLst>
                <a:tab pos="457200" algn="l"/>
              </a:tabLst>
            </a:pPr>
            <a:r>
              <a:rPr lang="en-US" sz="1600" dirty="0">
                <a:solidFill>
                  <a:srgbClr val="212529"/>
                </a:solidFill>
                <a:latin typeface="montserratregular"/>
              </a:rPr>
              <a:t>The site provides </a:t>
            </a:r>
            <a:r>
              <a:rPr lang="en-US" sz="1600" b="1" dirty="0">
                <a:solidFill>
                  <a:srgbClr val="212529"/>
                </a:solidFill>
                <a:latin typeface="montserratregular"/>
              </a:rPr>
              <a:t>payment safety and refund policy</a:t>
            </a:r>
            <a:r>
              <a:rPr lang="en-US" sz="1600" dirty="0">
                <a:solidFill>
                  <a:srgbClr val="212529"/>
                </a:solidFill>
                <a:latin typeface="montserratregular"/>
              </a:rPr>
              <a:t>.  </a:t>
            </a:r>
            <a:r>
              <a:rPr lang="en-US" sz="1600" b="0" i="0" dirty="0">
                <a:solidFill>
                  <a:srgbClr val="212529"/>
                </a:solidFill>
                <a:effectLst/>
                <a:latin typeface="montserratregular"/>
              </a:rPr>
              <a:t> </a:t>
            </a:r>
            <a:r>
              <a:rPr lang="en-US" sz="1600" dirty="0">
                <a:latin typeface="Arial MT"/>
                <a:cs typeface="Arial MT"/>
              </a:rPr>
              <a:t> </a:t>
            </a:r>
          </a:p>
          <a:p>
            <a:pPr marL="457200" marR="635" indent="-371475" algn="just">
              <a:lnSpc>
                <a:spcPts val="1320"/>
              </a:lnSpc>
              <a:buFont typeface="MS PGothic"/>
              <a:buChar char="➢"/>
              <a:tabLst>
                <a:tab pos="457200" algn="l"/>
              </a:tabLst>
            </a:pPr>
            <a:endParaRPr lang="en-US" sz="1600" dirty="0">
              <a:latin typeface="Arial MT"/>
              <a:cs typeface="Arial MT"/>
            </a:endParaRPr>
          </a:p>
          <a:p>
            <a:pPr marL="457200" marR="635" indent="-371475" algn="just">
              <a:lnSpc>
                <a:spcPts val="1320"/>
              </a:lnSpc>
              <a:buFont typeface="MS PGothic"/>
              <a:buChar char="➢"/>
              <a:tabLst>
                <a:tab pos="457200" algn="l"/>
              </a:tabLst>
            </a:pPr>
            <a:endParaRPr lang="en-US" sz="1600" dirty="0">
              <a:latin typeface="montserratregular"/>
              <a:cs typeface="Arial MT"/>
            </a:endParaRPr>
          </a:p>
          <a:p>
            <a:pPr marL="457200" marR="635" indent="-371475" algn="just">
              <a:lnSpc>
                <a:spcPts val="1320"/>
              </a:lnSpc>
              <a:buFont typeface="MS PGothic"/>
              <a:buChar char="➢"/>
              <a:tabLst>
                <a:tab pos="457200" algn="l"/>
              </a:tabLst>
            </a:pPr>
            <a:r>
              <a:rPr lang="en-US" sz="1600" dirty="0">
                <a:latin typeface="montserratregular"/>
                <a:cs typeface="Arial MT"/>
              </a:rPr>
              <a:t>We </a:t>
            </a:r>
            <a:r>
              <a:rPr lang="en-US" sz="1600" b="1" dirty="0">
                <a:latin typeface="montserratregular"/>
                <a:cs typeface="Arial MT"/>
              </a:rPr>
              <a:t>offer reward system </a:t>
            </a:r>
            <a:r>
              <a:rPr lang="en-US" sz="1600" dirty="0">
                <a:latin typeface="montserratregular"/>
                <a:cs typeface="Arial MT"/>
              </a:rPr>
              <a:t>to attract new customers.</a:t>
            </a:r>
          </a:p>
          <a:p>
            <a:endParaRPr lang="en-IN" sz="1600" dirty="0"/>
          </a:p>
        </p:txBody>
      </p:sp>
      <p:pic>
        <p:nvPicPr>
          <p:cNvPr id="5" name="Picture 4">
            <a:extLst>
              <a:ext uri="{FF2B5EF4-FFF2-40B4-BE49-F238E27FC236}">
                <a16:creationId xmlns:a16="http://schemas.microsoft.com/office/drawing/2014/main" id="{1208BA3D-2098-3CFC-F2C1-E987A65B7E3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6703" y="10180"/>
            <a:ext cx="5875297" cy="3405762"/>
          </a:xfrm>
          <a:prstGeom prst="rect">
            <a:avLst/>
          </a:prstGeom>
        </p:spPr>
      </p:pic>
      <p:sp>
        <p:nvSpPr>
          <p:cNvPr id="4" name="TextBox 3">
            <a:extLst>
              <a:ext uri="{FF2B5EF4-FFF2-40B4-BE49-F238E27FC236}">
                <a16:creationId xmlns:a16="http://schemas.microsoft.com/office/drawing/2014/main" id="{5813B364-08D4-E2C0-DC6C-F4B028415ED8}"/>
              </a:ext>
            </a:extLst>
          </p:cNvPr>
          <p:cNvSpPr txBox="1"/>
          <p:nvPr/>
        </p:nvSpPr>
        <p:spPr>
          <a:xfrm>
            <a:off x="381000" y="304800"/>
            <a:ext cx="4953000" cy="1954381"/>
          </a:xfrm>
          <a:prstGeom prst="rect">
            <a:avLst/>
          </a:prstGeom>
          <a:noFill/>
        </p:spPr>
        <p:txBody>
          <a:bodyPr wrap="square" rtlCol="0">
            <a:spAutoFit/>
          </a:bodyPr>
          <a:lstStyle/>
          <a:p>
            <a:pPr marL="171450" indent="-171450">
              <a:buFont typeface="Wingdings" panose="05000000000000000000" pitchFamily="2" charset="2"/>
              <a:buChar char="Ø"/>
            </a:pPr>
            <a:r>
              <a:rPr lang="en-US" sz="1100" b="0" i="0" dirty="0">
                <a:solidFill>
                  <a:srgbClr val="212529"/>
                </a:solidFill>
                <a:effectLst/>
                <a:latin typeface="montserratregular"/>
              </a:rPr>
              <a:t>Dak Ghar Niryat Kendra (DNK) is an initiative of the Department of Posts and CBIC, wherein the small exporters are able to electronically file a Portal Bill of Export and then present the parcel at DNK for export and it still not able to bring small traders, artisans and MSMEs onto the DNK platform.  The private e-Commerce portals charge upto 40% of the sale price of orders, which is prohibitively expensive. Dak Ghar Niryat Kendra" refers to a concept in the Indian postal system. .The establishment of Dak Ghar Niryat Kendra aims to simplify and streamline the export process for small and medium-sized enterprises (SMEs) by leveraging the extensive postal network and infrastructure already in place. It provides exporters with a cost-effective and accessible solution for their export logistics requirements."  </a:t>
            </a:r>
            <a:endParaRPr lang="en-IN" sz="1100" dirty="0"/>
          </a:p>
        </p:txBody>
      </p:sp>
      <p:sp>
        <p:nvSpPr>
          <p:cNvPr id="6" name="TextBox 5">
            <a:extLst>
              <a:ext uri="{FF2B5EF4-FFF2-40B4-BE49-F238E27FC236}">
                <a16:creationId xmlns:a16="http://schemas.microsoft.com/office/drawing/2014/main" id="{BF057F56-CBD1-F4CC-9D9E-9C5C54062343}"/>
              </a:ext>
            </a:extLst>
          </p:cNvPr>
          <p:cNvSpPr txBox="1"/>
          <p:nvPr/>
        </p:nvSpPr>
        <p:spPr>
          <a:xfrm flipH="1">
            <a:off x="380999" y="10181"/>
            <a:ext cx="4495799" cy="369332"/>
          </a:xfrm>
          <a:prstGeom prst="rect">
            <a:avLst/>
          </a:prstGeom>
          <a:noFill/>
        </p:spPr>
        <p:txBody>
          <a:bodyPr wrap="square" rtlCol="0">
            <a:spAutoFit/>
          </a:bodyPr>
          <a:lstStyle/>
          <a:p>
            <a:r>
              <a:rPr lang="en-IN" b="1" dirty="0">
                <a:solidFill>
                  <a:schemeClr val="accent3">
                    <a:lumMod val="75000"/>
                  </a:schemeClr>
                </a:solidFill>
              </a:rPr>
              <a:t>Problem statement</a:t>
            </a:r>
          </a:p>
        </p:txBody>
      </p:sp>
      <p:pic>
        <p:nvPicPr>
          <p:cNvPr id="7" name="Picture 6">
            <a:extLst>
              <a:ext uri="{FF2B5EF4-FFF2-40B4-BE49-F238E27FC236}">
                <a16:creationId xmlns:a16="http://schemas.microsoft.com/office/drawing/2014/main" id="{1DF812A9-E53A-4872-648A-15D09BE911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86400" y="3561548"/>
            <a:ext cx="6688853" cy="3274549"/>
          </a:xfrm>
          <a:prstGeom prst="rect">
            <a:avLst/>
          </a:prstGeom>
        </p:spPr>
      </p:pic>
    </p:spTree>
    <p:extLst>
      <p:ext uri="{BB962C8B-B14F-4D97-AF65-F5344CB8AC3E}">
        <p14:creationId xmlns:p14="http://schemas.microsoft.com/office/powerpoint/2010/main" val="3346013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201167"/>
            <a:ext cx="2670493" cy="443711"/>
          </a:xfrm>
          <a:prstGeom prst="rect">
            <a:avLst/>
          </a:prstGeom>
        </p:spPr>
        <p:txBody>
          <a:bodyPr vert="horz" wrap="square" lIns="0" tIns="12700" rIns="0" bIns="0" rtlCol="0">
            <a:spAutoFit/>
          </a:bodyPr>
          <a:lstStyle/>
          <a:p>
            <a:pPr marL="12700">
              <a:lnSpc>
                <a:spcPct val="100000"/>
              </a:lnSpc>
              <a:spcBef>
                <a:spcPts val="100"/>
              </a:spcBef>
            </a:pPr>
            <a:r>
              <a:rPr sz="2800" b="1" spc="40" dirty="0">
                <a:solidFill>
                  <a:srgbClr val="7BA655"/>
                </a:solidFill>
                <a:latin typeface="Tahoma"/>
                <a:cs typeface="Tahoma"/>
              </a:rPr>
              <a:t>Use</a:t>
            </a:r>
            <a:r>
              <a:rPr sz="2800" b="1" spc="-35" dirty="0">
                <a:solidFill>
                  <a:srgbClr val="7BA655"/>
                </a:solidFill>
                <a:latin typeface="Tahoma"/>
                <a:cs typeface="Tahoma"/>
              </a:rPr>
              <a:t> </a:t>
            </a:r>
            <a:r>
              <a:rPr sz="2800" b="1" spc="70" dirty="0">
                <a:solidFill>
                  <a:srgbClr val="7BA655"/>
                </a:solidFill>
                <a:latin typeface="Tahoma"/>
                <a:cs typeface="Tahoma"/>
              </a:rPr>
              <a:t>Cases</a:t>
            </a:r>
            <a:r>
              <a:rPr lang="en-IN" sz="2800" b="1" spc="70" dirty="0">
                <a:solidFill>
                  <a:srgbClr val="7BA655"/>
                </a:solidFill>
                <a:latin typeface="Tahoma"/>
                <a:cs typeface="Tahoma"/>
              </a:rPr>
              <a:t> :</a:t>
            </a:r>
            <a:r>
              <a:rPr sz="2800" b="1" spc="-35" dirty="0">
                <a:solidFill>
                  <a:srgbClr val="7BA655"/>
                </a:solidFill>
                <a:latin typeface="Tahoma"/>
                <a:cs typeface="Tahoma"/>
              </a:rPr>
              <a:t> </a:t>
            </a:r>
            <a:endParaRPr sz="2800" b="1" dirty="0">
              <a:latin typeface="Tahoma"/>
              <a:cs typeface="Tahoma"/>
            </a:endParaRPr>
          </a:p>
        </p:txBody>
      </p:sp>
      <p:sp>
        <p:nvSpPr>
          <p:cNvPr id="4" name="object 4"/>
          <p:cNvSpPr/>
          <p:nvPr/>
        </p:nvSpPr>
        <p:spPr>
          <a:xfrm>
            <a:off x="6426200" y="1511909"/>
            <a:ext cx="5213985" cy="167640"/>
          </a:xfrm>
          <a:custGeom>
            <a:avLst/>
            <a:gdLst/>
            <a:ahLst/>
            <a:cxnLst/>
            <a:rect l="l" t="t" r="r" b="b"/>
            <a:pathLst>
              <a:path w="5213984" h="167639">
                <a:moveTo>
                  <a:pt x="5213810" y="167639"/>
                </a:moveTo>
                <a:lnTo>
                  <a:pt x="0" y="167639"/>
                </a:lnTo>
                <a:lnTo>
                  <a:pt x="0" y="0"/>
                </a:lnTo>
                <a:lnTo>
                  <a:pt x="5213810" y="0"/>
                </a:lnTo>
                <a:lnTo>
                  <a:pt x="5213810" y="167639"/>
                </a:lnTo>
                <a:close/>
              </a:path>
            </a:pathLst>
          </a:custGeom>
          <a:solidFill>
            <a:srgbClr val="FFFFFF"/>
          </a:solidFill>
        </p:spPr>
        <p:txBody>
          <a:bodyPr wrap="square" lIns="0" tIns="0" rIns="0" bIns="0" rtlCol="0"/>
          <a:lstStyle/>
          <a:p>
            <a:endParaRPr/>
          </a:p>
        </p:txBody>
      </p:sp>
      <p:sp>
        <p:nvSpPr>
          <p:cNvPr id="5" name="object 5"/>
          <p:cNvSpPr/>
          <p:nvPr/>
        </p:nvSpPr>
        <p:spPr>
          <a:xfrm>
            <a:off x="6053455" y="2315646"/>
            <a:ext cx="5562600" cy="404257"/>
          </a:xfrm>
          <a:custGeom>
            <a:avLst/>
            <a:gdLst/>
            <a:ahLst/>
            <a:cxnLst/>
            <a:rect l="l" t="t" r="r" b="b"/>
            <a:pathLst>
              <a:path w="5245100" h="335280">
                <a:moveTo>
                  <a:pt x="5245024" y="0"/>
                </a:moveTo>
                <a:lnTo>
                  <a:pt x="0" y="0"/>
                </a:lnTo>
                <a:lnTo>
                  <a:pt x="0" y="167640"/>
                </a:lnTo>
                <a:lnTo>
                  <a:pt x="371475" y="167640"/>
                </a:lnTo>
                <a:lnTo>
                  <a:pt x="371475" y="335280"/>
                </a:lnTo>
                <a:lnTo>
                  <a:pt x="4390860" y="335280"/>
                </a:lnTo>
                <a:lnTo>
                  <a:pt x="4390860" y="167640"/>
                </a:lnTo>
                <a:lnTo>
                  <a:pt x="5245024" y="167640"/>
                </a:lnTo>
                <a:lnTo>
                  <a:pt x="5245024" y="0"/>
                </a:lnTo>
                <a:close/>
              </a:path>
            </a:pathLst>
          </a:custGeom>
          <a:solidFill>
            <a:srgbClr val="FFFFFF"/>
          </a:solidFill>
        </p:spPr>
        <p:txBody>
          <a:bodyPr wrap="square" lIns="0" tIns="0" rIns="0" bIns="0" rtlCol="0"/>
          <a:lstStyle/>
          <a:p>
            <a:r>
              <a:rPr lang="en-US" sz="2400" b="1" spc="10" dirty="0">
                <a:solidFill>
                  <a:srgbClr val="7BA655"/>
                </a:solidFill>
                <a:latin typeface="Tahoma"/>
                <a:cs typeface="Tahoma"/>
              </a:rPr>
              <a:t>Dependencies :</a:t>
            </a:r>
            <a:endParaRPr lang="en-US" sz="2400" b="1" dirty="0">
              <a:latin typeface="Tahoma"/>
              <a:cs typeface="Tahoma"/>
            </a:endParaRPr>
          </a:p>
          <a:p>
            <a:endParaRPr dirty="0"/>
          </a:p>
        </p:txBody>
      </p:sp>
      <p:sp>
        <p:nvSpPr>
          <p:cNvPr id="8" name="object 8"/>
          <p:cNvSpPr txBox="1"/>
          <p:nvPr/>
        </p:nvSpPr>
        <p:spPr>
          <a:xfrm>
            <a:off x="5943600" y="605096"/>
            <a:ext cx="5562600" cy="1177889"/>
          </a:xfrm>
          <a:prstGeom prst="rect">
            <a:avLst/>
          </a:prstGeom>
          <a:ln w="9524">
            <a:solidFill>
              <a:srgbClr val="000000"/>
            </a:solidFill>
          </a:ln>
        </p:spPr>
        <p:txBody>
          <a:bodyPr vert="horz" wrap="square" lIns="0" tIns="85725" rIns="0" bIns="0" rtlCol="0">
            <a:spAutoFit/>
          </a:bodyPr>
          <a:lstStyle/>
          <a:p>
            <a:pPr marL="542925" marR="292100" indent="-428625">
              <a:lnSpc>
                <a:spcPct val="104500"/>
              </a:lnSpc>
              <a:spcBef>
                <a:spcPts val="675"/>
              </a:spcBef>
              <a:buSzPct val="145454"/>
              <a:buFont typeface="MS PGothic"/>
              <a:buChar char="➢"/>
              <a:tabLst>
                <a:tab pos="542290" algn="l"/>
                <a:tab pos="542925" algn="l"/>
              </a:tabLst>
            </a:pPr>
            <a:endParaRPr sz="1100" dirty="0">
              <a:latin typeface="Arial MT"/>
              <a:cs typeface="Arial MT"/>
            </a:endParaRPr>
          </a:p>
        </p:txBody>
      </p:sp>
      <p:sp>
        <p:nvSpPr>
          <p:cNvPr id="9" name="object 9"/>
          <p:cNvSpPr txBox="1"/>
          <p:nvPr/>
        </p:nvSpPr>
        <p:spPr>
          <a:xfrm>
            <a:off x="958850" y="6313932"/>
            <a:ext cx="115570" cy="193040"/>
          </a:xfrm>
          <a:prstGeom prst="rect">
            <a:avLst/>
          </a:prstGeom>
        </p:spPr>
        <p:txBody>
          <a:bodyPr vert="horz" wrap="square" lIns="0" tIns="12700" rIns="0" bIns="0" rtlCol="0">
            <a:spAutoFit/>
          </a:bodyPr>
          <a:lstStyle/>
          <a:p>
            <a:pPr marL="12700">
              <a:lnSpc>
                <a:spcPct val="100000"/>
              </a:lnSpc>
              <a:spcBef>
                <a:spcPts val="100"/>
              </a:spcBef>
            </a:pPr>
            <a:r>
              <a:rPr sz="1100" spc="100" dirty="0">
                <a:latin typeface="Tahoma"/>
                <a:cs typeface="Tahoma"/>
              </a:rPr>
              <a:t>3</a:t>
            </a:r>
            <a:endParaRPr sz="1100">
              <a:latin typeface="Tahoma"/>
              <a:cs typeface="Tahoma"/>
            </a:endParaRPr>
          </a:p>
        </p:txBody>
      </p:sp>
      <p:sp>
        <p:nvSpPr>
          <p:cNvPr id="10" name="object 10"/>
          <p:cNvSpPr/>
          <p:nvPr/>
        </p:nvSpPr>
        <p:spPr>
          <a:xfrm>
            <a:off x="6340475" y="261149"/>
            <a:ext cx="4988560" cy="247015"/>
          </a:xfrm>
          <a:custGeom>
            <a:avLst/>
            <a:gdLst/>
            <a:ahLst/>
            <a:cxnLst/>
            <a:rect l="l" t="t" r="r" b="b"/>
            <a:pathLst>
              <a:path w="4988559" h="247015">
                <a:moveTo>
                  <a:pt x="4988037" y="246887"/>
                </a:moveTo>
                <a:lnTo>
                  <a:pt x="0" y="246887"/>
                </a:lnTo>
                <a:lnTo>
                  <a:pt x="0" y="0"/>
                </a:lnTo>
                <a:lnTo>
                  <a:pt x="4988037" y="0"/>
                </a:lnTo>
                <a:lnTo>
                  <a:pt x="4988037" y="246887"/>
                </a:lnTo>
                <a:close/>
              </a:path>
            </a:pathLst>
          </a:custGeom>
          <a:solidFill>
            <a:srgbClr val="FFFFFF"/>
          </a:solidFill>
        </p:spPr>
        <p:txBody>
          <a:bodyPr wrap="square" lIns="0" tIns="0" rIns="0" bIns="0" rtlCol="0"/>
          <a:lstStyle/>
          <a:p>
            <a:endParaRPr/>
          </a:p>
        </p:txBody>
      </p:sp>
      <p:sp>
        <p:nvSpPr>
          <p:cNvPr id="11" name="object 11"/>
          <p:cNvSpPr txBox="1"/>
          <p:nvPr/>
        </p:nvSpPr>
        <p:spPr>
          <a:xfrm>
            <a:off x="5943600" y="217360"/>
            <a:ext cx="5398135" cy="382156"/>
          </a:xfrm>
          <a:prstGeom prst="rect">
            <a:avLst/>
          </a:prstGeom>
        </p:spPr>
        <p:txBody>
          <a:bodyPr vert="horz" wrap="square" lIns="0" tIns="12700" rIns="0" bIns="0" rtlCol="0">
            <a:spAutoFit/>
          </a:bodyPr>
          <a:lstStyle/>
          <a:p>
            <a:pPr marL="12700">
              <a:lnSpc>
                <a:spcPct val="100000"/>
              </a:lnSpc>
              <a:spcBef>
                <a:spcPts val="100"/>
              </a:spcBef>
            </a:pPr>
            <a:r>
              <a:rPr lang="en-US" sz="2400" b="1" spc="10" dirty="0">
                <a:solidFill>
                  <a:srgbClr val="7BA655"/>
                </a:solidFill>
                <a:latin typeface="Tahoma"/>
                <a:cs typeface="Tahoma"/>
              </a:rPr>
              <a:t>Technology stack :</a:t>
            </a:r>
            <a:endParaRPr sz="2400" b="1" dirty="0">
              <a:latin typeface="Tahoma"/>
              <a:cs typeface="Tahoma"/>
            </a:endParaRPr>
          </a:p>
        </p:txBody>
      </p:sp>
      <p:sp>
        <p:nvSpPr>
          <p:cNvPr id="12" name="object 12"/>
          <p:cNvSpPr txBox="1"/>
          <p:nvPr/>
        </p:nvSpPr>
        <p:spPr>
          <a:xfrm>
            <a:off x="228600" y="823094"/>
            <a:ext cx="5174381" cy="5949705"/>
          </a:xfrm>
          <a:prstGeom prst="rect">
            <a:avLst/>
          </a:prstGeom>
          <a:ln w="9524">
            <a:solidFill>
              <a:srgbClr val="000000"/>
            </a:solidFill>
          </a:ln>
        </p:spPr>
        <p:txBody>
          <a:bodyPr vert="horz" wrap="square" lIns="0" tIns="32384" rIns="0" bIns="0" rtlCol="0">
            <a:spAutoFit/>
          </a:bodyPr>
          <a:lstStyle/>
          <a:p>
            <a:pPr marL="171450">
              <a:lnSpc>
                <a:spcPct val="100000"/>
              </a:lnSpc>
              <a:spcBef>
                <a:spcPts val="254"/>
              </a:spcBef>
              <a:tabLst>
                <a:tab pos="542290" algn="l"/>
                <a:tab pos="542925" algn="l"/>
              </a:tabLst>
            </a:pPr>
            <a:r>
              <a:rPr lang="en-US" dirty="0">
                <a:latin typeface="Arial MT"/>
                <a:cs typeface="Arial MT"/>
              </a:rPr>
              <a:t>               E-commerce and Retailers			</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Documentation and Forms</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a:t>
            </a:r>
          </a:p>
          <a:p>
            <a:pPr marL="171450">
              <a:lnSpc>
                <a:spcPct val="100000"/>
              </a:lnSpc>
              <a:spcBef>
                <a:spcPts val="254"/>
              </a:spcBef>
              <a:tabLst>
                <a:tab pos="542290" algn="l"/>
                <a:tab pos="542925" algn="l"/>
              </a:tabLst>
            </a:pPr>
            <a:r>
              <a:rPr lang="en-US" dirty="0">
                <a:latin typeface="Arial MT"/>
                <a:cs typeface="Arial MT"/>
              </a:rPr>
              <a:t>               Bulk shipping</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Global network</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Payment Processing</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Customs and Compliance         </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Cost Estimation  </a:t>
            </a:r>
          </a:p>
          <a:p>
            <a:pPr marL="171450">
              <a:lnSpc>
                <a:spcPct val="100000"/>
              </a:lnSpc>
              <a:spcBef>
                <a:spcPts val="254"/>
              </a:spcBef>
              <a:tabLst>
                <a:tab pos="542290" algn="l"/>
                <a:tab pos="542925" algn="l"/>
              </a:tabLst>
            </a:pPr>
            <a:endParaRPr lang="en-US" dirty="0">
              <a:latin typeface="Arial MT"/>
              <a:cs typeface="Arial MT"/>
            </a:endParaRPr>
          </a:p>
          <a:p>
            <a:pPr marL="171450">
              <a:lnSpc>
                <a:spcPct val="100000"/>
              </a:lnSpc>
              <a:spcBef>
                <a:spcPts val="254"/>
              </a:spcBef>
              <a:tabLst>
                <a:tab pos="542290" algn="l"/>
                <a:tab pos="542925" algn="l"/>
              </a:tabLst>
            </a:pPr>
            <a:r>
              <a:rPr lang="en-US" dirty="0">
                <a:latin typeface="Arial MT"/>
                <a:cs typeface="Arial MT"/>
              </a:rPr>
              <a:t>               Time Sensitive Shipments</a:t>
            </a:r>
          </a:p>
          <a:p>
            <a:pPr marL="171450">
              <a:lnSpc>
                <a:spcPct val="100000"/>
              </a:lnSpc>
              <a:spcBef>
                <a:spcPts val="254"/>
              </a:spcBef>
              <a:tabLst>
                <a:tab pos="542290" algn="l"/>
                <a:tab pos="542925" algn="l"/>
              </a:tabLst>
            </a:pPr>
            <a:endParaRPr lang="en-US" dirty="0">
              <a:latin typeface="Arial MT"/>
              <a:cs typeface="Arial MT"/>
            </a:endParaRPr>
          </a:p>
        </p:txBody>
      </p:sp>
      <p:pic>
        <p:nvPicPr>
          <p:cNvPr id="16" name="Picture 15">
            <a:extLst>
              <a:ext uri="{FF2B5EF4-FFF2-40B4-BE49-F238E27FC236}">
                <a16:creationId xmlns:a16="http://schemas.microsoft.com/office/drawing/2014/main" id="{6BA4267C-CA0D-181C-E5C1-D5E51145B2B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986820" y="782894"/>
            <a:ext cx="758631" cy="758631"/>
          </a:xfrm>
          <a:prstGeom prst="rect">
            <a:avLst/>
          </a:prstGeom>
        </p:spPr>
      </p:pic>
      <p:pic>
        <p:nvPicPr>
          <p:cNvPr id="18" name="Picture 17">
            <a:extLst>
              <a:ext uri="{FF2B5EF4-FFF2-40B4-BE49-F238E27FC236}">
                <a16:creationId xmlns:a16="http://schemas.microsoft.com/office/drawing/2014/main" id="{0227208C-62B7-008D-67E8-4AE7CF9CECE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939161" y="771849"/>
            <a:ext cx="564727" cy="797789"/>
          </a:xfrm>
          <a:prstGeom prst="rect">
            <a:avLst/>
          </a:prstGeom>
        </p:spPr>
      </p:pic>
      <p:pic>
        <p:nvPicPr>
          <p:cNvPr id="20" name="Picture 19">
            <a:extLst>
              <a:ext uri="{FF2B5EF4-FFF2-40B4-BE49-F238E27FC236}">
                <a16:creationId xmlns:a16="http://schemas.microsoft.com/office/drawing/2014/main" id="{3E9B1B85-5749-2304-4472-3460D5BC235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760820" y="924143"/>
            <a:ext cx="567373" cy="567373"/>
          </a:xfrm>
          <a:prstGeom prst="rect">
            <a:avLst/>
          </a:prstGeom>
        </p:spPr>
      </p:pic>
      <p:pic>
        <p:nvPicPr>
          <p:cNvPr id="26" name="Picture 25">
            <a:extLst>
              <a:ext uri="{FF2B5EF4-FFF2-40B4-BE49-F238E27FC236}">
                <a16:creationId xmlns:a16="http://schemas.microsoft.com/office/drawing/2014/main" id="{3C525356-5D24-5A7D-550F-C297A68A9FF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8615034" y="917700"/>
            <a:ext cx="1024970" cy="552680"/>
          </a:xfrm>
          <a:prstGeom prst="rect">
            <a:avLst/>
          </a:prstGeom>
        </p:spPr>
      </p:pic>
      <p:pic>
        <p:nvPicPr>
          <p:cNvPr id="15" name="Picture 14">
            <a:extLst>
              <a:ext uri="{FF2B5EF4-FFF2-40B4-BE49-F238E27FC236}">
                <a16:creationId xmlns:a16="http://schemas.microsoft.com/office/drawing/2014/main" id="{C94CB6E9-70C3-7261-19FF-B774E82B1A3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59080" y="877813"/>
            <a:ext cx="689744" cy="689744"/>
          </a:xfrm>
          <a:prstGeom prst="rect">
            <a:avLst/>
          </a:prstGeom>
        </p:spPr>
      </p:pic>
      <p:pic>
        <p:nvPicPr>
          <p:cNvPr id="19" name="Picture 18">
            <a:extLst>
              <a:ext uri="{FF2B5EF4-FFF2-40B4-BE49-F238E27FC236}">
                <a16:creationId xmlns:a16="http://schemas.microsoft.com/office/drawing/2014/main" id="{ECC4C8FD-29F0-FC4C-BEDB-E2CE78D6ECB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14826" y="1661261"/>
            <a:ext cx="759594" cy="759594"/>
          </a:xfrm>
          <a:prstGeom prst="rect">
            <a:avLst/>
          </a:prstGeom>
        </p:spPr>
      </p:pic>
      <p:pic>
        <p:nvPicPr>
          <p:cNvPr id="22" name="Picture 21">
            <a:extLst>
              <a:ext uri="{FF2B5EF4-FFF2-40B4-BE49-F238E27FC236}">
                <a16:creationId xmlns:a16="http://schemas.microsoft.com/office/drawing/2014/main" id="{A4F727E0-C377-7908-4B93-3D371ADCA8B6}"/>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288494" y="2536063"/>
            <a:ext cx="670356" cy="670356"/>
          </a:xfrm>
          <a:prstGeom prst="rect">
            <a:avLst/>
          </a:prstGeom>
        </p:spPr>
      </p:pic>
      <p:pic>
        <p:nvPicPr>
          <p:cNvPr id="25" name="Picture 24">
            <a:extLst>
              <a:ext uri="{FF2B5EF4-FFF2-40B4-BE49-F238E27FC236}">
                <a16:creationId xmlns:a16="http://schemas.microsoft.com/office/drawing/2014/main" id="{79AC6E4A-99E4-8705-FF87-5E36A75D3C0A}"/>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259080" y="3355950"/>
            <a:ext cx="644024" cy="644024"/>
          </a:xfrm>
          <a:prstGeom prst="rect">
            <a:avLst/>
          </a:prstGeom>
        </p:spPr>
      </p:pic>
      <p:pic>
        <p:nvPicPr>
          <p:cNvPr id="29" name="Picture 28">
            <a:extLst>
              <a:ext uri="{FF2B5EF4-FFF2-40B4-BE49-F238E27FC236}">
                <a16:creationId xmlns:a16="http://schemas.microsoft.com/office/drawing/2014/main" id="{F1DF5784-5333-CCEB-22B5-DD08ECAEEE0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288494" y="4036299"/>
            <a:ext cx="689744" cy="689744"/>
          </a:xfrm>
          <a:prstGeom prst="rect">
            <a:avLst/>
          </a:prstGeom>
        </p:spPr>
      </p:pic>
      <p:pic>
        <p:nvPicPr>
          <p:cNvPr id="31" name="Picture 30">
            <a:extLst>
              <a:ext uri="{FF2B5EF4-FFF2-40B4-BE49-F238E27FC236}">
                <a16:creationId xmlns:a16="http://schemas.microsoft.com/office/drawing/2014/main" id="{E7ADEFC1-32D7-5E36-A2DE-4A2BDB9E664A}"/>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6181038" y="5292015"/>
            <a:ext cx="654699" cy="654699"/>
          </a:xfrm>
          <a:prstGeom prst="rect">
            <a:avLst/>
          </a:prstGeom>
        </p:spPr>
      </p:pic>
      <p:pic>
        <p:nvPicPr>
          <p:cNvPr id="33" name="Picture 32">
            <a:extLst>
              <a:ext uri="{FF2B5EF4-FFF2-40B4-BE49-F238E27FC236}">
                <a16:creationId xmlns:a16="http://schemas.microsoft.com/office/drawing/2014/main" id="{317F328D-A070-2744-9CAD-F5624CBEC2EF}"/>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6113272" y="4398693"/>
            <a:ext cx="654699" cy="654699"/>
          </a:xfrm>
          <a:prstGeom prst="rect">
            <a:avLst/>
          </a:prstGeom>
        </p:spPr>
      </p:pic>
      <p:pic>
        <p:nvPicPr>
          <p:cNvPr id="35" name="Picture 34">
            <a:extLst>
              <a:ext uri="{FF2B5EF4-FFF2-40B4-BE49-F238E27FC236}">
                <a16:creationId xmlns:a16="http://schemas.microsoft.com/office/drawing/2014/main" id="{A981B6B1-162A-762B-31E7-2D9FAE3277AF}"/>
              </a:ext>
            </a:extLst>
          </p:cNvPr>
          <p:cNvPicPr>
            <a:picLocks noChangeAspect="1"/>
          </p:cNvPicPr>
          <p:nvPr/>
        </p:nvPicPr>
        <p:blipFill>
          <a:blip r:embed="rId13" cstate="print">
            <a:extLst>
              <a:ext uri="{28A0092B-C50C-407E-A947-70E740481C1C}">
                <a14:useLocalDpi xmlns:a14="http://schemas.microsoft.com/office/drawing/2010/main" val="0"/>
              </a:ext>
            </a:extLst>
          </a:blip>
          <a:stretch>
            <a:fillRect/>
          </a:stretch>
        </p:blipFill>
        <p:spPr>
          <a:xfrm>
            <a:off x="310114" y="6050524"/>
            <a:ext cx="689744" cy="689744"/>
          </a:xfrm>
          <a:prstGeom prst="rect">
            <a:avLst/>
          </a:prstGeom>
        </p:spPr>
      </p:pic>
      <p:sp>
        <p:nvSpPr>
          <p:cNvPr id="38" name="TextBox 37">
            <a:extLst>
              <a:ext uri="{FF2B5EF4-FFF2-40B4-BE49-F238E27FC236}">
                <a16:creationId xmlns:a16="http://schemas.microsoft.com/office/drawing/2014/main" id="{7655DF0F-ED8C-2E7C-93C9-B5255A99EDCD}"/>
              </a:ext>
            </a:extLst>
          </p:cNvPr>
          <p:cNvSpPr txBox="1"/>
          <p:nvPr/>
        </p:nvSpPr>
        <p:spPr>
          <a:xfrm>
            <a:off x="5943600" y="2895600"/>
            <a:ext cx="5959906" cy="3970318"/>
          </a:xfrm>
          <a:prstGeom prst="rect">
            <a:avLst/>
          </a:prstGeom>
          <a:noFill/>
        </p:spPr>
        <p:txBody>
          <a:bodyPr wrap="square" rtlCol="0">
            <a:spAutoFit/>
          </a:bodyPr>
          <a:lstStyle/>
          <a:p>
            <a:r>
              <a:rPr lang="en-IN" dirty="0"/>
              <a:t>                   Security</a:t>
            </a:r>
          </a:p>
          <a:p>
            <a:endParaRPr lang="en-IN" dirty="0"/>
          </a:p>
          <a:p>
            <a:endParaRPr lang="en-IN" dirty="0"/>
          </a:p>
          <a:p>
            <a:r>
              <a:rPr lang="en-IN" dirty="0"/>
              <a:t>                   Database Management</a:t>
            </a:r>
          </a:p>
          <a:p>
            <a:endParaRPr lang="en-IN" dirty="0"/>
          </a:p>
          <a:p>
            <a:endParaRPr lang="en-IN" dirty="0"/>
          </a:p>
          <a:p>
            <a:r>
              <a:rPr lang="en-IN" dirty="0"/>
              <a:t>                   Real Time Tracking</a:t>
            </a:r>
          </a:p>
          <a:p>
            <a:endParaRPr lang="en-IN" dirty="0"/>
          </a:p>
          <a:p>
            <a:endParaRPr lang="en-IN" dirty="0"/>
          </a:p>
          <a:p>
            <a:r>
              <a:rPr lang="en-IN" dirty="0"/>
              <a:t>                    Product Insurance</a:t>
            </a:r>
          </a:p>
          <a:p>
            <a:endParaRPr lang="en-IN" dirty="0"/>
          </a:p>
          <a:p>
            <a:endParaRPr lang="en-IN" dirty="0"/>
          </a:p>
          <a:p>
            <a:r>
              <a:rPr lang="en-IN" dirty="0"/>
              <a:t>                    Business and Personal Use</a:t>
            </a:r>
          </a:p>
          <a:p>
            <a:endParaRPr lang="en-IN" dirty="0"/>
          </a:p>
        </p:txBody>
      </p:sp>
      <p:pic>
        <p:nvPicPr>
          <p:cNvPr id="40" name="Picture 39">
            <a:extLst>
              <a:ext uri="{FF2B5EF4-FFF2-40B4-BE49-F238E27FC236}">
                <a16:creationId xmlns:a16="http://schemas.microsoft.com/office/drawing/2014/main" id="{1AECB9EB-2E2D-F850-A892-355CC0137E6C}"/>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370613" y="5402927"/>
            <a:ext cx="543787" cy="543787"/>
          </a:xfrm>
          <a:prstGeom prst="rect">
            <a:avLst/>
          </a:prstGeom>
        </p:spPr>
      </p:pic>
      <p:pic>
        <p:nvPicPr>
          <p:cNvPr id="42" name="Picture 41">
            <a:extLst>
              <a:ext uri="{FF2B5EF4-FFF2-40B4-BE49-F238E27FC236}">
                <a16:creationId xmlns:a16="http://schemas.microsoft.com/office/drawing/2014/main" id="{801D3FCB-F4A7-99E6-F7A4-5C7A5E8FCEA9}"/>
              </a:ext>
            </a:extLst>
          </p:cNvPr>
          <p:cNvPicPr>
            <a:picLocks noChangeAspect="1"/>
          </p:cNvPicPr>
          <p:nvPr/>
        </p:nvPicPr>
        <p:blipFill>
          <a:blip r:embed="rId15" cstate="print">
            <a:extLst>
              <a:ext uri="{28A0092B-C50C-407E-A947-70E740481C1C}">
                <a14:useLocalDpi xmlns:a14="http://schemas.microsoft.com/office/drawing/2010/main" val="0"/>
              </a:ext>
            </a:extLst>
          </a:blip>
          <a:stretch>
            <a:fillRect/>
          </a:stretch>
        </p:blipFill>
        <p:spPr>
          <a:xfrm>
            <a:off x="6188211" y="3672537"/>
            <a:ext cx="504820" cy="504820"/>
          </a:xfrm>
          <a:prstGeom prst="rect">
            <a:avLst/>
          </a:prstGeom>
        </p:spPr>
      </p:pic>
      <p:pic>
        <p:nvPicPr>
          <p:cNvPr id="44" name="Picture 43">
            <a:extLst>
              <a:ext uri="{FF2B5EF4-FFF2-40B4-BE49-F238E27FC236}">
                <a16:creationId xmlns:a16="http://schemas.microsoft.com/office/drawing/2014/main" id="{AC2F7FE5-5C9F-6A53-B74B-FBEA361F35E6}"/>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391457" y="4726042"/>
            <a:ext cx="555800" cy="555800"/>
          </a:xfrm>
          <a:prstGeom prst="rect">
            <a:avLst/>
          </a:prstGeom>
        </p:spPr>
      </p:pic>
      <p:pic>
        <p:nvPicPr>
          <p:cNvPr id="46" name="Picture 45">
            <a:extLst>
              <a:ext uri="{FF2B5EF4-FFF2-40B4-BE49-F238E27FC236}">
                <a16:creationId xmlns:a16="http://schemas.microsoft.com/office/drawing/2014/main" id="{A150C9DC-5FD6-F501-FFE0-0CEB9C8449B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flipH="1">
            <a:off x="6259085" y="2852348"/>
            <a:ext cx="576652" cy="576652"/>
          </a:xfrm>
          <a:prstGeom prst="rect">
            <a:avLst/>
          </a:prstGeom>
        </p:spPr>
      </p:pic>
      <p:pic>
        <p:nvPicPr>
          <p:cNvPr id="48" name="Picture 47">
            <a:extLst>
              <a:ext uri="{FF2B5EF4-FFF2-40B4-BE49-F238E27FC236}">
                <a16:creationId xmlns:a16="http://schemas.microsoft.com/office/drawing/2014/main" id="{387A953B-AEBF-B544-27DD-4ADB768241D2}"/>
              </a:ext>
            </a:extLst>
          </p:cNvPr>
          <p:cNvPicPr>
            <a:picLocks noChangeAspect="1"/>
          </p:cNvPicPr>
          <p:nvPr/>
        </p:nvPicPr>
        <p:blipFill>
          <a:blip r:embed="rId18" cstate="print">
            <a:extLst>
              <a:ext uri="{28A0092B-C50C-407E-A947-70E740481C1C}">
                <a14:useLocalDpi xmlns:a14="http://schemas.microsoft.com/office/drawing/2010/main" val="0"/>
              </a:ext>
            </a:extLst>
          </a:blip>
          <a:stretch>
            <a:fillRect/>
          </a:stretch>
        </p:blipFill>
        <p:spPr>
          <a:xfrm>
            <a:off x="6181038" y="6050524"/>
            <a:ext cx="759594" cy="759594"/>
          </a:xfrm>
          <a:prstGeom prst="rect">
            <a:avLst/>
          </a:prstGeom>
        </p:spPr>
      </p:pic>
      <p:pic>
        <p:nvPicPr>
          <p:cNvPr id="6" name="Picture 5">
            <a:extLst>
              <a:ext uri="{FF2B5EF4-FFF2-40B4-BE49-F238E27FC236}">
                <a16:creationId xmlns:a16="http://schemas.microsoft.com/office/drawing/2014/main" id="{07DB196F-8247-1763-125F-457801BC1A2A}"/>
              </a:ext>
            </a:extLst>
          </p:cNvPr>
          <p:cNvPicPr>
            <a:picLocks noChangeAspect="1"/>
          </p:cNvPicPr>
          <p:nvPr/>
        </p:nvPicPr>
        <p:blipFill>
          <a:blip r:embed="rId19" cstate="print">
            <a:extLst>
              <a:ext uri="{28A0092B-C50C-407E-A947-70E740481C1C}">
                <a14:useLocalDpi xmlns:a14="http://schemas.microsoft.com/office/drawing/2010/main" val="0"/>
              </a:ext>
            </a:extLst>
          </a:blip>
          <a:stretch>
            <a:fillRect/>
          </a:stretch>
        </p:blipFill>
        <p:spPr>
          <a:xfrm>
            <a:off x="9792890" y="690139"/>
            <a:ext cx="1218919" cy="763043"/>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02847" y="432937"/>
            <a:ext cx="4029710" cy="535940"/>
          </a:xfrm>
          <a:prstGeom prst="rect">
            <a:avLst/>
          </a:prstGeom>
        </p:spPr>
        <p:txBody>
          <a:bodyPr vert="horz" wrap="square" lIns="0" tIns="12700" rIns="0" bIns="0" rtlCol="0">
            <a:spAutoFit/>
          </a:bodyPr>
          <a:lstStyle/>
          <a:p>
            <a:pPr marL="12700">
              <a:lnSpc>
                <a:spcPct val="100000"/>
              </a:lnSpc>
              <a:spcBef>
                <a:spcPts val="100"/>
              </a:spcBef>
            </a:pPr>
            <a:r>
              <a:rPr spc="-620" dirty="0"/>
              <a:t>T</a:t>
            </a:r>
            <a:r>
              <a:rPr spc="-135" dirty="0"/>
              <a:t>e</a:t>
            </a:r>
            <a:r>
              <a:rPr spc="-50" dirty="0"/>
              <a:t>a</a:t>
            </a:r>
            <a:r>
              <a:rPr spc="-75" dirty="0"/>
              <a:t>m</a:t>
            </a:r>
            <a:r>
              <a:rPr spc="-100" dirty="0"/>
              <a:t> </a:t>
            </a:r>
            <a:r>
              <a:rPr spc="-160" dirty="0"/>
              <a:t>Membe</a:t>
            </a:r>
            <a:r>
              <a:rPr spc="-85" dirty="0"/>
              <a:t>r</a:t>
            </a:r>
            <a:r>
              <a:rPr spc="-100" dirty="0"/>
              <a:t> </a:t>
            </a:r>
            <a:r>
              <a:rPr spc="-229" dirty="0"/>
              <a:t>D</a:t>
            </a:r>
            <a:r>
              <a:rPr spc="-145" dirty="0"/>
              <a:t>e</a:t>
            </a:r>
            <a:r>
              <a:rPr spc="-140" dirty="0"/>
              <a:t>tails</a:t>
            </a:r>
          </a:p>
        </p:txBody>
      </p:sp>
      <p:sp>
        <p:nvSpPr>
          <p:cNvPr id="3" name="object 3"/>
          <p:cNvSpPr txBox="1"/>
          <p:nvPr/>
        </p:nvSpPr>
        <p:spPr>
          <a:xfrm>
            <a:off x="988575" y="1287173"/>
            <a:ext cx="5052060" cy="3198311"/>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5D7B3E"/>
                </a:solidFill>
                <a:latin typeface="Tahoma"/>
                <a:cs typeface="Tahoma"/>
              </a:rPr>
              <a:t>T</a:t>
            </a:r>
            <a:r>
              <a:rPr sz="1200" b="1" spc="-35" dirty="0">
                <a:solidFill>
                  <a:srgbClr val="5D7B3E"/>
                </a:solidFill>
                <a:latin typeface="Tahoma"/>
                <a:cs typeface="Tahoma"/>
              </a:rPr>
              <a:t>eam</a:t>
            </a:r>
            <a:r>
              <a:rPr sz="1200" b="1" spc="-105" dirty="0">
                <a:solidFill>
                  <a:srgbClr val="5D7B3E"/>
                </a:solidFill>
                <a:latin typeface="Tahoma"/>
                <a:cs typeface="Tahoma"/>
              </a:rPr>
              <a:t> </a:t>
            </a:r>
            <a:r>
              <a:rPr sz="1200" b="1" spc="35" dirty="0">
                <a:solidFill>
                  <a:srgbClr val="5D7B3E"/>
                </a:solidFill>
                <a:latin typeface="Tahoma"/>
                <a:cs typeface="Tahoma"/>
              </a:rPr>
              <a:t>L</a:t>
            </a:r>
            <a:r>
              <a:rPr sz="1200" b="1" spc="-20" dirty="0">
                <a:solidFill>
                  <a:srgbClr val="5D7B3E"/>
                </a:solidFill>
                <a:latin typeface="Tahoma"/>
                <a:cs typeface="Tahoma"/>
              </a:rPr>
              <a:t>eader</a:t>
            </a:r>
            <a:r>
              <a:rPr sz="1200" b="1" spc="-105" dirty="0">
                <a:solidFill>
                  <a:srgbClr val="5D7B3E"/>
                </a:solidFill>
                <a:latin typeface="Tahoma"/>
                <a:cs typeface="Tahoma"/>
              </a:rPr>
              <a:t> </a:t>
            </a:r>
            <a:r>
              <a:rPr sz="1200" b="1" spc="-50" dirty="0">
                <a:solidFill>
                  <a:srgbClr val="5D7B3E"/>
                </a:solidFill>
                <a:latin typeface="Tahoma"/>
                <a:cs typeface="Tahoma"/>
              </a:rPr>
              <a:t>Name:</a:t>
            </a:r>
            <a:r>
              <a:rPr sz="1200" b="1" spc="-105" dirty="0">
                <a:solidFill>
                  <a:srgbClr val="5D7B3E"/>
                </a:solidFill>
                <a:latin typeface="Tahoma"/>
                <a:cs typeface="Tahoma"/>
              </a:rPr>
              <a:t> </a:t>
            </a:r>
            <a:r>
              <a:rPr lang="en-IN" sz="1200" b="1" spc="-15">
                <a:solidFill>
                  <a:srgbClr val="5D7B3E"/>
                </a:solidFill>
                <a:latin typeface="Tahoma"/>
                <a:cs typeface="Tahoma"/>
              </a:rPr>
              <a:t>Mungalpara</a:t>
            </a:r>
            <a:r>
              <a:rPr lang="en-IN" sz="1200" b="1" spc="-15" dirty="0">
                <a:solidFill>
                  <a:srgbClr val="5D7B3E"/>
                </a:solidFill>
                <a:latin typeface="Tahoma"/>
                <a:cs typeface="Tahoma"/>
              </a:rPr>
              <a:t> Krish </a:t>
            </a:r>
            <a:r>
              <a:rPr lang="en-IN" sz="1200" b="1" spc="-15" dirty="0" err="1">
                <a:solidFill>
                  <a:srgbClr val="5D7B3E"/>
                </a:solidFill>
                <a:latin typeface="Tahoma"/>
                <a:cs typeface="Tahoma"/>
              </a:rPr>
              <a:t>Arvindbhai</a:t>
            </a:r>
            <a:endParaRPr sz="1200" dirty="0">
              <a:latin typeface="Tahoma"/>
              <a:cs typeface="Tahoma"/>
            </a:endParaRPr>
          </a:p>
          <a:p>
            <a:pPr marL="12700">
              <a:lnSpc>
                <a:spcPct val="100000"/>
              </a:lnSpc>
              <a:spcBef>
                <a:spcPts val="855"/>
              </a:spcBef>
              <a:tabLst>
                <a:tab pos="3212465" algn="l"/>
              </a:tabLst>
            </a:pPr>
            <a:r>
              <a:rPr sz="1200" spc="95" dirty="0">
                <a:latin typeface="Tahoma"/>
                <a:cs typeface="Tahoma"/>
              </a:rPr>
              <a:t>B</a:t>
            </a:r>
            <a:r>
              <a:rPr sz="1200" spc="50" dirty="0">
                <a:latin typeface="Tahoma"/>
                <a:cs typeface="Tahoma"/>
              </a:rPr>
              <a:t>r</a:t>
            </a:r>
            <a:r>
              <a:rPr sz="1200" spc="45" dirty="0">
                <a:latin typeface="Tahoma"/>
                <a:cs typeface="Tahoma"/>
              </a:rPr>
              <a:t>anch</a:t>
            </a:r>
            <a:r>
              <a:rPr sz="1200" spc="-120" dirty="0">
                <a:latin typeface="Tahoma"/>
                <a:cs typeface="Tahoma"/>
              </a:rPr>
              <a:t> </a:t>
            </a:r>
            <a:r>
              <a:rPr sz="1200" spc="25" dirty="0">
                <a:latin typeface="Tahoma"/>
                <a:cs typeface="Tahoma"/>
              </a:rPr>
              <a:t>(B</a:t>
            </a:r>
            <a:r>
              <a:rPr sz="1200" spc="5" dirty="0">
                <a:latin typeface="Tahoma"/>
                <a:cs typeface="Tahoma"/>
              </a:rPr>
              <a:t>t</a:t>
            </a:r>
            <a:r>
              <a:rPr sz="1200" spc="65" dirty="0">
                <a:latin typeface="Tahoma"/>
                <a:cs typeface="Tahoma"/>
              </a:rPr>
              <a:t>ech/M</a:t>
            </a:r>
            <a:r>
              <a:rPr sz="1200" spc="25" dirty="0">
                <a:latin typeface="Tahoma"/>
                <a:cs typeface="Tahoma"/>
              </a:rPr>
              <a:t>t</a:t>
            </a:r>
            <a:r>
              <a:rPr sz="1200" spc="55" dirty="0">
                <a:latin typeface="Tahoma"/>
                <a:cs typeface="Tahoma"/>
              </a:rPr>
              <a:t>ech/PhD</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dirty="0">
                <a:latin typeface="Tahoma"/>
                <a:cs typeface="Tahoma"/>
              </a:rPr>
              <a:t> </a:t>
            </a:r>
            <a:r>
              <a:rPr sz="1200" spc="-125" dirty="0">
                <a:latin typeface="Tahoma"/>
                <a:cs typeface="Tahoma"/>
              </a:rPr>
              <a:t> </a:t>
            </a:r>
            <a:r>
              <a:rPr sz="1200" spc="-5" dirty="0">
                <a:latin typeface="Tahoma"/>
                <a:cs typeface="Tahoma"/>
              </a:rPr>
              <a:t>B.E.</a:t>
            </a:r>
            <a:r>
              <a:rPr sz="1200" dirty="0">
                <a:latin typeface="Tahoma"/>
                <a:cs typeface="Tahoma"/>
              </a:rPr>
              <a:t>	</a:t>
            </a:r>
            <a:r>
              <a:rPr sz="1200" spc="65" dirty="0">
                <a:latin typeface="Tahoma"/>
                <a:cs typeface="Tahoma"/>
              </a:rPr>
              <a:t>S</a:t>
            </a:r>
            <a:r>
              <a:rPr sz="1200" spc="40" dirty="0">
                <a:latin typeface="Tahoma"/>
                <a:cs typeface="Tahoma"/>
              </a:rPr>
              <a:t>t</a:t>
            </a:r>
            <a:r>
              <a:rPr sz="1200" spc="30" dirty="0">
                <a:latin typeface="Tahoma"/>
                <a:cs typeface="Tahoma"/>
              </a:rPr>
              <a:t>r</a:t>
            </a:r>
            <a:r>
              <a:rPr sz="1200" spc="55" dirty="0">
                <a:latin typeface="Tahoma"/>
                <a:cs typeface="Tahoma"/>
              </a:rPr>
              <a:t>eam</a:t>
            </a:r>
            <a:r>
              <a:rPr sz="1200" spc="-120" dirty="0">
                <a:latin typeface="Tahoma"/>
                <a:cs typeface="Tahoma"/>
              </a:rPr>
              <a:t> </a:t>
            </a:r>
            <a:r>
              <a:rPr sz="1200" spc="-15" dirty="0">
                <a:latin typeface="Tahoma"/>
                <a:cs typeface="Tahoma"/>
              </a:rPr>
              <a:t>(</a:t>
            </a:r>
            <a:r>
              <a:rPr sz="1200" spc="-70" dirty="0">
                <a:latin typeface="Tahoma"/>
                <a:cs typeface="Tahoma"/>
              </a:rPr>
              <a:t>E</a:t>
            </a:r>
            <a:r>
              <a:rPr sz="1200" spc="30" dirty="0">
                <a:latin typeface="Tahoma"/>
                <a:cs typeface="Tahoma"/>
              </a:rPr>
              <a:t>CE,</a:t>
            </a:r>
            <a:r>
              <a:rPr sz="1200" spc="-120" dirty="0">
                <a:latin typeface="Tahoma"/>
                <a:cs typeface="Tahoma"/>
              </a:rPr>
              <a:t> </a:t>
            </a:r>
            <a:r>
              <a:rPr sz="1200" spc="100" dirty="0">
                <a:latin typeface="Tahoma"/>
                <a:cs typeface="Tahoma"/>
              </a:rPr>
              <a:t>CSE</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spc="-120" dirty="0">
                <a:latin typeface="Tahoma"/>
                <a:cs typeface="Tahoma"/>
              </a:rPr>
              <a:t> </a:t>
            </a:r>
            <a:r>
              <a:rPr sz="1200" spc="100" dirty="0">
                <a:latin typeface="Tahoma"/>
                <a:cs typeface="Tahoma"/>
              </a:rPr>
              <a:t>CE</a:t>
            </a:r>
            <a:endParaRPr sz="1200" dirty="0">
              <a:latin typeface="Tahoma"/>
              <a:cs typeface="Tahoma"/>
            </a:endParaRPr>
          </a:p>
          <a:p>
            <a:pPr marL="12700">
              <a:lnSpc>
                <a:spcPct val="100000"/>
              </a:lnSpc>
              <a:spcBef>
                <a:spcPts val="855"/>
              </a:spcBef>
            </a:pPr>
            <a:r>
              <a:rPr sz="1200" b="1" spc="-60" dirty="0">
                <a:solidFill>
                  <a:srgbClr val="5D7B3E"/>
                </a:solidFill>
                <a:latin typeface="Tahoma"/>
                <a:cs typeface="Tahoma"/>
              </a:rPr>
              <a:t>T</a:t>
            </a:r>
            <a:r>
              <a:rPr sz="1200" b="1" spc="-35" dirty="0">
                <a:solidFill>
                  <a:srgbClr val="5D7B3E"/>
                </a:solidFill>
                <a:latin typeface="Tahoma"/>
                <a:cs typeface="Tahoma"/>
              </a:rPr>
              <a:t>eam</a:t>
            </a:r>
            <a:r>
              <a:rPr sz="1200" b="1" spc="-105" dirty="0">
                <a:solidFill>
                  <a:srgbClr val="5D7B3E"/>
                </a:solidFill>
                <a:latin typeface="Tahoma"/>
                <a:cs typeface="Tahoma"/>
              </a:rPr>
              <a:t> </a:t>
            </a:r>
            <a:r>
              <a:rPr sz="1200" b="1" spc="-5" dirty="0">
                <a:solidFill>
                  <a:srgbClr val="5D7B3E"/>
                </a:solidFill>
                <a:latin typeface="Tahoma"/>
                <a:cs typeface="Tahoma"/>
              </a:rPr>
              <a:t>Member</a:t>
            </a:r>
            <a:r>
              <a:rPr sz="1200" b="1" spc="-105" dirty="0">
                <a:solidFill>
                  <a:srgbClr val="5D7B3E"/>
                </a:solidFill>
                <a:latin typeface="Tahoma"/>
                <a:cs typeface="Tahoma"/>
              </a:rPr>
              <a:t> </a:t>
            </a:r>
            <a:r>
              <a:rPr sz="1200" b="1" spc="-155" dirty="0">
                <a:solidFill>
                  <a:srgbClr val="5D7B3E"/>
                </a:solidFill>
                <a:latin typeface="Tahoma"/>
                <a:cs typeface="Tahoma"/>
              </a:rPr>
              <a:t>1</a:t>
            </a:r>
            <a:r>
              <a:rPr sz="1200" b="1" spc="-105" dirty="0">
                <a:solidFill>
                  <a:srgbClr val="5D7B3E"/>
                </a:solidFill>
                <a:latin typeface="Tahoma"/>
                <a:cs typeface="Tahoma"/>
              </a:rPr>
              <a:t> </a:t>
            </a:r>
            <a:r>
              <a:rPr sz="1200" b="1" spc="-50" dirty="0">
                <a:solidFill>
                  <a:srgbClr val="5D7B3E"/>
                </a:solidFill>
                <a:latin typeface="Tahoma"/>
                <a:cs typeface="Tahoma"/>
              </a:rPr>
              <a:t>Name:</a:t>
            </a:r>
            <a:r>
              <a:rPr sz="1200" b="1" spc="-105" dirty="0">
                <a:solidFill>
                  <a:srgbClr val="5D7B3E"/>
                </a:solidFill>
                <a:latin typeface="Tahoma"/>
                <a:cs typeface="Tahoma"/>
              </a:rPr>
              <a:t> </a:t>
            </a:r>
            <a:r>
              <a:rPr lang="en-IN" sz="1200" b="1" spc="40" dirty="0">
                <a:solidFill>
                  <a:srgbClr val="5D7B3E"/>
                </a:solidFill>
                <a:latin typeface="Tahoma"/>
                <a:cs typeface="Tahoma"/>
              </a:rPr>
              <a:t>Vyas Anjali Kaushikbhai</a:t>
            </a:r>
            <a:endParaRPr sz="1200" dirty="0">
              <a:latin typeface="Tahoma"/>
              <a:cs typeface="Tahoma"/>
            </a:endParaRPr>
          </a:p>
          <a:p>
            <a:pPr marL="12700">
              <a:lnSpc>
                <a:spcPct val="100000"/>
              </a:lnSpc>
              <a:spcBef>
                <a:spcPts val="855"/>
              </a:spcBef>
              <a:tabLst>
                <a:tab pos="3212465" algn="l"/>
              </a:tabLst>
            </a:pPr>
            <a:r>
              <a:rPr sz="1200" spc="95" dirty="0">
                <a:latin typeface="Tahoma"/>
                <a:cs typeface="Tahoma"/>
              </a:rPr>
              <a:t>B</a:t>
            </a:r>
            <a:r>
              <a:rPr sz="1200" spc="50" dirty="0">
                <a:latin typeface="Tahoma"/>
                <a:cs typeface="Tahoma"/>
              </a:rPr>
              <a:t>r</a:t>
            </a:r>
            <a:r>
              <a:rPr sz="1200" spc="45" dirty="0">
                <a:latin typeface="Tahoma"/>
                <a:cs typeface="Tahoma"/>
              </a:rPr>
              <a:t>anch</a:t>
            </a:r>
            <a:r>
              <a:rPr sz="1200" spc="-120" dirty="0">
                <a:latin typeface="Tahoma"/>
                <a:cs typeface="Tahoma"/>
              </a:rPr>
              <a:t> </a:t>
            </a:r>
            <a:r>
              <a:rPr sz="1200" spc="25" dirty="0">
                <a:latin typeface="Tahoma"/>
                <a:cs typeface="Tahoma"/>
              </a:rPr>
              <a:t>(B</a:t>
            </a:r>
            <a:r>
              <a:rPr sz="1200" spc="5" dirty="0">
                <a:latin typeface="Tahoma"/>
                <a:cs typeface="Tahoma"/>
              </a:rPr>
              <a:t>t</a:t>
            </a:r>
            <a:r>
              <a:rPr sz="1200" spc="65" dirty="0">
                <a:latin typeface="Tahoma"/>
                <a:cs typeface="Tahoma"/>
              </a:rPr>
              <a:t>ech/M</a:t>
            </a:r>
            <a:r>
              <a:rPr sz="1200" spc="25" dirty="0">
                <a:latin typeface="Tahoma"/>
                <a:cs typeface="Tahoma"/>
              </a:rPr>
              <a:t>t</a:t>
            </a:r>
            <a:r>
              <a:rPr sz="1200" spc="55" dirty="0">
                <a:latin typeface="Tahoma"/>
                <a:cs typeface="Tahoma"/>
              </a:rPr>
              <a:t>ech/PhD</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dirty="0">
                <a:latin typeface="Tahoma"/>
                <a:cs typeface="Tahoma"/>
              </a:rPr>
              <a:t> </a:t>
            </a:r>
            <a:r>
              <a:rPr sz="1200" spc="-125" dirty="0">
                <a:latin typeface="Tahoma"/>
                <a:cs typeface="Tahoma"/>
              </a:rPr>
              <a:t> </a:t>
            </a:r>
            <a:r>
              <a:rPr sz="1200" spc="-5" dirty="0">
                <a:latin typeface="Tahoma"/>
                <a:cs typeface="Tahoma"/>
              </a:rPr>
              <a:t>B.E.</a:t>
            </a:r>
            <a:r>
              <a:rPr sz="1200" dirty="0">
                <a:latin typeface="Tahoma"/>
                <a:cs typeface="Tahoma"/>
              </a:rPr>
              <a:t>	</a:t>
            </a:r>
            <a:r>
              <a:rPr sz="1200" spc="65" dirty="0">
                <a:latin typeface="Tahoma"/>
                <a:cs typeface="Tahoma"/>
              </a:rPr>
              <a:t>S</a:t>
            </a:r>
            <a:r>
              <a:rPr sz="1200" spc="40" dirty="0">
                <a:latin typeface="Tahoma"/>
                <a:cs typeface="Tahoma"/>
              </a:rPr>
              <a:t>t</a:t>
            </a:r>
            <a:r>
              <a:rPr sz="1200" spc="30" dirty="0">
                <a:latin typeface="Tahoma"/>
                <a:cs typeface="Tahoma"/>
              </a:rPr>
              <a:t>r</a:t>
            </a:r>
            <a:r>
              <a:rPr sz="1200" spc="55" dirty="0">
                <a:latin typeface="Tahoma"/>
                <a:cs typeface="Tahoma"/>
              </a:rPr>
              <a:t>eam</a:t>
            </a:r>
            <a:r>
              <a:rPr sz="1200" spc="-120" dirty="0">
                <a:latin typeface="Tahoma"/>
                <a:cs typeface="Tahoma"/>
              </a:rPr>
              <a:t> </a:t>
            </a:r>
            <a:r>
              <a:rPr sz="1200" spc="-15" dirty="0">
                <a:latin typeface="Tahoma"/>
                <a:cs typeface="Tahoma"/>
              </a:rPr>
              <a:t>(</a:t>
            </a:r>
            <a:r>
              <a:rPr sz="1200" spc="-70" dirty="0">
                <a:latin typeface="Tahoma"/>
                <a:cs typeface="Tahoma"/>
              </a:rPr>
              <a:t>E</a:t>
            </a:r>
            <a:r>
              <a:rPr sz="1200" spc="30" dirty="0">
                <a:latin typeface="Tahoma"/>
                <a:cs typeface="Tahoma"/>
              </a:rPr>
              <a:t>CE,</a:t>
            </a:r>
            <a:r>
              <a:rPr sz="1200" spc="-120" dirty="0">
                <a:latin typeface="Tahoma"/>
                <a:cs typeface="Tahoma"/>
              </a:rPr>
              <a:t> </a:t>
            </a:r>
            <a:r>
              <a:rPr sz="1200" spc="100" dirty="0">
                <a:latin typeface="Tahoma"/>
                <a:cs typeface="Tahoma"/>
              </a:rPr>
              <a:t>CSE</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spc="-120" dirty="0">
                <a:latin typeface="Tahoma"/>
                <a:cs typeface="Tahoma"/>
              </a:rPr>
              <a:t> </a:t>
            </a:r>
            <a:r>
              <a:rPr sz="1200" spc="100" dirty="0">
                <a:latin typeface="Tahoma"/>
                <a:cs typeface="Tahoma"/>
              </a:rPr>
              <a:t>CE</a:t>
            </a:r>
            <a:endParaRPr sz="1200" dirty="0">
              <a:latin typeface="Tahoma"/>
              <a:cs typeface="Tahoma"/>
            </a:endParaRPr>
          </a:p>
          <a:p>
            <a:pPr marL="12700">
              <a:lnSpc>
                <a:spcPct val="100000"/>
              </a:lnSpc>
              <a:spcBef>
                <a:spcPts val="855"/>
              </a:spcBef>
            </a:pPr>
            <a:r>
              <a:rPr sz="1200" b="1" spc="-60" dirty="0">
                <a:solidFill>
                  <a:srgbClr val="5D7B3E"/>
                </a:solidFill>
                <a:latin typeface="Tahoma"/>
                <a:cs typeface="Tahoma"/>
              </a:rPr>
              <a:t>T</a:t>
            </a:r>
            <a:r>
              <a:rPr sz="1200" b="1" spc="-35" dirty="0">
                <a:solidFill>
                  <a:srgbClr val="5D7B3E"/>
                </a:solidFill>
                <a:latin typeface="Tahoma"/>
                <a:cs typeface="Tahoma"/>
              </a:rPr>
              <a:t>eam</a:t>
            </a:r>
            <a:r>
              <a:rPr sz="1200" b="1" spc="-105" dirty="0">
                <a:solidFill>
                  <a:srgbClr val="5D7B3E"/>
                </a:solidFill>
                <a:latin typeface="Tahoma"/>
                <a:cs typeface="Tahoma"/>
              </a:rPr>
              <a:t> </a:t>
            </a:r>
            <a:r>
              <a:rPr sz="1200" b="1" spc="-5" dirty="0">
                <a:solidFill>
                  <a:srgbClr val="5D7B3E"/>
                </a:solidFill>
                <a:latin typeface="Tahoma"/>
                <a:cs typeface="Tahoma"/>
              </a:rPr>
              <a:t>Member</a:t>
            </a:r>
            <a:r>
              <a:rPr sz="1200" b="1" spc="-105" dirty="0">
                <a:solidFill>
                  <a:srgbClr val="5D7B3E"/>
                </a:solidFill>
                <a:latin typeface="Tahoma"/>
                <a:cs typeface="Tahoma"/>
              </a:rPr>
              <a:t> </a:t>
            </a:r>
            <a:r>
              <a:rPr sz="1200" b="1" spc="5" dirty="0">
                <a:solidFill>
                  <a:srgbClr val="5D7B3E"/>
                </a:solidFill>
                <a:latin typeface="Tahoma"/>
                <a:cs typeface="Tahoma"/>
              </a:rPr>
              <a:t>2</a:t>
            </a:r>
            <a:r>
              <a:rPr sz="1200" b="1" spc="-105" dirty="0">
                <a:solidFill>
                  <a:srgbClr val="5D7B3E"/>
                </a:solidFill>
                <a:latin typeface="Tahoma"/>
                <a:cs typeface="Tahoma"/>
              </a:rPr>
              <a:t> </a:t>
            </a:r>
            <a:r>
              <a:rPr sz="1200" b="1" spc="-50" dirty="0">
                <a:solidFill>
                  <a:srgbClr val="5D7B3E"/>
                </a:solidFill>
                <a:latin typeface="Tahoma"/>
                <a:cs typeface="Tahoma"/>
              </a:rPr>
              <a:t>Name:</a:t>
            </a:r>
            <a:r>
              <a:rPr sz="1200" b="1" spc="-105" dirty="0">
                <a:solidFill>
                  <a:srgbClr val="5D7B3E"/>
                </a:solidFill>
                <a:latin typeface="Tahoma"/>
                <a:cs typeface="Tahoma"/>
              </a:rPr>
              <a:t> </a:t>
            </a:r>
            <a:r>
              <a:rPr lang="en-IN" sz="1200" b="1" spc="-35" dirty="0">
                <a:solidFill>
                  <a:srgbClr val="5D7B3E"/>
                </a:solidFill>
                <a:latin typeface="Tahoma"/>
                <a:cs typeface="Tahoma"/>
              </a:rPr>
              <a:t>Vaishnav Sanjay </a:t>
            </a:r>
            <a:r>
              <a:rPr lang="en-IN" sz="1200" b="1" spc="-35" dirty="0" err="1">
                <a:solidFill>
                  <a:srgbClr val="5D7B3E"/>
                </a:solidFill>
                <a:latin typeface="Tahoma"/>
                <a:cs typeface="Tahoma"/>
              </a:rPr>
              <a:t>Dilipbhai</a:t>
            </a:r>
            <a:endParaRPr sz="1200" dirty="0">
              <a:latin typeface="Tahoma"/>
              <a:cs typeface="Tahoma"/>
            </a:endParaRPr>
          </a:p>
          <a:p>
            <a:pPr marL="12700">
              <a:lnSpc>
                <a:spcPct val="100000"/>
              </a:lnSpc>
              <a:spcBef>
                <a:spcPts val="860"/>
              </a:spcBef>
              <a:tabLst>
                <a:tab pos="3212465" algn="l"/>
              </a:tabLst>
            </a:pPr>
            <a:r>
              <a:rPr sz="1200" spc="95" dirty="0">
                <a:latin typeface="Tahoma"/>
                <a:cs typeface="Tahoma"/>
              </a:rPr>
              <a:t>B</a:t>
            </a:r>
            <a:r>
              <a:rPr sz="1200" spc="50" dirty="0">
                <a:latin typeface="Tahoma"/>
                <a:cs typeface="Tahoma"/>
              </a:rPr>
              <a:t>r</a:t>
            </a:r>
            <a:r>
              <a:rPr sz="1200" spc="45" dirty="0">
                <a:latin typeface="Tahoma"/>
                <a:cs typeface="Tahoma"/>
              </a:rPr>
              <a:t>anch</a:t>
            </a:r>
            <a:r>
              <a:rPr sz="1200" spc="-120" dirty="0">
                <a:latin typeface="Tahoma"/>
                <a:cs typeface="Tahoma"/>
              </a:rPr>
              <a:t> </a:t>
            </a:r>
            <a:r>
              <a:rPr sz="1200" spc="25" dirty="0">
                <a:latin typeface="Tahoma"/>
                <a:cs typeface="Tahoma"/>
              </a:rPr>
              <a:t>(B</a:t>
            </a:r>
            <a:r>
              <a:rPr sz="1200" spc="5" dirty="0">
                <a:latin typeface="Tahoma"/>
                <a:cs typeface="Tahoma"/>
              </a:rPr>
              <a:t>t</a:t>
            </a:r>
            <a:r>
              <a:rPr sz="1200" spc="65" dirty="0">
                <a:latin typeface="Tahoma"/>
                <a:cs typeface="Tahoma"/>
              </a:rPr>
              <a:t>ech/M</a:t>
            </a:r>
            <a:r>
              <a:rPr sz="1200" spc="25" dirty="0">
                <a:latin typeface="Tahoma"/>
                <a:cs typeface="Tahoma"/>
              </a:rPr>
              <a:t>t</a:t>
            </a:r>
            <a:r>
              <a:rPr sz="1200" spc="55" dirty="0">
                <a:latin typeface="Tahoma"/>
                <a:cs typeface="Tahoma"/>
              </a:rPr>
              <a:t>ech/PhD</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dirty="0">
                <a:latin typeface="Tahoma"/>
                <a:cs typeface="Tahoma"/>
              </a:rPr>
              <a:t> </a:t>
            </a:r>
            <a:r>
              <a:rPr sz="1200" spc="-125" dirty="0">
                <a:latin typeface="Tahoma"/>
                <a:cs typeface="Tahoma"/>
              </a:rPr>
              <a:t> </a:t>
            </a:r>
            <a:r>
              <a:rPr sz="1200" spc="-5" dirty="0">
                <a:latin typeface="Tahoma"/>
                <a:cs typeface="Tahoma"/>
              </a:rPr>
              <a:t>B.E.</a:t>
            </a:r>
            <a:r>
              <a:rPr sz="1200" dirty="0">
                <a:latin typeface="Tahoma"/>
                <a:cs typeface="Tahoma"/>
              </a:rPr>
              <a:t>	</a:t>
            </a:r>
            <a:r>
              <a:rPr sz="1200" spc="65" dirty="0">
                <a:latin typeface="Tahoma"/>
                <a:cs typeface="Tahoma"/>
              </a:rPr>
              <a:t>S</a:t>
            </a:r>
            <a:r>
              <a:rPr sz="1200" spc="40" dirty="0">
                <a:latin typeface="Tahoma"/>
                <a:cs typeface="Tahoma"/>
              </a:rPr>
              <a:t>t</a:t>
            </a:r>
            <a:r>
              <a:rPr sz="1200" spc="30" dirty="0">
                <a:latin typeface="Tahoma"/>
                <a:cs typeface="Tahoma"/>
              </a:rPr>
              <a:t>r</a:t>
            </a:r>
            <a:r>
              <a:rPr sz="1200" spc="55" dirty="0">
                <a:latin typeface="Tahoma"/>
                <a:cs typeface="Tahoma"/>
              </a:rPr>
              <a:t>eam</a:t>
            </a:r>
            <a:r>
              <a:rPr sz="1200" spc="-120" dirty="0">
                <a:latin typeface="Tahoma"/>
                <a:cs typeface="Tahoma"/>
              </a:rPr>
              <a:t> </a:t>
            </a:r>
            <a:r>
              <a:rPr sz="1200" spc="-15" dirty="0">
                <a:latin typeface="Tahoma"/>
                <a:cs typeface="Tahoma"/>
              </a:rPr>
              <a:t>(</a:t>
            </a:r>
            <a:r>
              <a:rPr sz="1200" spc="-70" dirty="0">
                <a:latin typeface="Tahoma"/>
                <a:cs typeface="Tahoma"/>
              </a:rPr>
              <a:t>E</a:t>
            </a:r>
            <a:r>
              <a:rPr sz="1200" spc="30" dirty="0">
                <a:latin typeface="Tahoma"/>
                <a:cs typeface="Tahoma"/>
              </a:rPr>
              <a:t>CE,</a:t>
            </a:r>
            <a:r>
              <a:rPr sz="1200" spc="-120" dirty="0">
                <a:latin typeface="Tahoma"/>
                <a:cs typeface="Tahoma"/>
              </a:rPr>
              <a:t> </a:t>
            </a:r>
            <a:r>
              <a:rPr sz="1200" spc="100" dirty="0">
                <a:latin typeface="Tahoma"/>
                <a:cs typeface="Tahoma"/>
              </a:rPr>
              <a:t>CSE</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spc="-120" dirty="0">
                <a:latin typeface="Tahoma"/>
                <a:cs typeface="Tahoma"/>
              </a:rPr>
              <a:t> </a:t>
            </a:r>
            <a:r>
              <a:rPr sz="1200" spc="100" dirty="0">
                <a:latin typeface="Tahoma"/>
                <a:cs typeface="Tahoma"/>
              </a:rPr>
              <a:t>CE</a:t>
            </a:r>
            <a:endParaRPr sz="1200" dirty="0">
              <a:latin typeface="Tahoma"/>
              <a:cs typeface="Tahoma"/>
            </a:endParaRPr>
          </a:p>
          <a:p>
            <a:pPr marL="12700">
              <a:lnSpc>
                <a:spcPct val="100000"/>
              </a:lnSpc>
              <a:spcBef>
                <a:spcPts val="855"/>
              </a:spcBef>
            </a:pPr>
            <a:r>
              <a:rPr sz="1200" b="1" spc="-60" dirty="0">
                <a:solidFill>
                  <a:srgbClr val="5D7B3E"/>
                </a:solidFill>
                <a:latin typeface="Tahoma"/>
                <a:cs typeface="Tahoma"/>
              </a:rPr>
              <a:t>T</a:t>
            </a:r>
            <a:r>
              <a:rPr sz="1200" b="1" spc="-35" dirty="0">
                <a:solidFill>
                  <a:srgbClr val="5D7B3E"/>
                </a:solidFill>
                <a:latin typeface="Tahoma"/>
                <a:cs typeface="Tahoma"/>
              </a:rPr>
              <a:t>eam</a:t>
            </a:r>
            <a:r>
              <a:rPr sz="1200" b="1" spc="-105" dirty="0">
                <a:solidFill>
                  <a:srgbClr val="5D7B3E"/>
                </a:solidFill>
                <a:latin typeface="Tahoma"/>
                <a:cs typeface="Tahoma"/>
              </a:rPr>
              <a:t> </a:t>
            </a:r>
            <a:r>
              <a:rPr sz="1200" b="1" spc="-5" dirty="0">
                <a:solidFill>
                  <a:srgbClr val="5D7B3E"/>
                </a:solidFill>
                <a:latin typeface="Tahoma"/>
                <a:cs typeface="Tahoma"/>
              </a:rPr>
              <a:t>Member</a:t>
            </a:r>
            <a:r>
              <a:rPr sz="1200" b="1" spc="-105" dirty="0">
                <a:solidFill>
                  <a:srgbClr val="5D7B3E"/>
                </a:solidFill>
                <a:latin typeface="Tahoma"/>
                <a:cs typeface="Tahoma"/>
              </a:rPr>
              <a:t> </a:t>
            </a:r>
            <a:r>
              <a:rPr sz="1200" b="1" spc="35" dirty="0">
                <a:solidFill>
                  <a:srgbClr val="5D7B3E"/>
                </a:solidFill>
                <a:latin typeface="Tahoma"/>
                <a:cs typeface="Tahoma"/>
              </a:rPr>
              <a:t>3</a:t>
            </a:r>
            <a:r>
              <a:rPr sz="1200" b="1" spc="-105" dirty="0">
                <a:solidFill>
                  <a:srgbClr val="5D7B3E"/>
                </a:solidFill>
                <a:latin typeface="Tahoma"/>
                <a:cs typeface="Tahoma"/>
              </a:rPr>
              <a:t> </a:t>
            </a:r>
            <a:r>
              <a:rPr sz="1200" b="1" spc="-50" dirty="0">
                <a:solidFill>
                  <a:srgbClr val="5D7B3E"/>
                </a:solidFill>
                <a:latin typeface="Tahoma"/>
                <a:cs typeface="Tahoma"/>
              </a:rPr>
              <a:t>Name:</a:t>
            </a:r>
            <a:r>
              <a:rPr sz="1200" b="1" spc="-105" dirty="0">
                <a:solidFill>
                  <a:srgbClr val="5D7B3E"/>
                </a:solidFill>
                <a:latin typeface="Tahoma"/>
                <a:cs typeface="Tahoma"/>
              </a:rPr>
              <a:t> </a:t>
            </a:r>
            <a:r>
              <a:rPr lang="en-IN" sz="1200" b="1" spc="-15" dirty="0">
                <a:solidFill>
                  <a:srgbClr val="5D7B3E"/>
                </a:solidFill>
                <a:latin typeface="Tahoma"/>
                <a:cs typeface="Tahoma"/>
              </a:rPr>
              <a:t>Patel </a:t>
            </a:r>
            <a:r>
              <a:rPr lang="en-IN" sz="1200" b="1" spc="-15" dirty="0" err="1">
                <a:solidFill>
                  <a:srgbClr val="5D7B3E"/>
                </a:solidFill>
                <a:latin typeface="Tahoma"/>
                <a:cs typeface="Tahoma"/>
              </a:rPr>
              <a:t>Mit</a:t>
            </a:r>
            <a:r>
              <a:rPr lang="en-IN" sz="1200" b="1" spc="-15" dirty="0">
                <a:solidFill>
                  <a:srgbClr val="5D7B3E"/>
                </a:solidFill>
                <a:latin typeface="Tahoma"/>
                <a:cs typeface="Tahoma"/>
              </a:rPr>
              <a:t> </a:t>
            </a:r>
            <a:r>
              <a:rPr lang="en-IN" sz="1200" b="1" spc="-15" dirty="0" err="1">
                <a:solidFill>
                  <a:srgbClr val="5D7B3E"/>
                </a:solidFill>
                <a:latin typeface="Tahoma"/>
                <a:cs typeface="Tahoma"/>
              </a:rPr>
              <a:t>Jayeshbhai</a:t>
            </a:r>
            <a:endParaRPr sz="1200" dirty="0">
              <a:latin typeface="Tahoma"/>
              <a:cs typeface="Tahoma"/>
            </a:endParaRPr>
          </a:p>
          <a:p>
            <a:pPr marL="12700">
              <a:lnSpc>
                <a:spcPct val="100000"/>
              </a:lnSpc>
              <a:spcBef>
                <a:spcPts val="855"/>
              </a:spcBef>
              <a:tabLst>
                <a:tab pos="3212465" algn="l"/>
              </a:tabLst>
            </a:pPr>
            <a:r>
              <a:rPr sz="1200" spc="95" dirty="0">
                <a:latin typeface="Tahoma"/>
                <a:cs typeface="Tahoma"/>
              </a:rPr>
              <a:t>B</a:t>
            </a:r>
            <a:r>
              <a:rPr sz="1200" spc="50" dirty="0">
                <a:latin typeface="Tahoma"/>
                <a:cs typeface="Tahoma"/>
              </a:rPr>
              <a:t>r</a:t>
            </a:r>
            <a:r>
              <a:rPr sz="1200" spc="45" dirty="0">
                <a:latin typeface="Tahoma"/>
                <a:cs typeface="Tahoma"/>
              </a:rPr>
              <a:t>anch</a:t>
            </a:r>
            <a:r>
              <a:rPr sz="1200" spc="-120" dirty="0">
                <a:latin typeface="Tahoma"/>
                <a:cs typeface="Tahoma"/>
              </a:rPr>
              <a:t> </a:t>
            </a:r>
            <a:r>
              <a:rPr sz="1200" spc="25" dirty="0">
                <a:latin typeface="Tahoma"/>
                <a:cs typeface="Tahoma"/>
              </a:rPr>
              <a:t>(B</a:t>
            </a:r>
            <a:r>
              <a:rPr sz="1200" spc="5" dirty="0">
                <a:latin typeface="Tahoma"/>
                <a:cs typeface="Tahoma"/>
              </a:rPr>
              <a:t>t</a:t>
            </a:r>
            <a:r>
              <a:rPr sz="1200" spc="65" dirty="0">
                <a:latin typeface="Tahoma"/>
                <a:cs typeface="Tahoma"/>
              </a:rPr>
              <a:t>ech/M</a:t>
            </a:r>
            <a:r>
              <a:rPr sz="1200" spc="25" dirty="0">
                <a:latin typeface="Tahoma"/>
                <a:cs typeface="Tahoma"/>
              </a:rPr>
              <a:t>t</a:t>
            </a:r>
            <a:r>
              <a:rPr sz="1200" spc="55" dirty="0">
                <a:latin typeface="Tahoma"/>
                <a:cs typeface="Tahoma"/>
              </a:rPr>
              <a:t>ech/PhD</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dirty="0">
                <a:latin typeface="Tahoma"/>
                <a:cs typeface="Tahoma"/>
              </a:rPr>
              <a:t> </a:t>
            </a:r>
            <a:r>
              <a:rPr sz="1200" spc="-125" dirty="0">
                <a:latin typeface="Tahoma"/>
                <a:cs typeface="Tahoma"/>
              </a:rPr>
              <a:t> </a:t>
            </a:r>
            <a:r>
              <a:rPr sz="1200" spc="-5" dirty="0">
                <a:latin typeface="Tahoma"/>
                <a:cs typeface="Tahoma"/>
              </a:rPr>
              <a:t>B.E.</a:t>
            </a:r>
            <a:r>
              <a:rPr sz="1200" dirty="0">
                <a:latin typeface="Tahoma"/>
                <a:cs typeface="Tahoma"/>
              </a:rPr>
              <a:t>	</a:t>
            </a:r>
            <a:r>
              <a:rPr sz="1200" spc="65" dirty="0">
                <a:latin typeface="Tahoma"/>
                <a:cs typeface="Tahoma"/>
              </a:rPr>
              <a:t>S</a:t>
            </a:r>
            <a:r>
              <a:rPr sz="1200" spc="40" dirty="0">
                <a:latin typeface="Tahoma"/>
                <a:cs typeface="Tahoma"/>
              </a:rPr>
              <a:t>t</a:t>
            </a:r>
            <a:r>
              <a:rPr sz="1200" spc="30" dirty="0">
                <a:latin typeface="Tahoma"/>
                <a:cs typeface="Tahoma"/>
              </a:rPr>
              <a:t>r</a:t>
            </a:r>
            <a:r>
              <a:rPr sz="1200" spc="55" dirty="0">
                <a:latin typeface="Tahoma"/>
                <a:cs typeface="Tahoma"/>
              </a:rPr>
              <a:t>eam</a:t>
            </a:r>
            <a:r>
              <a:rPr sz="1200" spc="-120" dirty="0">
                <a:latin typeface="Tahoma"/>
                <a:cs typeface="Tahoma"/>
              </a:rPr>
              <a:t> </a:t>
            </a:r>
            <a:r>
              <a:rPr sz="1200" spc="-15" dirty="0">
                <a:latin typeface="Tahoma"/>
                <a:cs typeface="Tahoma"/>
              </a:rPr>
              <a:t>(</a:t>
            </a:r>
            <a:r>
              <a:rPr sz="1200" spc="-70" dirty="0">
                <a:latin typeface="Tahoma"/>
                <a:cs typeface="Tahoma"/>
              </a:rPr>
              <a:t>E</a:t>
            </a:r>
            <a:r>
              <a:rPr sz="1200" spc="30" dirty="0">
                <a:latin typeface="Tahoma"/>
                <a:cs typeface="Tahoma"/>
              </a:rPr>
              <a:t>CE,</a:t>
            </a:r>
            <a:r>
              <a:rPr sz="1200" spc="-120" dirty="0">
                <a:latin typeface="Tahoma"/>
                <a:cs typeface="Tahoma"/>
              </a:rPr>
              <a:t> </a:t>
            </a:r>
            <a:r>
              <a:rPr sz="1200" spc="100" dirty="0">
                <a:latin typeface="Tahoma"/>
                <a:cs typeface="Tahoma"/>
              </a:rPr>
              <a:t>CSE</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spc="-120" dirty="0">
                <a:latin typeface="Tahoma"/>
                <a:cs typeface="Tahoma"/>
              </a:rPr>
              <a:t> </a:t>
            </a:r>
            <a:r>
              <a:rPr sz="1200" spc="100" dirty="0">
                <a:latin typeface="Tahoma"/>
                <a:cs typeface="Tahoma"/>
              </a:rPr>
              <a:t>CE</a:t>
            </a:r>
            <a:endParaRPr sz="1200" dirty="0">
              <a:latin typeface="Tahoma"/>
              <a:cs typeface="Tahoma"/>
            </a:endParaRPr>
          </a:p>
          <a:p>
            <a:pPr marL="12700">
              <a:lnSpc>
                <a:spcPct val="100000"/>
              </a:lnSpc>
              <a:spcBef>
                <a:spcPts val="855"/>
              </a:spcBef>
            </a:pPr>
            <a:r>
              <a:rPr sz="1200" b="1" spc="-60" dirty="0">
                <a:solidFill>
                  <a:srgbClr val="5D7B3E"/>
                </a:solidFill>
                <a:latin typeface="Tahoma"/>
                <a:cs typeface="Tahoma"/>
              </a:rPr>
              <a:t>T</a:t>
            </a:r>
            <a:r>
              <a:rPr sz="1200" b="1" spc="-35" dirty="0">
                <a:solidFill>
                  <a:srgbClr val="5D7B3E"/>
                </a:solidFill>
                <a:latin typeface="Tahoma"/>
                <a:cs typeface="Tahoma"/>
              </a:rPr>
              <a:t>eam</a:t>
            </a:r>
            <a:r>
              <a:rPr sz="1200" b="1" spc="-105" dirty="0">
                <a:solidFill>
                  <a:srgbClr val="5D7B3E"/>
                </a:solidFill>
                <a:latin typeface="Tahoma"/>
                <a:cs typeface="Tahoma"/>
              </a:rPr>
              <a:t> </a:t>
            </a:r>
            <a:r>
              <a:rPr sz="1200" b="1" spc="-5" dirty="0">
                <a:solidFill>
                  <a:srgbClr val="5D7B3E"/>
                </a:solidFill>
                <a:latin typeface="Tahoma"/>
                <a:cs typeface="Tahoma"/>
              </a:rPr>
              <a:t>Member</a:t>
            </a:r>
            <a:r>
              <a:rPr sz="1200" b="1" spc="-105" dirty="0">
                <a:solidFill>
                  <a:srgbClr val="5D7B3E"/>
                </a:solidFill>
                <a:latin typeface="Tahoma"/>
                <a:cs typeface="Tahoma"/>
              </a:rPr>
              <a:t> </a:t>
            </a:r>
            <a:r>
              <a:rPr sz="1200" b="1" spc="60" dirty="0">
                <a:solidFill>
                  <a:srgbClr val="5D7B3E"/>
                </a:solidFill>
                <a:latin typeface="Tahoma"/>
                <a:cs typeface="Tahoma"/>
              </a:rPr>
              <a:t>4</a:t>
            </a:r>
            <a:r>
              <a:rPr sz="1200" b="1" spc="-105" dirty="0">
                <a:solidFill>
                  <a:srgbClr val="5D7B3E"/>
                </a:solidFill>
                <a:latin typeface="Tahoma"/>
                <a:cs typeface="Tahoma"/>
              </a:rPr>
              <a:t> </a:t>
            </a:r>
            <a:r>
              <a:rPr sz="1200" b="1" spc="-50" dirty="0">
                <a:solidFill>
                  <a:srgbClr val="5D7B3E"/>
                </a:solidFill>
                <a:latin typeface="Tahoma"/>
                <a:cs typeface="Tahoma"/>
              </a:rPr>
              <a:t>Name:</a:t>
            </a:r>
            <a:r>
              <a:rPr sz="1200" b="1" spc="-105" dirty="0">
                <a:solidFill>
                  <a:srgbClr val="5D7B3E"/>
                </a:solidFill>
                <a:latin typeface="Tahoma"/>
                <a:cs typeface="Tahoma"/>
              </a:rPr>
              <a:t> </a:t>
            </a:r>
            <a:r>
              <a:rPr lang="en-IN" sz="1200" b="1" spc="40" dirty="0" err="1">
                <a:solidFill>
                  <a:srgbClr val="5D7B3E"/>
                </a:solidFill>
                <a:latin typeface="Tahoma"/>
                <a:cs typeface="Tahoma"/>
              </a:rPr>
              <a:t>Mungalpara</a:t>
            </a:r>
            <a:r>
              <a:rPr lang="en-IN" sz="1200" b="1" spc="40" dirty="0">
                <a:solidFill>
                  <a:srgbClr val="5D7B3E"/>
                </a:solidFill>
                <a:latin typeface="Tahoma"/>
                <a:cs typeface="Tahoma"/>
              </a:rPr>
              <a:t> Kirtan </a:t>
            </a:r>
            <a:r>
              <a:rPr lang="en-IN" sz="1200" b="1" spc="40" dirty="0" err="1">
                <a:solidFill>
                  <a:srgbClr val="5D7B3E"/>
                </a:solidFill>
                <a:latin typeface="Tahoma"/>
                <a:cs typeface="Tahoma"/>
              </a:rPr>
              <a:t>Ghanshyambhai</a:t>
            </a:r>
            <a:endParaRPr sz="1200" dirty="0">
              <a:latin typeface="Tahoma"/>
              <a:cs typeface="Tahoma"/>
            </a:endParaRPr>
          </a:p>
          <a:p>
            <a:pPr marL="12700">
              <a:lnSpc>
                <a:spcPct val="100000"/>
              </a:lnSpc>
              <a:spcBef>
                <a:spcPts val="855"/>
              </a:spcBef>
              <a:tabLst>
                <a:tab pos="3212465" algn="l"/>
              </a:tabLst>
            </a:pPr>
            <a:r>
              <a:rPr sz="1200" spc="95" dirty="0">
                <a:latin typeface="Tahoma"/>
                <a:cs typeface="Tahoma"/>
              </a:rPr>
              <a:t>B</a:t>
            </a:r>
            <a:r>
              <a:rPr sz="1200" spc="50" dirty="0">
                <a:latin typeface="Tahoma"/>
                <a:cs typeface="Tahoma"/>
              </a:rPr>
              <a:t>r</a:t>
            </a:r>
            <a:r>
              <a:rPr sz="1200" spc="45" dirty="0">
                <a:latin typeface="Tahoma"/>
                <a:cs typeface="Tahoma"/>
              </a:rPr>
              <a:t>anch</a:t>
            </a:r>
            <a:r>
              <a:rPr sz="1200" spc="-120" dirty="0">
                <a:latin typeface="Tahoma"/>
                <a:cs typeface="Tahoma"/>
              </a:rPr>
              <a:t> </a:t>
            </a:r>
            <a:r>
              <a:rPr sz="1200" spc="25" dirty="0">
                <a:latin typeface="Tahoma"/>
                <a:cs typeface="Tahoma"/>
              </a:rPr>
              <a:t>(B</a:t>
            </a:r>
            <a:r>
              <a:rPr sz="1200" spc="5" dirty="0">
                <a:latin typeface="Tahoma"/>
                <a:cs typeface="Tahoma"/>
              </a:rPr>
              <a:t>t</a:t>
            </a:r>
            <a:r>
              <a:rPr sz="1200" spc="65" dirty="0">
                <a:latin typeface="Tahoma"/>
                <a:cs typeface="Tahoma"/>
              </a:rPr>
              <a:t>ech/M</a:t>
            </a:r>
            <a:r>
              <a:rPr sz="1200" spc="25" dirty="0">
                <a:latin typeface="Tahoma"/>
                <a:cs typeface="Tahoma"/>
              </a:rPr>
              <a:t>t</a:t>
            </a:r>
            <a:r>
              <a:rPr sz="1200" spc="55" dirty="0">
                <a:latin typeface="Tahoma"/>
                <a:cs typeface="Tahoma"/>
              </a:rPr>
              <a:t>ech/PhD</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dirty="0">
                <a:latin typeface="Tahoma"/>
                <a:cs typeface="Tahoma"/>
              </a:rPr>
              <a:t> </a:t>
            </a:r>
            <a:r>
              <a:rPr sz="1200" spc="-125" dirty="0">
                <a:latin typeface="Tahoma"/>
                <a:cs typeface="Tahoma"/>
              </a:rPr>
              <a:t> </a:t>
            </a:r>
            <a:r>
              <a:rPr sz="1200" spc="-5" dirty="0">
                <a:latin typeface="Tahoma"/>
                <a:cs typeface="Tahoma"/>
              </a:rPr>
              <a:t>B</a:t>
            </a:r>
            <a:r>
              <a:rPr lang="en-US" sz="1200" spc="-5" dirty="0">
                <a:latin typeface="Tahoma"/>
                <a:cs typeface="Tahoma"/>
              </a:rPr>
              <a:t>.</a:t>
            </a:r>
            <a:r>
              <a:rPr sz="1200" spc="-5" dirty="0">
                <a:latin typeface="Tahoma"/>
                <a:cs typeface="Tahoma"/>
              </a:rPr>
              <a:t>E.</a:t>
            </a:r>
            <a:r>
              <a:rPr sz="1200" dirty="0">
                <a:latin typeface="Tahoma"/>
                <a:cs typeface="Tahoma"/>
              </a:rPr>
              <a:t>	</a:t>
            </a:r>
            <a:r>
              <a:rPr sz="1200" spc="65" dirty="0">
                <a:latin typeface="Tahoma"/>
                <a:cs typeface="Tahoma"/>
              </a:rPr>
              <a:t>S</a:t>
            </a:r>
            <a:r>
              <a:rPr sz="1200" spc="40" dirty="0">
                <a:latin typeface="Tahoma"/>
                <a:cs typeface="Tahoma"/>
              </a:rPr>
              <a:t>t</a:t>
            </a:r>
            <a:r>
              <a:rPr sz="1200" spc="30" dirty="0">
                <a:latin typeface="Tahoma"/>
                <a:cs typeface="Tahoma"/>
              </a:rPr>
              <a:t>r</a:t>
            </a:r>
            <a:r>
              <a:rPr sz="1200" spc="55" dirty="0">
                <a:latin typeface="Tahoma"/>
                <a:cs typeface="Tahoma"/>
              </a:rPr>
              <a:t>eam</a:t>
            </a:r>
            <a:r>
              <a:rPr sz="1200" spc="-120" dirty="0">
                <a:latin typeface="Tahoma"/>
                <a:cs typeface="Tahoma"/>
              </a:rPr>
              <a:t> </a:t>
            </a:r>
            <a:r>
              <a:rPr sz="1200" spc="-15" dirty="0">
                <a:latin typeface="Tahoma"/>
                <a:cs typeface="Tahoma"/>
              </a:rPr>
              <a:t>(</a:t>
            </a:r>
            <a:r>
              <a:rPr sz="1200" spc="-70" dirty="0">
                <a:latin typeface="Tahoma"/>
                <a:cs typeface="Tahoma"/>
              </a:rPr>
              <a:t>E</a:t>
            </a:r>
            <a:r>
              <a:rPr sz="1200" spc="30" dirty="0">
                <a:latin typeface="Tahoma"/>
                <a:cs typeface="Tahoma"/>
              </a:rPr>
              <a:t>CE,</a:t>
            </a:r>
            <a:r>
              <a:rPr sz="1200" spc="-120" dirty="0">
                <a:latin typeface="Tahoma"/>
                <a:cs typeface="Tahoma"/>
              </a:rPr>
              <a:t> </a:t>
            </a:r>
            <a:r>
              <a:rPr sz="1200" spc="100" dirty="0">
                <a:latin typeface="Tahoma"/>
                <a:cs typeface="Tahoma"/>
              </a:rPr>
              <a:t>CSE</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spc="-120" dirty="0">
                <a:latin typeface="Tahoma"/>
                <a:cs typeface="Tahoma"/>
              </a:rPr>
              <a:t> </a:t>
            </a:r>
            <a:r>
              <a:rPr lang="en-IN" sz="1200" spc="-15" dirty="0">
                <a:latin typeface="Tahoma"/>
                <a:cs typeface="Tahoma"/>
              </a:rPr>
              <a:t>CE</a:t>
            </a:r>
            <a:endParaRPr sz="1200" dirty="0">
              <a:latin typeface="Tahoma"/>
              <a:cs typeface="Tahoma"/>
            </a:endParaRPr>
          </a:p>
          <a:p>
            <a:pPr marL="12700">
              <a:lnSpc>
                <a:spcPct val="100000"/>
              </a:lnSpc>
              <a:spcBef>
                <a:spcPts val="860"/>
              </a:spcBef>
            </a:pPr>
            <a:r>
              <a:rPr sz="1200" b="1" spc="-60" dirty="0">
                <a:solidFill>
                  <a:srgbClr val="5D7B3E"/>
                </a:solidFill>
                <a:latin typeface="Tahoma"/>
                <a:cs typeface="Tahoma"/>
              </a:rPr>
              <a:t>T</a:t>
            </a:r>
            <a:r>
              <a:rPr sz="1200" b="1" spc="-35" dirty="0">
                <a:solidFill>
                  <a:srgbClr val="5D7B3E"/>
                </a:solidFill>
                <a:latin typeface="Tahoma"/>
                <a:cs typeface="Tahoma"/>
              </a:rPr>
              <a:t>eam</a:t>
            </a:r>
            <a:r>
              <a:rPr sz="1200" b="1" spc="-105" dirty="0">
                <a:solidFill>
                  <a:srgbClr val="5D7B3E"/>
                </a:solidFill>
                <a:latin typeface="Tahoma"/>
                <a:cs typeface="Tahoma"/>
              </a:rPr>
              <a:t> </a:t>
            </a:r>
            <a:r>
              <a:rPr sz="1200" b="1" spc="-5" dirty="0">
                <a:solidFill>
                  <a:srgbClr val="5D7B3E"/>
                </a:solidFill>
                <a:latin typeface="Tahoma"/>
                <a:cs typeface="Tahoma"/>
              </a:rPr>
              <a:t>Member</a:t>
            </a:r>
            <a:r>
              <a:rPr sz="1200" b="1" spc="-105" dirty="0">
                <a:solidFill>
                  <a:srgbClr val="5D7B3E"/>
                </a:solidFill>
                <a:latin typeface="Tahoma"/>
                <a:cs typeface="Tahoma"/>
              </a:rPr>
              <a:t> </a:t>
            </a:r>
            <a:r>
              <a:rPr sz="1200" b="1" spc="45" dirty="0">
                <a:solidFill>
                  <a:srgbClr val="5D7B3E"/>
                </a:solidFill>
                <a:latin typeface="Tahoma"/>
                <a:cs typeface="Tahoma"/>
              </a:rPr>
              <a:t>5</a:t>
            </a:r>
            <a:r>
              <a:rPr sz="1200" b="1" spc="-105" dirty="0">
                <a:solidFill>
                  <a:srgbClr val="5D7B3E"/>
                </a:solidFill>
                <a:latin typeface="Tahoma"/>
                <a:cs typeface="Tahoma"/>
              </a:rPr>
              <a:t> </a:t>
            </a:r>
            <a:r>
              <a:rPr sz="1200" b="1" spc="-50" dirty="0">
                <a:solidFill>
                  <a:srgbClr val="5D7B3E"/>
                </a:solidFill>
                <a:latin typeface="Tahoma"/>
                <a:cs typeface="Tahoma"/>
              </a:rPr>
              <a:t>Name:</a:t>
            </a:r>
            <a:r>
              <a:rPr sz="1200" b="1" spc="-105" dirty="0">
                <a:solidFill>
                  <a:srgbClr val="5D7B3E"/>
                </a:solidFill>
                <a:latin typeface="Tahoma"/>
                <a:cs typeface="Tahoma"/>
              </a:rPr>
              <a:t> </a:t>
            </a:r>
            <a:r>
              <a:rPr lang="en-IN" sz="1200" b="1" spc="40" dirty="0" err="1">
                <a:solidFill>
                  <a:srgbClr val="5D7B3E"/>
                </a:solidFill>
                <a:latin typeface="Tahoma"/>
                <a:cs typeface="Tahoma"/>
              </a:rPr>
              <a:t>Movaliya</a:t>
            </a:r>
            <a:r>
              <a:rPr lang="en-IN" sz="1200" b="1" spc="40" dirty="0">
                <a:solidFill>
                  <a:srgbClr val="5D7B3E"/>
                </a:solidFill>
                <a:latin typeface="Tahoma"/>
                <a:cs typeface="Tahoma"/>
              </a:rPr>
              <a:t> Raj </a:t>
            </a:r>
            <a:r>
              <a:rPr lang="en-IN" sz="1200" b="1" spc="40" dirty="0" err="1">
                <a:solidFill>
                  <a:srgbClr val="5D7B3E"/>
                </a:solidFill>
                <a:latin typeface="Tahoma"/>
                <a:cs typeface="Tahoma"/>
              </a:rPr>
              <a:t>Jagdishbhai</a:t>
            </a:r>
            <a:endParaRPr sz="1200" dirty="0">
              <a:latin typeface="Tahoma"/>
              <a:cs typeface="Tahoma"/>
            </a:endParaRPr>
          </a:p>
        </p:txBody>
      </p:sp>
      <p:sp>
        <p:nvSpPr>
          <p:cNvPr id="4" name="object 4"/>
          <p:cNvSpPr txBox="1"/>
          <p:nvPr/>
        </p:nvSpPr>
        <p:spPr>
          <a:xfrm>
            <a:off x="6932175" y="1578765"/>
            <a:ext cx="112966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ahoma"/>
                <a:cs typeface="Tahoma"/>
              </a:rPr>
              <a:t>Y</a:t>
            </a:r>
            <a:r>
              <a:rPr sz="1200" spc="40" dirty="0">
                <a:latin typeface="Tahoma"/>
                <a:cs typeface="Tahoma"/>
              </a:rPr>
              <a:t>ear</a:t>
            </a:r>
            <a:r>
              <a:rPr sz="1200" spc="-120" dirty="0">
                <a:latin typeface="Tahoma"/>
                <a:cs typeface="Tahoma"/>
              </a:rPr>
              <a:t> </a:t>
            </a:r>
            <a:r>
              <a:rPr sz="1200" spc="-95" dirty="0">
                <a:latin typeface="Tahoma"/>
                <a:cs typeface="Tahoma"/>
              </a:rPr>
              <a:t>(I,II,III,IV):</a:t>
            </a:r>
            <a:r>
              <a:rPr sz="1200" spc="-120" dirty="0">
                <a:latin typeface="Tahoma"/>
                <a:cs typeface="Tahoma"/>
              </a:rPr>
              <a:t> </a:t>
            </a:r>
            <a:r>
              <a:rPr sz="1200" spc="-100" dirty="0">
                <a:latin typeface="Tahoma"/>
                <a:cs typeface="Tahoma"/>
              </a:rPr>
              <a:t>II</a:t>
            </a:r>
            <a:endParaRPr sz="1200">
              <a:latin typeface="Tahoma"/>
              <a:cs typeface="Tahoma"/>
            </a:endParaRPr>
          </a:p>
        </p:txBody>
      </p:sp>
      <p:sp>
        <p:nvSpPr>
          <p:cNvPr id="5" name="object 5"/>
          <p:cNvSpPr txBox="1"/>
          <p:nvPr/>
        </p:nvSpPr>
        <p:spPr>
          <a:xfrm>
            <a:off x="6932175" y="2161949"/>
            <a:ext cx="112966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ahoma"/>
                <a:cs typeface="Tahoma"/>
              </a:rPr>
              <a:t>Y</a:t>
            </a:r>
            <a:r>
              <a:rPr sz="1200" spc="40" dirty="0">
                <a:latin typeface="Tahoma"/>
                <a:cs typeface="Tahoma"/>
              </a:rPr>
              <a:t>ear</a:t>
            </a:r>
            <a:r>
              <a:rPr sz="1200" spc="-120" dirty="0">
                <a:latin typeface="Tahoma"/>
                <a:cs typeface="Tahoma"/>
              </a:rPr>
              <a:t> </a:t>
            </a:r>
            <a:r>
              <a:rPr sz="1200" spc="-95" dirty="0">
                <a:latin typeface="Tahoma"/>
                <a:cs typeface="Tahoma"/>
              </a:rPr>
              <a:t>(I,II,III,IV):</a:t>
            </a:r>
            <a:r>
              <a:rPr sz="1200" spc="-120" dirty="0">
                <a:latin typeface="Tahoma"/>
                <a:cs typeface="Tahoma"/>
              </a:rPr>
              <a:t> </a:t>
            </a:r>
            <a:r>
              <a:rPr sz="1200" spc="-100" dirty="0">
                <a:latin typeface="Tahoma"/>
                <a:cs typeface="Tahoma"/>
              </a:rPr>
              <a:t>II</a:t>
            </a:r>
            <a:endParaRPr sz="1200">
              <a:latin typeface="Tahoma"/>
              <a:cs typeface="Tahoma"/>
            </a:endParaRPr>
          </a:p>
        </p:txBody>
      </p:sp>
      <p:sp>
        <p:nvSpPr>
          <p:cNvPr id="6" name="object 6"/>
          <p:cNvSpPr txBox="1"/>
          <p:nvPr/>
        </p:nvSpPr>
        <p:spPr>
          <a:xfrm>
            <a:off x="6932175" y="2745133"/>
            <a:ext cx="112966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ahoma"/>
                <a:cs typeface="Tahoma"/>
              </a:rPr>
              <a:t>Y</a:t>
            </a:r>
            <a:r>
              <a:rPr sz="1200" spc="40" dirty="0">
                <a:latin typeface="Tahoma"/>
                <a:cs typeface="Tahoma"/>
              </a:rPr>
              <a:t>ear</a:t>
            </a:r>
            <a:r>
              <a:rPr sz="1200" spc="-120" dirty="0">
                <a:latin typeface="Tahoma"/>
                <a:cs typeface="Tahoma"/>
              </a:rPr>
              <a:t> </a:t>
            </a:r>
            <a:r>
              <a:rPr sz="1200" spc="-95" dirty="0">
                <a:latin typeface="Tahoma"/>
                <a:cs typeface="Tahoma"/>
              </a:rPr>
              <a:t>(I,II,III,IV):</a:t>
            </a:r>
            <a:r>
              <a:rPr sz="1200" spc="-120" dirty="0">
                <a:latin typeface="Tahoma"/>
                <a:cs typeface="Tahoma"/>
              </a:rPr>
              <a:t> </a:t>
            </a:r>
            <a:r>
              <a:rPr sz="1200" spc="-100" dirty="0">
                <a:latin typeface="Tahoma"/>
                <a:cs typeface="Tahoma"/>
              </a:rPr>
              <a:t>II</a:t>
            </a:r>
            <a:endParaRPr sz="1200">
              <a:latin typeface="Tahoma"/>
              <a:cs typeface="Tahoma"/>
            </a:endParaRPr>
          </a:p>
        </p:txBody>
      </p:sp>
      <p:sp>
        <p:nvSpPr>
          <p:cNvPr id="7" name="object 7"/>
          <p:cNvSpPr txBox="1"/>
          <p:nvPr/>
        </p:nvSpPr>
        <p:spPr>
          <a:xfrm>
            <a:off x="6932175" y="3328317"/>
            <a:ext cx="112966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ahoma"/>
                <a:cs typeface="Tahoma"/>
              </a:rPr>
              <a:t>Y</a:t>
            </a:r>
            <a:r>
              <a:rPr sz="1200" spc="40" dirty="0">
                <a:latin typeface="Tahoma"/>
                <a:cs typeface="Tahoma"/>
              </a:rPr>
              <a:t>ear</a:t>
            </a:r>
            <a:r>
              <a:rPr sz="1200" spc="-120" dirty="0">
                <a:latin typeface="Tahoma"/>
                <a:cs typeface="Tahoma"/>
              </a:rPr>
              <a:t> </a:t>
            </a:r>
            <a:r>
              <a:rPr sz="1200" spc="-95" dirty="0">
                <a:latin typeface="Tahoma"/>
                <a:cs typeface="Tahoma"/>
              </a:rPr>
              <a:t>(I,II,III,IV):</a:t>
            </a:r>
            <a:r>
              <a:rPr sz="1200" spc="-120" dirty="0">
                <a:latin typeface="Tahoma"/>
                <a:cs typeface="Tahoma"/>
              </a:rPr>
              <a:t> </a:t>
            </a:r>
            <a:r>
              <a:rPr sz="1200" spc="-100" dirty="0">
                <a:latin typeface="Tahoma"/>
                <a:cs typeface="Tahoma"/>
              </a:rPr>
              <a:t>II</a:t>
            </a:r>
            <a:endParaRPr sz="1200">
              <a:latin typeface="Tahoma"/>
              <a:cs typeface="Tahoma"/>
            </a:endParaRPr>
          </a:p>
        </p:txBody>
      </p:sp>
      <p:sp>
        <p:nvSpPr>
          <p:cNvPr id="8" name="object 8"/>
          <p:cNvSpPr txBox="1"/>
          <p:nvPr/>
        </p:nvSpPr>
        <p:spPr>
          <a:xfrm>
            <a:off x="6932175" y="3911501"/>
            <a:ext cx="112966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ahoma"/>
                <a:cs typeface="Tahoma"/>
              </a:rPr>
              <a:t>Y</a:t>
            </a:r>
            <a:r>
              <a:rPr sz="1200" spc="40" dirty="0">
                <a:latin typeface="Tahoma"/>
                <a:cs typeface="Tahoma"/>
              </a:rPr>
              <a:t>ear</a:t>
            </a:r>
            <a:r>
              <a:rPr sz="1200" spc="-120" dirty="0">
                <a:latin typeface="Tahoma"/>
                <a:cs typeface="Tahoma"/>
              </a:rPr>
              <a:t> </a:t>
            </a:r>
            <a:r>
              <a:rPr sz="1200" spc="-95" dirty="0">
                <a:latin typeface="Tahoma"/>
                <a:cs typeface="Tahoma"/>
              </a:rPr>
              <a:t>(I,II,III,IV):</a:t>
            </a:r>
            <a:r>
              <a:rPr sz="1200" spc="-120" dirty="0">
                <a:latin typeface="Tahoma"/>
                <a:cs typeface="Tahoma"/>
              </a:rPr>
              <a:t> </a:t>
            </a:r>
            <a:r>
              <a:rPr sz="1200" spc="-100" dirty="0">
                <a:latin typeface="Tahoma"/>
                <a:cs typeface="Tahoma"/>
              </a:rPr>
              <a:t>II</a:t>
            </a:r>
            <a:endParaRPr sz="1200">
              <a:latin typeface="Tahoma"/>
              <a:cs typeface="Tahoma"/>
            </a:endParaRPr>
          </a:p>
        </p:txBody>
      </p:sp>
      <p:sp>
        <p:nvSpPr>
          <p:cNvPr id="9" name="object 9"/>
          <p:cNvSpPr txBox="1"/>
          <p:nvPr/>
        </p:nvSpPr>
        <p:spPr>
          <a:xfrm>
            <a:off x="988575" y="4494685"/>
            <a:ext cx="3173730" cy="1143903"/>
          </a:xfrm>
          <a:prstGeom prst="rect">
            <a:avLst/>
          </a:prstGeom>
        </p:spPr>
        <p:txBody>
          <a:bodyPr vert="horz" wrap="square" lIns="0" tIns="12700" rIns="0" bIns="0" rtlCol="0">
            <a:spAutoFit/>
          </a:bodyPr>
          <a:lstStyle/>
          <a:p>
            <a:pPr marL="12700">
              <a:lnSpc>
                <a:spcPct val="100000"/>
              </a:lnSpc>
              <a:spcBef>
                <a:spcPts val="100"/>
              </a:spcBef>
            </a:pPr>
            <a:r>
              <a:rPr sz="1200" spc="95" dirty="0">
                <a:latin typeface="Tahoma"/>
                <a:cs typeface="Tahoma"/>
              </a:rPr>
              <a:t>B</a:t>
            </a:r>
            <a:r>
              <a:rPr sz="1200" spc="50" dirty="0">
                <a:latin typeface="Tahoma"/>
                <a:cs typeface="Tahoma"/>
              </a:rPr>
              <a:t>r</a:t>
            </a:r>
            <a:r>
              <a:rPr sz="1200" spc="45" dirty="0">
                <a:latin typeface="Tahoma"/>
                <a:cs typeface="Tahoma"/>
              </a:rPr>
              <a:t>anch</a:t>
            </a:r>
            <a:r>
              <a:rPr sz="1200" spc="-120" dirty="0">
                <a:latin typeface="Tahoma"/>
                <a:cs typeface="Tahoma"/>
              </a:rPr>
              <a:t> </a:t>
            </a:r>
            <a:r>
              <a:rPr sz="1200" spc="25" dirty="0">
                <a:latin typeface="Tahoma"/>
                <a:cs typeface="Tahoma"/>
              </a:rPr>
              <a:t>(B</a:t>
            </a:r>
            <a:r>
              <a:rPr sz="1200" spc="5" dirty="0">
                <a:latin typeface="Tahoma"/>
                <a:cs typeface="Tahoma"/>
              </a:rPr>
              <a:t>t</a:t>
            </a:r>
            <a:r>
              <a:rPr sz="1200" spc="65" dirty="0">
                <a:latin typeface="Tahoma"/>
                <a:cs typeface="Tahoma"/>
              </a:rPr>
              <a:t>ech/M</a:t>
            </a:r>
            <a:r>
              <a:rPr sz="1200" spc="25" dirty="0">
                <a:latin typeface="Tahoma"/>
                <a:cs typeface="Tahoma"/>
              </a:rPr>
              <a:t>t</a:t>
            </a:r>
            <a:r>
              <a:rPr sz="1200" spc="55" dirty="0">
                <a:latin typeface="Tahoma"/>
                <a:cs typeface="Tahoma"/>
              </a:rPr>
              <a:t>ech/PhD</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dirty="0">
                <a:latin typeface="Tahoma"/>
                <a:cs typeface="Tahoma"/>
              </a:rPr>
              <a:t> </a:t>
            </a:r>
            <a:r>
              <a:rPr sz="1200" spc="-125" dirty="0">
                <a:latin typeface="Tahoma"/>
                <a:cs typeface="Tahoma"/>
              </a:rPr>
              <a:t> </a:t>
            </a:r>
            <a:r>
              <a:rPr sz="1200" spc="105" dirty="0">
                <a:latin typeface="Tahoma"/>
                <a:cs typeface="Tahoma"/>
              </a:rPr>
              <a:t>BE</a:t>
            </a:r>
            <a:endParaRPr sz="1200" dirty="0">
              <a:latin typeface="Tahoma"/>
              <a:cs typeface="Tahoma"/>
            </a:endParaRPr>
          </a:p>
          <a:p>
            <a:pPr marL="12700">
              <a:lnSpc>
                <a:spcPct val="100000"/>
              </a:lnSpc>
              <a:spcBef>
                <a:spcPts val="855"/>
              </a:spcBef>
            </a:pPr>
            <a:r>
              <a:rPr sz="1200" b="1" spc="-60" dirty="0">
                <a:solidFill>
                  <a:srgbClr val="804160"/>
                </a:solidFill>
                <a:latin typeface="Tahoma"/>
                <a:cs typeface="Tahoma"/>
              </a:rPr>
              <a:t>T</a:t>
            </a:r>
            <a:r>
              <a:rPr sz="1200" b="1" spc="-35" dirty="0">
                <a:solidFill>
                  <a:srgbClr val="804160"/>
                </a:solidFill>
                <a:latin typeface="Tahoma"/>
                <a:cs typeface="Tahoma"/>
              </a:rPr>
              <a:t>eam</a:t>
            </a:r>
            <a:r>
              <a:rPr sz="1200" b="1" spc="-105" dirty="0">
                <a:solidFill>
                  <a:srgbClr val="804160"/>
                </a:solidFill>
                <a:latin typeface="Tahoma"/>
                <a:cs typeface="Tahoma"/>
              </a:rPr>
              <a:t> </a:t>
            </a:r>
            <a:r>
              <a:rPr sz="1200" b="1" dirty="0">
                <a:solidFill>
                  <a:srgbClr val="804160"/>
                </a:solidFill>
                <a:latin typeface="Tahoma"/>
                <a:cs typeface="Tahoma"/>
              </a:rPr>
              <a:t>Me</a:t>
            </a:r>
            <a:r>
              <a:rPr sz="1200" b="1" spc="-25" dirty="0">
                <a:solidFill>
                  <a:srgbClr val="804160"/>
                </a:solidFill>
                <a:latin typeface="Tahoma"/>
                <a:cs typeface="Tahoma"/>
              </a:rPr>
              <a:t>n</a:t>
            </a:r>
            <a:r>
              <a:rPr sz="1200" b="1" spc="-10" dirty="0">
                <a:solidFill>
                  <a:srgbClr val="804160"/>
                </a:solidFill>
                <a:latin typeface="Tahoma"/>
                <a:cs typeface="Tahoma"/>
              </a:rPr>
              <a:t>t</a:t>
            </a:r>
            <a:r>
              <a:rPr sz="1200" b="1" spc="-20" dirty="0">
                <a:solidFill>
                  <a:srgbClr val="804160"/>
                </a:solidFill>
                <a:latin typeface="Tahoma"/>
                <a:cs typeface="Tahoma"/>
              </a:rPr>
              <a:t>or</a:t>
            </a:r>
            <a:r>
              <a:rPr sz="1200" b="1" spc="-105" dirty="0">
                <a:solidFill>
                  <a:srgbClr val="804160"/>
                </a:solidFill>
                <a:latin typeface="Tahoma"/>
                <a:cs typeface="Tahoma"/>
              </a:rPr>
              <a:t> </a:t>
            </a:r>
            <a:r>
              <a:rPr sz="1200" b="1" spc="-155" dirty="0">
                <a:solidFill>
                  <a:srgbClr val="804160"/>
                </a:solidFill>
                <a:latin typeface="Tahoma"/>
                <a:cs typeface="Tahoma"/>
              </a:rPr>
              <a:t>1</a:t>
            </a:r>
            <a:r>
              <a:rPr sz="1200" b="1" spc="-105" dirty="0">
                <a:solidFill>
                  <a:srgbClr val="804160"/>
                </a:solidFill>
                <a:latin typeface="Tahoma"/>
                <a:cs typeface="Tahoma"/>
              </a:rPr>
              <a:t> </a:t>
            </a:r>
            <a:r>
              <a:rPr sz="1200" b="1" spc="-50" dirty="0">
                <a:solidFill>
                  <a:srgbClr val="804160"/>
                </a:solidFill>
                <a:latin typeface="Tahoma"/>
                <a:cs typeface="Tahoma"/>
              </a:rPr>
              <a:t>Name:</a:t>
            </a:r>
            <a:r>
              <a:rPr sz="1200" b="1" spc="-105" dirty="0">
                <a:solidFill>
                  <a:srgbClr val="804160"/>
                </a:solidFill>
                <a:latin typeface="Tahoma"/>
                <a:cs typeface="Tahoma"/>
              </a:rPr>
              <a:t> </a:t>
            </a:r>
            <a:r>
              <a:rPr lang="en-IN" sz="1200" b="1" spc="-10" dirty="0">
                <a:solidFill>
                  <a:srgbClr val="804160"/>
                </a:solidFill>
                <a:latin typeface="Tahoma"/>
                <a:cs typeface="Tahoma"/>
              </a:rPr>
              <a:t>Prof</a:t>
            </a:r>
            <a:r>
              <a:rPr sz="1200" b="1" spc="-75" dirty="0">
                <a:solidFill>
                  <a:srgbClr val="804160"/>
                </a:solidFill>
                <a:latin typeface="Tahoma"/>
                <a:cs typeface="Tahoma"/>
              </a:rPr>
              <a:t>.</a:t>
            </a:r>
            <a:r>
              <a:rPr sz="1200" b="1" spc="-105" dirty="0">
                <a:solidFill>
                  <a:srgbClr val="804160"/>
                </a:solidFill>
                <a:latin typeface="Tahoma"/>
                <a:cs typeface="Tahoma"/>
              </a:rPr>
              <a:t> </a:t>
            </a:r>
            <a:r>
              <a:rPr lang="en-IN" sz="1200" b="1" spc="40" dirty="0">
                <a:solidFill>
                  <a:srgbClr val="804160"/>
                </a:solidFill>
                <a:latin typeface="Tahoma"/>
                <a:cs typeface="Tahoma"/>
              </a:rPr>
              <a:t>Dharmesh Tank</a:t>
            </a:r>
            <a:endParaRPr sz="1200" dirty="0">
              <a:latin typeface="Tahoma"/>
              <a:cs typeface="Tahoma"/>
            </a:endParaRPr>
          </a:p>
          <a:p>
            <a:pPr marL="12700">
              <a:lnSpc>
                <a:spcPct val="100000"/>
              </a:lnSpc>
              <a:spcBef>
                <a:spcPts val="855"/>
              </a:spcBef>
            </a:pPr>
            <a:r>
              <a:rPr sz="1200" spc="50" dirty="0">
                <a:latin typeface="Tahoma"/>
                <a:cs typeface="Tahoma"/>
              </a:rPr>
              <a:t>Category</a:t>
            </a:r>
            <a:r>
              <a:rPr sz="1200" spc="-120" dirty="0">
                <a:latin typeface="Tahoma"/>
                <a:cs typeface="Tahoma"/>
              </a:rPr>
              <a:t> </a:t>
            </a:r>
            <a:r>
              <a:rPr sz="1200" spc="10" dirty="0">
                <a:latin typeface="Tahoma"/>
                <a:cs typeface="Tahoma"/>
              </a:rPr>
              <a:t>(Academic/Industry):</a:t>
            </a:r>
            <a:r>
              <a:rPr sz="1200" spc="-114" dirty="0">
                <a:latin typeface="Tahoma"/>
                <a:cs typeface="Tahoma"/>
              </a:rPr>
              <a:t> </a:t>
            </a:r>
            <a:r>
              <a:rPr sz="1200" spc="65" dirty="0">
                <a:latin typeface="Tahoma"/>
                <a:cs typeface="Tahoma"/>
              </a:rPr>
              <a:t>Academic</a:t>
            </a:r>
            <a:endParaRPr sz="1200" dirty="0">
              <a:latin typeface="Tahoma"/>
              <a:cs typeface="Tahoma"/>
            </a:endParaRPr>
          </a:p>
          <a:p>
            <a:pPr marL="12700">
              <a:lnSpc>
                <a:spcPct val="100000"/>
              </a:lnSpc>
              <a:spcBef>
                <a:spcPts val="5"/>
              </a:spcBef>
            </a:pPr>
            <a:r>
              <a:rPr sz="1050" spc="-30" dirty="0">
                <a:latin typeface="Arial MT"/>
                <a:cs typeface="Arial MT"/>
              </a:rPr>
              <a:t>.</a:t>
            </a:r>
            <a:endParaRPr sz="1050" dirty="0">
              <a:latin typeface="Arial MT"/>
              <a:cs typeface="Arial MT"/>
            </a:endParaRPr>
          </a:p>
        </p:txBody>
      </p:sp>
      <p:sp>
        <p:nvSpPr>
          <p:cNvPr id="10" name="object 10"/>
          <p:cNvSpPr txBox="1"/>
          <p:nvPr/>
        </p:nvSpPr>
        <p:spPr>
          <a:xfrm>
            <a:off x="4188975" y="4494685"/>
            <a:ext cx="1851660" cy="197490"/>
          </a:xfrm>
          <a:prstGeom prst="rect">
            <a:avLst/>
          </a:prstGeom>
        </p:spPr>
        <p:txBody>
          <a:bodyPr vert="horz" wrap="square" lIns="0" tIns="12700" rIns="0" bIns="0" rtlCol="0">
            <a:spAutoFit/>
          </a:bodyPr>
          <a:lstStyle/>
          <a:p>
            <a:pPr marL="12700">
              <a:lnSpc>
                <a:spcPct val="100000"/>
              </a:lnSpc>
              <a:spcBef>
                <a:spcPts val="100"/>
              </a:spcBef>
            </a:pPr>
            <a:r>
              <a:rPr sz="1200" spc="65" dirty="0">
                <a:latin typeface="Tahoma"/>
                <a:cs typeface="Tahoma"/>
              </a:rPr>
              <a:t>S</a:t>
            </a:r>
            <a:r>
              <a:rPr sz="1200" spc="40" dirty="0">
                <a:latin typeface="Tahoma"/>
                <a:cs typeface="Tahoma"/>
              </a:rPr>
              <a:t>t</a:t>
            </a:r>
            <a:r>
              <a:rPr sz="1200" spc="30" dirty="0">
                <a:latin typeface="Tahoma"/>
                <a:cs typeface="Tahoma"/>
              </a:rPr>
              <a:t>r</a:t>
            </a:r>
            <a:r>
              <a:rPr sz="1200" spc="55" dirty="0">
                <a:latin typeface="Tahoma"/>
                <a:cs typeface="Tahoma"/>
              </a:rPr>
              <a:t>eam</a:t>
            </a:r>
            <a:r>
              <a:rPr sz="1200" spc="-120" dirty="0">
                <a:latin typeface="Tahoma"/>
                <a:cs typeface="Tahoma"/>
              </a:rPr>
              <a:t> </a:t>
            </a:r>
            <a:r>
              <a:rPr sz="1200" spc="-15" dirty="0">
                <a:latin typeface="Tahoma"/>
                <a:cs typeface="Tahoma"/>
              </a:rPr>
              <a:t>(</a:t>
            </a:r>
            <a:r>
              <a:rPr sz="1200" spc="-70" dirty="0">
                <a:latin typeface="Tahoma"/>
                <a:cs typeface="Tahoma"/>
              </a:rPr>
              <a:t>E</a:t>
            </a:r>
            <a:r>
              <a:rPr sz="1200" spc="30" dirty="0">
                <a:latin typeface="Tahoma"/>
                <a:cs typeface="Tahoma"/>
              </a:rPr>
              <a:t>CE,</a:t>
            </a:r>
            <a:r>
              <a:rPr sz="1200" spc="-120" dirty="0">
                <a:latin typeface="Tahoma"/>
                <a:cs typeface="Tahoma"/>
              </a:rPr>
              <a:t> </a:t>
            </a:r>
            <a:r>
              <a:rPr sz="1200" spc="100" dirty="0">
                <a:latin typeface="Tahoma"/>
                <a:cs typeface="Tahoma"/>
              </a:rPr>
              <a:t>CSE</a:t>
            </a:r>
            <a:r>
              <a:rPr sz="1200" spc="-120" dirty="0">
                <a:latin typeface="Tahoma"/>
                <a:cs typeface="Tahoma"/>
              </a:rPr>
              <a:t> </a:t>
            </a:r>
            <a:r>
              <a:rPr sz="1200" spc="50" dirty="0">
                <a:latin typeface="Tahoma"/>
                <a:cs typeface="Tahoma"/>
              </a:rPr>
              <a:t>e</a:t>
            </a:r>
            <a:r>
              <a:rPr sz="1200" spc="45" dirty="0">
                <a:latin typeface="Tahoma"/>
                <a:cs typeface="Tahoma"/>
              </a:rPr>
              <a:t>t</a:t>
            </a:r>
            <a:r>
              <a:rPr sz="1200" spc="-65" dirty="0">
                <a:latin typeface="Tahoma"/>
                <a:cs typeface="Tahoma"/>
              </a:rPr>
              <a:t>c):</a:t>
            </a:r>
            <a:r>
              <a:rPr sz="1200" spc="-120" dirty="0">
                <a:latin typeface="Tahoma"/>
                <a:cs typeface="Tahoma"/>
              </a:rPr>
              <a:t> </a:t>
            </a:r>
            <a:r>
              <a:rPr lang="en-IN" sz="1200" spc="-15" dirty="0">
                <a:latin typeface="Tahoma"/>
                <a:cs typeface="Tahoma"/>
              </a:rPr>
              <a:t>CE</a:t>
            </a:r>
            <a:endParaRPr sz="1200" dirty="0">
              <a:latin typeface="Tahoma"/>
              <a:cs typeface="Tahoma"/>
            </a:endParaRPr>
          </a:p>
        </p:txBody>
      </p:sp>
      <p:sp>
        <p:nvSpPr>
          <p:cNvPr id="11" name="object 11"/>
          <p:cNvSpPr txBox="1"/>
          <p:nvPr/>
        </p:nvSpPr>
        <p:spPr>
          <a:xfrm>
            <a:off x="6932175" y="4494685"/>
            <a:ext cx="1129665" cy="208279"/>
          </a:xfrm>
          <a:prstGeom prst="rect">
            <a:avLst/>
          </a:prstGeom>
        </p:spPr>
        <p:txBody>
          <a:bodyPr vert="horz" wrap="square" lIns="0" tIns="12700" rIns="0" bIns="0" rtlCol="0">
            <a:spAutoFit/>
          </a:bodyPr>
          <a:lstStyle/>
          <a:p>
            <a:pPr marL="12700">
              <a:lnSpc>
                <a:spcPct val="100000"/>
              </a:lnSpc>
              <a:spcBef>
                <a:spcPts val="100"/>
              </a:spcBef>
            </a:pPr>
            <a:r>
              <a:rPr sz="1200" spc="-15" dirty="0">
                <a:latin typeface="Tahoma"/>
                <a:cs typeface="Tahoma"/>
              </a:rPr>
              <a:t>Y</a:t>
            </a:r>
            <a:r>
              <a:rPr sz="1200" spc="40" dirty="0">
                <a:latin typeface="Tahoma"/>
                <a:cs typeface="Tahoma"/>
              </a:rPr>
              <a:t>ear</a:t>
            </a:r>
            <a:r>
              <a:rPr sz="1200" spc="-120" dirty="0">
                <a:latin typeface="Tahoma"/>
                <a:cs typeface="Tahoma"/>
              </a:rPr>
              <a:t> </a:t>
            </a:r>
            <a:r>
              <a:rPr sz="1200" spc="-95" dirty="0">
                <a:latin typeface="Tahoma"/>
                <a:cs typeface="Tahoma"/>
              </a:rPr>
              <a:t>(I,II,III,IV):</a:t>
            </a:r>
            <a:r>
              <a:rPr sz="1200" spc="-120" dirty="0">
                <a:latin typeface="Tahoma"/>
                <a:cs typeface="Tahoma"/>
              </a:rPr>
              <a:t> </a:t>
            </a:r>
            <a:r>
              <a:rPr sz="1200" spc="-100" dirty="0">
                <a:latin typeface="Tahoma"/>
                <a:cs typeface="Tahoma"/>
              </a:rPr>
              <a:t>II</a:t>
            </a:r>
            <a:endParaRPr sz="1200">
              <a:latin typeface="Tahoma"/>
              <a:cs typeface="Tahoma"/>
            </a:endParaRPr>
          </a:p>
        </p:txBody>
      </p:sp>
      <p:sp>
        <p:nvSpPr>
          <p:cNvPr id="12" name="object 12"/>
          <p:cNvSpPr txBox="1"/>
          <p:nvPr/>
        </p:nvSpPr>
        <p:spPr>
          <a:xfrm>
            <a:off x="5103375" y="5077869"/>
            <a:ext cx="6845300" cy="373380"/>
          </a:xfrm>
          <a:prstGeom prst="rect">
            <a:avLst/>
          </a:prstGeom>
        </p:spPr>
        <p:txBody>
          <a:bodyPr vert="horz" wrap="square" lIns="0" tIns="12700" rIns="0" bIns="0" rtlCol="0">
            <a:spAutoFit/>
          </a:bodyPr>
          <a:lstStyle/>
          <a:p>
            <a:pPr marL="12700">
              <a:lnSpc>
                <a:spcPts val="1370"/>
              </a:lnSpc>
              <a:spcBef>
                <a:spcPts val="100"/>
              </a:spcBef>
            </a:pPr>
            <a:r>
              <a:rPr sz="1200" spc="50" dirty="0">
                <a:latin typeface="Tahoma"/>
                <a:cs typeface="Tahoma"/>
              </a:rPr>
              <a:t>Expertise</a:t>
            </a:r>
            <a:r>
              <a:rPr sz="1200" spc="-65" dirty="0">
                <a:latin typeface="Tahoma"/>
                <a:cs typeface="Tahoma"/>
              </a:rPr>
              <a:t>:</a:t>
            </a:r>
            <a:r>
              <a:rPr sz="1200" spc="-125" dirty="0">
                <a:latin typeface="Tahoma"/>
                <a:cs typeface="Tahoma"/>
              </a:rPr>
              <a:t> </a:t>
            </a:r>
            <a:r>
              <a:rPr sz="1050" spc="-5" dirty="0">
                <a:latin typeface="Arial MT"/>
                <a:cs typeface="Arial MT"/>
              </a:rPr>
              <a:t>Softwar</a:t>
            </a:r>
            <a:r>
              <a:rPr sz="1050" dirty="0">
                <a:latin typeface="Arial MT"/>
                <a:cs typeface="Arial MT"/>
              </a:rPr>
              <a:t>e</a:t>
            </a:r>
            <a:r>
              <a:rPr sz="1050" spc="-5" dirty="0">
                <a:latin typeface="Arial MT"/>
                <a:cs typeface="Arial MT"/>
              </a:rPr>
              <a:t> engineering</a:t>
            </a:r>
            <a:r>
              <a:rPr sz="1050" dirty="0">
                <a:latin typeface="Arial MT"/>
                <a:cs typeface="Arial MT"/>
              </a:rPr>
              <a:t>,</a:t>
            </a:r>
            <a:r>
              <a:rPr sz="1050" spc="-5" dirty="0">
                <a:latin typeface="Arial MT"/>
                <a:cs typeface="Arial MT"/>
              </a:rPr>
              <a:t> Compute</a:t>
            </a:r>
            <a:r>
              <a:rPr sz="1050" dirty="0">
                <a:latin typeface="Arial MT"/>
                <a:cs typeface="Arial MT"/>
              </a:rPr>
              <a:t>r</a:t>
            </a:r>
            <a:r>
              <a:rPr sz="1050" spc="-5" dirty="0">
                <a:latin typeface="Arial MT"/>
                <a:cs typeface="Arial MT"/>
              </a:rPr>
              <a:t> Network</a:t>
            </a:r>
            <a:r>
              <a:rPr sz="1050" dirty="0">
                <a:latin typeface="Arial MT"/>
                <a:cs typeface="Arial MT"/>
              </a:rPr>
              <a:t>,</a:t>
            </a:r>
            <a:r>
              <a:rPr sz="1050" spc="-5" dirty="0">
                <a:latin typeface="Arial MT"/>
                <a:cs typeface="Arial MT"/>
              </a:rPr>
              <a:t> Dat</a:t>
            </a:r>
            <a:r>
              <a:rPr sz="1050" dirty="0">
                <a:latin typeface="Arial MT"/>
                <a:cs typeface="Arial MT"/>
              </a:rPr>
              <a:t>a</a:t>
            </a:r>
            <a:r>
              <a:rPr sz="1050" spc="-5" dirty="0">
                <a:latin typeface="Arial MT"/>
                <a:cs typeface="Arial MT"/>
              </a:rPr>
              <a:t> </a:t>
            </a:r>
            <a:r>
              <a:rPr sz="1050" dirty="0">
                <a:latin typeface="Arial MT"/>
                <a:cs typeface="Arial MT"/>
              </a:rPr>
              <a:t>mining,</a:t>
            </a:r>
            <a:r>
              <a:rPr sz="1050" spc="-5" dirty="0">
                <a:latin typeface="Arial MT"/>
                <a:cs typeface="Arial MT"/>
              </a:rPr>
              <a:t> Python</a:t>
            </a:r>
            <a:r>
              <a:rPr sz="1050" dirty="0">
                <a:latin typeface="Arial MT"/>
                <a:cs typeface="Arial MT"/>
              </a:rPr>
              <a:t>,</a:t>
            </a:r>
            <a:r>
              <a:rPr sz="1050" spc="-5" dirty="0">
                <a:latin typeface="Arial MT"/>
                <a:cs typeface="Arial MT"/>
              </a:rPr>
              <a:t> Cor</a:t>
            </a:r>
            <a:r>
              <a:rPr sz="1050" dirty="0">
                <a:latin typeface="Arial MT"/>
                <a:cs typeface="Arial MT"/>
              </a:rPr>
              <a:t>e</a:t>
            </a:r>
            <a:r>
              <a:rPr sz="1050" spc="-5" dirty="0">
                <a:latin typeface="Arial MT"/>
                <a:cs typeface="Arial MT"/>
              </a:rPr>
              <a:t> </a:t>
            </a:r>
            <a:r>
              <a:rPr sz="1050" dirty="0">
                <a:latin typeface="Arial MT"/>
                <a:cs typeface="Arial MT"/>
              </a:rPr>
              <a:t>Java,</a:t>
            </a:r>
          </a:p>
          <a:p>
            <a:pPr marL="12700">
              <a:lnSpc>
                <a:spcPts val="1370"/>
              </a:lnSpc>
            </a:pPr>
            <a:r>
              <a:rPr sz="1200" spc="45" dirty="0">
                <a:latin typeface="Tahoma"/>
                <a:cs typeface="Tahoma"/>
              </a:rPr>
              <a:t>Domain</a:t>
            </a:r>
            <a:r>
              <a:rPr sz="1200" spc="-120" dirty="0">
                <a:latin typeface="Tahoma"/>
                <a:cs typeface="Tahoma"/>
              </a:rPr>
              <a:t> </a:t>
            </a:r>
            <a:r>
              <a:rPr sz="1200" spc="50" dirty="0">
                <a:latin typeface="Tahoma"/>
                <a:cs typeface="Tahoma"/>
              </a:rPr>
              <a:t>Experien</a:t>
            </a:r>
            <a:r>
              <a:rPr sz="1200" spc="40" dirty="0">
                <a:latin typeface="Tahoma"/>
                <a:cs typeface="Tahoma"/>
              </a:rPr>
              <a:t>c</a:t>
            </a:r>
            <a:r>
              <a:rPr sz="1200" spc="65" dirty="0">
                <a:latin typeface="Tahoma"/>
                <a:cs typeface="Tahoma"/>
              </a:rPr>
              <a:t>e</a:t>
            </a:r>
            <a:r>
              <a:rPr sz="1200" spc="-120" dirty="0">
                <a:latin typeface="Tahoma"/>
                <a:cs typeface="Tahoma"/>
              </a:rPr>
              <a:t> </a:t>
            </a:r>
            <a:r>
              <a:rPr sz="1200" spc="-25" dirty="0">
                <a:latin typeface="Tahoma"/>
                <a:cs typeface="Tahoma"/>
              </a:rPr>
              <a:t>(in</a:t>
            </a:r>
            <a:r>
              <a:rPr sz="1200" spc="-120" dirty="0">
                <a:latin typeface="Tahoma"/>
                <a:cs typeface="Tahoma"/>
              </a:rPr>
              <a:t> </a:t>
            </a:r>
            <a:r>
              <a:rPr sz="1200" spc="5" dirty="0">
                <a:latin typeface="Tahoma"/>
                <a:cs typeface="Tahoma"/>
              </a:rPr>
              <a:t>y</a:t>
            </a:r>
            <a:r>
              <a:rPr sz="1200" spc="40" dirty="0">
                <a:latin typeface="Tahoma"/>
                <a:cs typeface="Tahoma"/>
              </a:rPr>
              <a:t>ea</a:t>
            </a:r>
            <a:r>
              <a:rPr sz="1200" spc="15" dirty="0">
                <a:latin typeface="Tahoma"/>
                <a:cs typeface="Tahoma"/>
              </a:rPr>
              <a:t>r</a:t>
            </a:r>
            <a:r>
              <a:rPr sz="1200" spc="-75" dirty="0">
                <a:latin typeface="Tahoma"/>
                <a:cs typeface="Tahoma"/>
              </a:rPr>
              <a:t>s):</a:t>
            </a:r>
            <a:r>
              <a:rPr sz="1200" spc="-125" dirty="0">
                <a:latin typeface="Tahoma"/>
                <a:cs typeface="Tahoma"/>
              </a:rPr>
              <a:t> </a:t>
            </a:r>
            <a:r>
              <a:rPr sz="1050" spc="-5" dirty="0">
                <a:latin typeface="Arial MT"/>
                <a:cs typeface="Arial MT"/>
              </a:rPr>
              <a:t>8.</a:t>
            </a:r>
            <a:r>
              <a:rPr sz="1050" dirty="0">
                <a:latin typeface="Arial MT"/>
                <a:cs typeface="Arial MT"/>
              </a:rPr>
              <a:t>5</a:t>
            </a:r>
            <a:r>
              <a:rPr sz="1050" spc="-25" dirty="0">
                <a:latin typeface="Arial MT"/>
                <a:cs typeface="Arial MT"/>
              </a:rPr>
              <a:t> </a:t>
            </a:r>
            <a:r>
              <a:rPr sz="1050" spc="-100" dirty="0">
                <a:latin typeface="Arial MT"/>
                <a:cs typeface="Arial MT"/>
              </a:rPr>
              <a:t>Y</a:t>
            </a:r>
            <a:r>
              <a:rPr sz="1050" spc="-5" dirty="0">
                <a:latin typeface="Arial MT"/>
                <a:cs typeface="Arial MT"/>
              </a:rPr>
              <a:t>ears</a:t>
            </a:r>
            <a:endParaRPr sz="1050" dirty="0">
              <a:latin typeface="Arial MT"/>
              <a:cs typeface="Arial MT"/>
            </a:endParaRPr>
          </a:p>
        </p:txBody>
      </p:sp>
      <p:sp>
        <p:nvSpPr>
          <p:cNvPr id="13" name="object 13"/>
          <p:cNvSpPr txBox="1"/>
          <p:nvPr/>
        </p:nvSpPr>
        <p:spPr>
          <a:xfrm>
            <a:off x="988575" y="5615925"/>
            <a:ext cx="3241675" cy="197490"/>
          </a:xfrm>
          <a:prstGeom prst="rect">
            <a:avLst/>
          </a:prstGeom>
        </p:spPr>
        <p:txBody>
          <a:bodyPr vert="horz" wrap="square" lIns="0" tIns="12700" rIns="0" bIns="0" rtlCol="0">
            <a:spAutoFit/>
          </a:bodyPr>
          <a:lstStyle/>
          <a:p>
            <a:pPr marL="12700">
              <a:lnSpc>
                <a:spcPct val="100000"/>
              </a:lnSpc>
              <a:spcBef>
                <a:spcPts val="100"/>
              </a:spcBef>
            </a:pPr>
            <a:r>
              <a:rPr sz="1200" b="1" spc="-60" dirty="0">
                <a:solidFill>
                  <a:srgbClr val="804160"/>
                </a:solidFill>
                <a:latin typeface="Tahoma"/>
                <a:cs typeface="Tahoma"/>
              </a:rPr>
              <a:t>T</a:t>
            </a:r>
            <a:r>
              <a:rPr sz="1200" b="1" spc="-35" dirty="0">
                <a:solidFill>
                  <a:srgbClr val="804160"/>
                </a:solidFill>
                <a:latin typeface="Tahoma"/>
                <a:cs typeface="Tahoma"/>
              </a:rPr>
              <a:t>eam</a:t>
            </a:r>
            <a:r>
              <a:rPr sz="1200" b="1" spc="-105" dirty="0">
                <a:solidFill>
                  <a:srgbClr val="804160"/>
                </a:solidFill>
                <a:latin typeface="Tahoma"/>
                <a:cs typeface="Tahoma"/>
              </a:rPr>
              <a:t> </a:t>
            </a:r>
            <a:r>
              <a:rPr sz="1200" b="1" dirty="0">
                <a:solidFill>
                  <a:srgbClr val="804160"/>
                </a:solidFill>
                <a:latin typeface="Tahoma"/>
                <a:cs typeface="Tahoma"/>
              </a:rPr>
              <a:t>Me</a:t>
            </a:r>
            <a:r>
              <a:rPr sz="1200" b="1" spc="-25" dirty="0">
                <a:solidFill>
                  <a:srgbClr val="804160"/>
                </a:solidFill>
                <a:latin typeface="Tahoma"/>
                <a:cs typeface="Tahoma"/>
              </a:rPr>
              <a:t>n</a:t>
            </a:r>
            <a:r>
              <a:rPr sz="1200" b="1" spc="-10" dirty="0">
                <a:solidFill>
                  <a:srgbClr val="804160"/>
                </a:solidFill>
                <a:latin typeface="Tahoma"/>
                <a:cs typeface="Tahoma"/>
              </a:rPr>
              <a:t>t</a:t>
            </a:r>
            <a:r>
              <a:rPr sz="1200" b="1" spc="-20" dirty="0">
                <a:solidFill>
                  <a:srgbClr val="804160"/>
                </a:solidFill>
                <a:latin typeface="Tahoma"/>
                <a:cs typeface="Tahoma"/>
              </a:rPr>
              <a:t>or</a:t>
            </a:r>
            <a:r>
              <a:rPr sz="1200" b="1" spc="-105" dirty="0">
                <a:solidFill>
                  <a:srgbClr val="804160"/>
                </a:solidFill>
                <a:latin typeface="Tahoma"/>
                <a:cs typeface="Tahoma"/>
              </a:rPr>
              <a:t> </a:t>
            </a:r>
            <a:r>
              <a:rPr sz="1200" b="1" spc="5" dirty="0">
                <a:solidFill>
                  <a:srgbClr val="804160"/>
                </a:solidFill>
                <a:latin typeface="Tahoma"/>
                <a:cs typeface="Tahoma"/>
              </a:rPr>
              <a:t>2</a:t>
            </a:r>
            <a:r>
              <a:rPr sz="1200" b="1" spc="-105" dirty="0">
                <a:solidFill>
                  <a:srgbClr val="804160"/>
                </a:solidFill>
                <a:latin typeface="Tahoma"/>
                <a:cs typeface="Tahoma"/>
              </a:rPr>
              <a:t> </a:t>
            </a:r>
            <a:r>
              <a:rPr sz="1200" b="1" spc="-50" dirty="0">
                <a:solidFill>
                  <a:srgbClr val="804160"/>
                </a:solidFill>
                <a:latin typeface="Tahoma"/>
                <a:cs typeface="Tahoma"/>
              </a:rPr>
              <a:t>Name</a:t>
            </a:r>
            <a:r>
              <a:rPr lang="en-IN" sz="1200" b="1" spc="-50" dirty="0">
                <a:solidFill>
                  <a:srgbClr val="804160"/>
                </a:solidFill>
                <a:latin typeface="Tahoma"/>
                <a:cs typeface="Tahoma"/>
              </a:rPr>
              <a:t>: Prof. Palak J. Parmar</a:t>
            </a:r>
            <a:endParaRPr sz="1200" dirty="0">
              <a:latin typeface="Tahoma"/>
              <a:cs typeface="Tahoma"/>
            </a:endParaRPr>
          </a:p>
        </p:txBody>
      </p:sp>
      <p:sp>
        <p:nvSpPr>
          <p:cNvPr id="14" name="object 14"/>
          <p:cNvSpPr txBox="1"/>
          <p:nvPr/>
        </p:nvSpPr>
        <p:spPr>
          <a:xfrm>
            <a:off x="988575" y="5825646"/>
            <a:ext cx="3050025" cy="197490"/>
          </a:xfrm>
          <a:prstGeom prst="rect">
            <a:avLst/>
          </a:prstGeom>
        </p:spPr>
        <p:txBody>
          <a:bodyPr vert="horz" wrap="square" lIns="0" tIns="12700" rIns="0" bIns="0" rtlCol="0">
            <a:spAutoFit/>
          </a:bodyPr>
          <a:lstStyle/>
          <a:p>
            <a:pPr marL="12700">
              <a:lnSpc>
                <a:spcPct val="100000"/>
              </a:lnSpc>
              <a:spcBef>
                <a:spcPts val="100"/>
              </a:spcBef>
            </a:pPr>
            <a:r>
              <a:rPr sz="1200" spc="50" dirty="0">
                <a:latin typeface="Tahoma"/>
                <a:cs typeface="Tahoma"/>
              </a:rPr>
              <a:t>Category</a:t>
            </a:r>
            <a:r>
              <a:rPr lang="en-IN" sz="1200" spc="-120" dirty="0">
                <a:latin typeface="Tahoma"/>
                <a:cs typeface="Tahoma"/>
              </a:rPr>
              <a:t> </a:t>
            </a:r>
            <a:r>
              <a:rPr sz="1200" spc="10" dirty="0">
                <a:latin typeface="Tahoma"/>
                <a:cs typeface="Tahoma"/>
              </a:rPr>
              <a:t>(Academic/Industry):</a:t>
            </a:r>
            <a:r>
              <a:rPr lang="en-IN" sz="1200" spc="10" dirty="0">
                <a:latin typeface="Tahoma"/>
                <a:cs typeface="Tahoma"/>
              </a:rPr>
              <a:t>Academic</a:t>
            </a:r>
            <a:endParaRPr sz="1200" dirty="0">
              <a:latin typeface="Tahoma"/>
              <a:cs typeface="Tahoma"/>
            </a:endParaRPr>
          </a:p>
        </p:txBody>
      </p:sp>
      <p:sp>
        <p:nvSpPr>
          <p:cNvPr id="15" name="object 15"/>
          <p:cNvSpPr txBox="1"/>
          <p:nvPr/>
        </p:nvSpPr>
        <p:spPr>
          <a:xfrm>
            <a:off x="5103375" y="5791200"/>
            <a:ext cx="6845300" cy="197490"/>
          </a:xfrm>
          <a:prstGeom prst="rect">
            <a:avLst/>
          </a:prstGeom>
        </p:spPr>
        <p:txBody>
          <a:bodyPr vert="horz" wrap="square" lIns="0" tIns="12700" rIns="0" bIns="0" rtlCol="0">
            <a:spAutoFit/>
          </a:bodyPr>
          <a:lstStyle/>
          <a:p>
            <a:pPr marL="12700">
              <a:lnSpc>
                <a:spcPct val="100000"/>
              </a:lnSpc>
              <a:spcBef>
                <a:spcPts val="100"/>
              </a:spcBef>
            </a:pPr>
            <a:r>
              <a:rPr sz="1200" spc="50" dirty="0">
                <a:latin typeface="Tahoma"/>
                <a:cs typeface="Tahoma"/>
              </a:rPr>
              <a:t>Expertise</a:t>
            </a:r>
            <a:r>
              <a:rPr lang="en-IN" sz="1200" spc="-120" dirty="0">
                <a:latin typeface="Tahoma"/>
                <a:cs typeface="Tahoma"/>
              </a:rPr>
              <a:t>:</a:t>
            </a:r>
            <a:r>
              <a:rPr lang="en-IN" sz="1200" spc="-65" dirty="0">
                <a:latin typeface="Tahoma"/>
                <a:cs typeface="Tahoma"/>
                <a:sym typeface="Wingdings" panose="05000000000000000000" pitchFamily="2" charset="2"/>
              </a:rPr>
              <a:t> AI ,CV ,Wireless sensor ,</a:t>
            </a:r>
            <a:r>
              <a:rPr lang="en-IN" sz="1200" spc="-65" dirty="0" err="1">
                <a:latin typeface="Tahoma"/>
                <a:cs typeface="Tahoma"/>
                <a:sym typeface="Wingdings" panose="05000000000000000000" pitchFamily="2" charset="2"/>
              </a:rPr>
              <a:t>Adhoc</a:t>
            </a:r>
            <a:r>
              <a:rPr lang="en-IN" sz="1200" spc="-65" dirty="0">
                <a:latin typeface="Tahoma"/>
                <a:cs typeface="Tahoma"/>
                <a:sym typeface="Wingdings" panose="05000000000000000000" pitchFamily="2" charset="2"/>
              </a:rPr>
              <a:t> network ,MANET ,Image processing</a:t>
            </a:r>
          </a:p>
        </p:txBody>
      </p:sp>
      <p:sp>
        <p:nvSpPr>
          <p:cNvPr id="16" name="object 16"/>
          <p:cNvSpPr txBox="1"/>
          <p:nvPr/>
        </p:nvSpPr>
        <p:spPr>
          <a:xfrm>
            <a:off x="5098294" y="6035958"/>
            <a:ext cx="2963545" cy="197490"/>
          </a:xfrm>
          <a:prstGeom prst="rect">
            <a:avLst/>
          </a:prstGeom>
        </p:spPr>
        <p:txBody>
          <a:bodyPr vert="horz" wrap="square" lIns="0" tIns="12700" rIns="0" bIns="0" rtlCol="0">
            <a:spAutoFit/>
          </a:bodyPr>
          <a:lstStyle/>
          <a:p>
            <a:pPr marL="12700">
              <a:lnSpc>
                <a:spcPct val="100000"/>
              </a:lnSpc>
              <a:spcBef>
                <a:spcPts val="100"/>
              </a:spcBef>
            </a:pPr>
            <a:r>
              <a:rPr sz="1200" spc="45" dirty="0">
                <a:latin typeface="Tahoma"/>
                <a:cs typeface="Tahoma"/>
              </a:rPr>
              <a:t>Domain</a:t>
            </a:r>
            <a:r>
              <a:rPr sz="1200" spc="-120" dirty="0">
                <a:latin typeface="Tahoma"/>
                <a:cs typeface="Tahoma"/>
              </a:rPr>
              <a:t> </a:t>
            </a:r>
            <a:r>
              <a:rPr sz="1200" spc="50" dirty="0">
                <a:latin typeface="Tahoma"/>
                <a:cs typeface="Tahoma"/>
              </a:rPr>
              <a:t>Experien</a:t>
            </a:r>
            <a:r>
              <a:rPr sz="1200" spc="40" dirty="0">
                <a:latin typeface="Tahoma"/>
                <a:cs typeface="Tahoma"/>
              </a:rPr>
              <a:t>c</a:t>
            </a:r>
            <a:r>
              <a:rPr sz="1200" spc="65" dirty="0">
                <a:latin typeface="Tahoma"/>
                <a:cs typeface="Tahoma"/>
              </a:rPr>
              <a:t>e</a:t>
            </a:r>
            <a:r>
              <a:rPr sz="1200" spc="-120" dirty="0">
                <a:latin typeface="Tahoma"/>
                <a:cs typeface="Tahoma"/>
              </a:rPr>
              <a:t> </a:t>
            </a:r>
            <a:r>
              <a:rPr sz="1200" spc="-25" dirty="0">
                <a:latin typeface="Tahoma"/>
                <a:cs typeface="Tahoma"/>
              </a:rPr>
              <a:t>(in</a:t>
            </a:r>
            <a:r>
              <a:rPr sz="1200" spc="-120" dirty="0">
                <a:latin typeface="Tahoma"/>
                <a:cs typeface="Tahoma"/>
              </a:rPr>
              <a:t> </a:t>
            </a:r>
            <a:r>
              <a:rPr sz="1200" spc="5" dirty="0">
                <a:latin typeface="Tahoma"/>
                <a:cs typeface="Tahoma"/>
              </a:rPr>
              <a:t>y</a:t>
            </a:r>
            <a:r>
              <a:rPr sz="1200" spc="40" dirty="0">
                <a:latin typeface="Tahoma"/>
                <a:cs typeface="Tahoma"/>
              </a:rPr>
              <a:t>ea</a:t>
            </a:r>
            <a:r>
              <a:rPr sz="1200" spc="15" dirty="0">
                <a:latin typeface="Tahoma"/>
                <a:cs typeface="Tahoma"/>
              </a:rPr>
              <a:t>r</a:t>
            </a:r>
            <a:r>
              <a:rPr sz="1200" spc="-75" dirty="0">
                <a:latin typeface="Tahoma"/>
                <a:cs typeface="Tahoma"/>
              </a:rPr>
              <a:t>s):</a:t>
            </a:r>
            <a:r>
              <a:rPr lang="en-IN" sz="1200" spc="-75" dirty="0">
                <a:latin typeface="Tahoma"/>
                <a:cs typeface="Tahoma"/>
              </a:rPr>
              <a:t>11+ Years</a:t>
            </a:r>
            <a:endParaRPr sz="1200" dirty="0">
              <a:latin typeface="Tahoma"/>
              <a:cs typeface="Tahoma"/>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619</TotalTime>
  <Words>687</Words>
  <Application>Microsoft Office PowerPoint</Application>
  <PresentationFormat>Widescreen</PresentationFormat>
  <Paragraphs>100</Paragraphs>
  <Slides>4</Slides>
  <Notes>1</Notes>
  <HiddenSlides>0</HiddenSlides>
  <MMClips>0</MMClips>
  <ScaleCrop>false</ScaleCrop>
  <HeadingPairs>
    <vt:vector size="4" baseType="variant">
      <vt:variant>
        <vt:lpstr>Theme</vt:lpstr>
      </vt:variant>
      <vt:variant>
        <vt:i4>1</vt:i4>
      </vt:variant>
      <vt:variant>
        <vt:lpstr>Slide Titles</vt:lpstr>
      </vt:variant>
      <vt:variant>
        <vt:i4>4</vt:i4>
      </vt:variant>
    </vt:vector>
  </HeadingPairs>
  <TitlesOfParts>
    <vt:vector size="5" baseType="lpstr">
      <vt:lpstr>Office Theme</vt:lpstr>
      <vt:lpstr>PowerPoint Presentation</vt:lpstr>
      <vt:lpstr>PowerPoint Presentation</vt:lpstr>
      <vt:lpstr>PowerPoint Presentation</vt:lpstr>
      <vt:lpstr>Team Member Details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Idea-Presentation-Format-SIH2023-College.pptx</dc:title>
  <dc:creator>Sanjay Vaishnav</dc:creator>
  <cp:lastModifiedBy>Krish mungalpara</cp:lastModifiedBy>
  <cp:revision>15</cp:revision>
  <dcterms:created xsi:type="dcterms:W3CDTF">2023-09-16T17:05:34Z</dcterms:created>
  <dcterms:modified xsi:type="dcterms:W3CDTF">2023-09-25T07:27:13Z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ies>
</file>