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0"/>
  </p:notesMasterIdLst>
  <p:sldIdLst>
    <p:sldId id="256" r:id="rId2"/>
    <p:sldId id="259" r:id="rId3"/>
    <p:sldId id="353" r:id="rId4"/>
    <p:sldId id="280" r:id="rId5"/>
    <p:sldId id="352" r:id="rId6"/>
    <p:sldId id="354" r:id="rId7"/>
    <p:sldId id="355" r:id="rId8"/>
    <p:sldId id="265" r:id="rId9"/>
  </p:sldIdLst>
  <p:sldSz cx="9144000" cy="5143500" type="screen16x9"/>
  <p:notesSz cx="6858000" cy="9144000"/>
  <p:embeddedFontLst>
    <p:embeddedFont>
      <p:font typeface="Advent Pro"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6F0E4-3CFA-4CD0-B3D9-D4C990EE3F72}" v="3" dt="2024-01-26T11:58:40.958"/>
  </p1510:revLst>
</p1510:revInfo>
</file>

<file path=ppt/tableStyles.xml><?xml version="1.0" encoding="utf-8"?>
<a:tblStyleLst xmlns:a="http://schemas.openxmlformats.org/drawingml/2006/main" def="{952DEC93-932A-4489-AEF6-C83D9C17AD80}">
  <a:tblStyle styleId="{952DEC93-932A-4489-AEF6-C83D9C17AD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88"/>
      </p:cViewPr>
      <p:guideLst>
        <p:guide orient="horz" pos="1620"/>
        <p:guide pos="2848"/>
        <p:guide pos="5311"/>
        <p:guide orient="horz" pos="2897"/>
        <p:guide orient="horz" pos="346"/>
        <p:guide pos="4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5.fntdata"/><Relationship Id="rId23" Type="http://schemas.microsoft.com/office/2016/11/relationships/changesInfo" Target="changesInfos/changesInfo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3F03B34-BC16-49C7-A016-CAAED769270E}"/>
    <pc:docChg chg="modSld sldOrd">
      <pc:chgData name="Guest User" userId="" providerId="Windows Live" clId="Web-{03F03B34-BC16-49C7-A016-CAAED769270E}" dt="2024-01-24T16:22:30.798" v="55" actId="14100"/>
      <pc:docMkLst>
        <pc:docMk/>
      </pc:docMkLst>
      <pc:sldChg chg="addSp modSp">
        <pc:chgData name="Guest User" userId="" providerId="Windows Live" clId="Web-{03F03B34-BC16-49C7-A016-CAAED769270E}" dt="2024-01-24T16:08:37.709" v="27" actId="1076"/>
        <pc:sldMkLst>
          <pc:docMk/>
          <pc:sldMk cId="0" sldId="256"/>
        </pc:sldMkLst>
        <pc:spChg chg="add mod">
          <ac:chgData name="Guest User" userId="" providerId="Windows Live" clId="Web-{03F03B34-BC16-49C7-A016-CAAED769270E}" dt="2024-01-24T16:08:37.709" v="27" actId="1076"/>
          <ac:spMkLst>
            <pc:docMk/>
            <pc:sldMk cId="0" sldId="256"/>
            <ac:spMk id="3" creationId="{27128F1D-FA8F-DEC1-8568-231A9CAA8C2D}"/>
          </ac:spMkLst>
        </pc:spChg>
      </pc:sldChg>
      <pc:sldChg chg="ord">
        <pc:chgData name="Guest User" userId="" providerId="Windows Live" clId="Web-{03F03B34-BC16-49C7-A016-CAAED769270E}" dt="2024-01-24T16:20:02.340" v="41"/>
        <pc:sldMkLst>
          <pc:docMk/>
          <pc:sldMk cId="0" sldId="257"/>
        </pc:sldMkLst>
      </pc:sldChg>
      <pc:sldChg chg="modSp">
        <pc:chgData name="Guest User" userId="" providerId="Windows Live" clId="Web-{03F03B34-BC16-49C7-A016-CAAED769270E}" dt="2024-01-24T16:22:30.798" v="55" actId="14100"/>
        <pc:sldMkLst>
          <pc:docMk/>
          <pc:sldMk cId="0" sldId="259"/>
        </pc:sldMkLst>
        <pc:spChg chg="mod">
          <ac:chgData name="Guest User" userId="" providerId="Windows Live" clId="Web-{03F03B34-BC16-49C7-A016-CAAED769270E}" dt="2024-01-24T16:22:30.798" v="55" actId="14100"/>
          <ac:spMkLst>
            <pc:docMk/>
            <pc:sldMk cId="0" sldId="259"/>
            <ac:spMk id="395" creationId="{00000000-0000-0000-0000-000000000000}"/>
          </ac:spMkLst>
        </pc:spChg>
      </pc:sldChg>
    </pc:docChg>
  </pc:docChgLst>
  <pc:docChgLst>
    <pc:chgData name="Devarsh Patel" userId="8f2152005dcfed88" providerId="Windows Live" clId="Web-{5F305466-4139-4860-B6C2-475002B2B669}"/>
    <pc:docChg chg="modSld">
      <pc:chgData name="Devarsh Patel" userId="8f2152005dcfed88" providerId="Windows Live" clId="Web-{5F305466-4139-4860-B6C2-475002B2B669}" dt="2024-01-24T16:19:51.135" v="2" actId="20577"/>
      <pc:docMkLst>
        <pc:docMk/>
      </pc:docMkLst>
      <pc:sldChg chg="modSp">
        <pc:chgData name="Devarsh Patel" userId="8f2152005dcfed88" providerId="Windows Live" clId="Web-{5F305466-4139-4860-B6C2-475002B2B669}" dt="2024-01-24T16:19:51.135" v="2" actId="20577"/>
        <pc:sldMkLst>
          <pc:docMk/>
          <pc:sldMk cId="0" sldId="259"/>
        </pc:sldMkLst>
        <pc:spChg chg="mod">
          <ac:chgData name="Devarsh Patel" userId="8f2152005dcfed88" providerId="Windows Live" clId="Web-{5F305466-4139-4860-B6C2-475002B2B669}" dt="2024-01-24T16:19:51.135" v="2" actId="20577"/>
          <ac:spMkLst>
            <pc:docMk/>
            <pc:sldMk cId="0" sldId="259"/>
            <ac:spMk id="395" creationId="{00000000-0000-0000-0000-000000000000}"/>
          </ac:spMkLst>
        </pc:spChg>
      </pc:sldChg>
    </pc:docChg>
  </pc:docChgLst>
  <pc:docChgLst>
    <pc:chgData name="Krish Patel" userId="3fec810642f1cfbb" providerId="LiveId" clId="{0B43EE4E-536F-40B0-9D1C-EF1CAF695FE4}"/>
    <pc:docChg chg="undo custSel addSld modSld sldOrd">
      <pc:chgData name="Krish Patel" userId="3fec810642f1cfbb" providerId="LiveId" clId="{0B43EE4E-536F-40B0-9D1C-EF1CAF695FE4}" dt="2024-01-24T17:12:34.640" v="898" actId="1076"/>
      <pc:docMkLst>
        <pc:docMk/>
      </pc:docMkLst>
      <pc:sldChg chg="delSp modSp mod">
        <pc:chgData name="Krish Patel" userId="3fec810642f1cfbb" providerId="LiveId" clId="{0B43EE4E-536F-40B0-9D1C-EF1CAF695FE4}" dt="2024-01-24T17:00:03.781" v="831" actId="20577"/>
        <pc:sldMkLst>
          <pc:docMk/>
          <pc:sldMk cId="0" sldId="256"/>
        </pc:sldMkLst>
        <pc:spChg chg="del">
          <ac:chgData name="Krish Patel" userId="3fec810642f1cfbb" providerId="LiveId" clId="{0B43EE4E-536F-40B0-9D1C-EF1CAF695FE4}" dt="2024-01-24T16:08:22.676" v="144" actId="478"/>
          <ac:spMkLst>
            <pc:docMk/>
            <pc:sldMk cId="0" sldId="256"/>
            <ac:spMk id="3" creationId="{27128F1D-FA8F-DEC1-8568-231A9CAA8C2D}"/>
          </ac:spMkLst>
        </pc:spChg>
        <pc:spChg chg="mod">
          <ac:chgData name="Krish Patel" userId="3fec810642f1cfbb" providerId="LiveId" clId="{0B43EE4E-536F-40B0-9D1C-EF1CAF695FE4}" dt="2024-01-24T17:00:03.781" v="831" actId="20577"/>
          <ac:spMkLst>
            <pc:docMk/>
            <pc:sldMk cId="0" sldId="256"/>
            <ac:spMk id="264" creationId="{00000000-0000-0000-0000-000000000000}"/>
          </ac:spMkLst>
        </pc:spChg>
        <pc:spChg chg="del mod">
          <ac:chgData name="Krish Patel" userId="3fec810642f1cfbb" providerId="LiveId" clId="{0B43EE4E-536F-40B0-9D1C-EF1CAF695FE4}" dt="2024-01-24T16:03:49.863" v="20" actId="478"/>
          <ac:spMkLst>
            <pc:docMk/>
            <pc:sldMk cId="0" sldId="256"/>
            <ac:spMk id="265" creationId="{00000000-0000-0000-0000-000000000000}"/>
          </ac:spMkLst>
        </pc:spChg>
        <pc:cxnChg chg="mod">
          <ac:chgData name="Krish Patel" userId="3fec810642f1cfbb" providerId="LiveId" clId="{0B43EE4E-536F-40B0-9D1C-EF1CAF695FE4}" dt="2024-01-24T16:06:22.220" v="141" actId="1038"/>
          <ac:cxnSpMkLst>
            <pc:docMk/>
            <pc:sldMk cId="0" sldId="256"/>
            <ac:cxnSpMk id="266" creationId="{00000000-0000-0000-0000-000000000000}"/>
          </ac:cxnSpMkLst>
        </pc:cxnChg>
      </pc:sldChg>
      <pc:sldChg chg="ord modNotes">
        <pc:chgData name="Krish Patel" userId="3fec810642f1cfbb" providerId="LiveId" clId="{0B43EE4E-536F-40B0-9D1C-EF1CAF695FE4}" dt="2024-01-24T16:06:50.570" v="143"/>
        <pc:sldMkLst>
          <pc:docMk/>
          <pc:sldMk cId="0" sldId="257"/>
        </pc:sldMkLst>
      </pc:sldChg>
      <pc:sldChg chg="addSp delSp modSp mod ord delAnim modAnim modNotes">
        <pc:chgData name="Krish Patel" userId="3fec810642f1cfbb" providerId="LiveId" clId="{0B43EE4E-536F-40B0-9D1C-EF1CAF695FE4}" dt="2024-01-24T16:54:26.510" v="784"/>
        <pc:sldMkLst>
          <pc:docMk/>
          <pc:sldMk cId="0" sldId="258"/>
        </pc:sldMkLst>
        <pc:spChg chg="add del mod">
          <ac:chgData name="Krish Patel" userId="3fec810642f1cfbb" providerId="LiveId" clId="{0B43EE4E-536F-40B0-9D1C-EF1CAF695FE4}" dt="2024-01-24T16:44:31.600" v="561" actId="478"/>
          <ac:spMkLst>
            <pc:docMk/>
            <pc:sldMk cId="0" sldId="258"/>
            <ac:spMk id="3" creationId="{F039E346-DD08-03F5-3397-A827D9A092AE}"/>
          </ac:spMkLst>
        </pc:spChg>
        <pc:spChg chg="add del mod">
          <ac:chgData name="Krish Patel" userId="3fec810642f1cfbb" providerId="LiveId" clId="{0B43EE4E-536F-40B0-9D1C-EF1CAF695FE4}" dt="2024-01-24T16:44:31.600" v="561" actId="478"/>
          <ac:spMkLst>
            <pc:docMk/>
            <pc:sldMk cId="0" sldId="258"/>
            <ac:spMk id="5" creationId="{3BE6ABE6-7457-802E-52B1-D87DDE87B4FD}"/>
          </ac:spMkLst>
        </pc:spChg>
        <pc:spChg chg="add del mod">
          <ac:chgData name="Krish Patel" userId="3fec810642f1cfbb" providerId="LiveId" clId="{0B43EE4E-536F-40B0-9D1C-EF1CAF695FE4}" dt="2024-01-24T16:44:31.600" v="561" actId="478"/>
          <ac:spMkLst>
            <pc:docMk/>
            <pc:sldMk cId="0" sldId="258"/>
            <ac:spMk id="7" creationId="{F880C231-8CE3-0760-95F2-7755A342328B}"/>
          </ac:spMkLst>
        </pc:spChg>
        <pc:spChg chg="add del mod">
          <ac:chgData name="Krish Patel" userId="3fec810642f1cfbb" providerId="LiveId" clId="{0B43EE4E-536F-40B0-9D1C-EF1CAF695FE4}" dt="2024-01-24T16:44:31.600" v="561" actId="478"/>
          <ac:spMkLst>
            <pc:docMk/>
            <pc:sldMk cId="0" sldId="258"/>
            <ac:spMk id="9" creationId="{2A0DA06B-DECC-F5B9-3651-40999F8E82A2}"/>
          </ac:spMkLst>
        </pc:spChg>
        <pc:spChg chg="add del mod">
          <ac:chgData name="Krish Patel" userId="3fec810642f1cfbb" providerId="LiveId" clId="{0B43EE4E-536F-40B0-9D1C-EF1CAF695FE4}" dt="2024-01-24T16:44:31.600" v="561" actId="478"/>
          <ac:spMkLst>
            <pc:docMk/>
            <pc:sldMk cId="0" sldId="258"/>
            <ac:spMk id="11" creationId="{99FA9E62-C584-3D4D-8073-9651ECB47319}"/>
          </ac:spMkLst>
        </pc:spChg>
        <pc:spChg chg="add del mod">
          <ac:chgData name="Krish Patel" userId="3fec810642f1cfbb" providerId="LiveId" clId="{0B43EE4E-536F-40B0-9D1C-EF1CAF695FE4}" dt="2024-01-24T16:44:31.600" v="561" actId="478"/>
          <ac:spMkLst>
            <pc:docMk/>
            <pc:sldMk cId="0" sldId="258"/>
            <ac:spMk id="13" creationId="{69869DE8-3499-43CA-84D9-F1F97AD1AAC9}"/>
          </ac:spMkLst>
        </pc:spChg>
        <pc:spChg chg="add del mod">
          <ac:chgData name="Krish Patel" userId="3fec810642f1cfbb" providerId="LiveId" clId="{0B43EE4E-536F-40B0-9D1C-EF1CAF695FE4}" dt="2024-01-24T16:44:31.600" v="561" actId="478"/>
          <ac:spMkLst>
            <pc:docMk/>
            <pc:sldMk cId="0" sldId="258"/>
            <ac:spMk id="15" creationId="{9477265D-228C-192D-30C5-E1582B9EC916}"/>
          </ac:spMkLst>
        </pc:spChg>
        <pc:spChg chg="add del mod">
          <ac:chgData name="Krish Patel" userId="3fec810642f1cfbb" providerId="LiveId" clId="{0B43EE4E-536F-40B0-9D1C-EF1CAF695FE4}" dt="2024-01-24T16:44:31.600" v="561" actId="478"/>
          <ac:spMkLst>
            <pc:docMk/>
            <pc:sldMk cId="0" sldId="258"/>
            <ac:spMk id="17" creationId="{525A5DAB-2AD9-650A-D50D-D725AB1432A2}"/>
          </ac:spMkLst>
        </pc:spChg>
        <pc:spChg chg="add del mod">
          <ac:chgData name="Krish Patel" userId="3fec810642f1cfbb" providerId="LiveId" clId="{0B43EE4E-536F-40B0-9D1C-EF1CAF695FE4}" dt="2024-01-24T16:44:31.600" v="561" actId="478"/>
          <ac:spMkLst>
            <pc:docMk/>
            <pc:sldMk cId="0" sldId="258"/>
            <ac:spMk id="19" creationId="{8912CE6C-7826-5D95-3827-A3102080A65D}"/>
          </ac:spMkLst>
        </pc:spChg>
        <pc:spChg chg="add del mod">
          <ac:chgData name="Krish Patel" userId="3fec810642f1cfbb" providerId="LiveId" clId="{0B43EE4E-536F-40B0-9D1C-EF1CAF695FE4}" dt="2024-01-24T16:44:31.600" v="561" actId="478"/>
          <ac:spMkLst>
            <pc:docMk/>
            <pc:sldMk cId="0" sldId="258"/>
            <ac:spMk id="21" creationId="{460C1FAD-F212-2CAC-26EA-728BE8BA2795}"/>
          </ac:spMkLst>
        </pc:spChg>
        <pc:spChg chg="add del mod">
          <ac:chgData name="Krish Patel" userId="3fec810642f1cfbb" providerId="LiveId" clId="{0B43EE4E-536F-40B0-9D1C-EF1CAF695FE4}" dt="2024-01-24T16:44:31.600" v="561" actId="478"/>
          <ac:spMkLst>
            <pc:docMk/>
            <pc:sldMk cId="0" sldId="258"/>
            <ac:spMk id="23" creationId="{447A20AD-F770-C47F-9470-D93ED01310AA}"/>
          </ac:spMkLst>
        </pc:spChg>
        <pc:spChg chg="add del mod">
          <ac:chgData name="Krish Patel" userId="3fec810642f1cfbb" providerId="LiveId" clId="{0B43EE4E-536F-40B0-9D1C-EF1CAF695FE4}" dt="2024-01-24T16:44:31.600" v="561" actId="478"/>
          <ac:spMkLst>
            <pc:docMk/>
            <pc:sldMk cId="0" sldId="258"/>
            <ac:spMk id="25" creationId="{3D1BF231-829E-0C7D-5316-087F0CD90260}"/>
          </ac:spMkLst>
        </pc:spChg>
        <pc:spChg chg="add mod">
          <ac:chgData name="Krish Patel" userId="3fec810642f1cfbb" providerId="LiveId" clId="{0B43EE4E-536F-40B0-9D1C-EF1CAF695FE4}" dt="2024-01-24T16:48:33.855" v="754" actId="1035"/>
          <ac:spMkLst>
            <pc:docMk/>
            <pc:sldMk cId="0" sldId="258"/>
            <ac:spMk id="26" creationId="{082053E7-C7F8-3252-94BE-773320EE3E2A}"/>
          </ac:spMkLst>
        </pc:spChg>
        <pc:spChg chg="add mod">
          <ac:chgData name="Krish Patel" userId="3fec810642f1cfbb" providerId="LiveId" clId="{0B43EE4E-536F-40B0-9D1C-EF1CAF695FE4}" dt="2024-01-24T16:54:22.529" v="782" actId="1036"/>
          <ac:spMkLst>
            <pc:docMk/>
            <pc:sldMk cId="0" sldId="258"/>
            <ac:spMk id="27" creationId="{08F878DC-102C-A9F5-5D5A-831A641C88B5}"/>
          </ac:spMkLst>
        </pc:spChg>
        <pc:spChg chg="mod">
          <ac:chgData name="Krish Patel" userId="3fec810642f1cfbb" providerId="LiveId" clId="{0B43EE4E-536F-40B0-9D1C-EF1CAF695FE4}" dt="2024-01-24T16:44:46.878" v="563"/>
          <ac:spMkLst>
            <pc:docMk/>
            <pc:sldMk cId="0" sldId="258"/>
            <ac:spMk id="29" creationId="{4C989207-C7EE-96C2-E237-BCA49AB3E864}"/>
          </ac:spMkLst>
        </pc:spChg>
        <pc:spChg chg="mod">
          <ac:chgData name="Krish Patel" userId="3fec810642f1cfbb" providerId="LiveId" clId="{0B43EE4E-536F-40B0-9D1C-EF1CAF695FE4}" dt="2024-01-24T16:44:46.878" v="563"/>
          <ac:spMkLst>
            <pc:docMk/>
            <pc:sldMk cId="0" sldId="258"/>
            <ac:spMk id="30" creationId="{AD351465-7422-DB34-17C8-6DCA0CA92581}"/>
          </ac:spMkLst>
        </pc:spChg>
        <pc:spChg chg="mod">
          <ac:chgData name="Krish Patel" userId="3fec810642f1cfbb" providerId="LiveId" clId="{0B43EE4E-536F-40B0-9D1C-EF1CAF695FE4}" dt="2024-01-24T16:44:46.878" v="563"/>
          <ac:spMkLst>
            <pc:docMk/>
            <pc:sldMk cId="0" sldId="258"/>
            <ac:spMk id="31" creationId="{3CC357D6-09C7-40CE-4D05-664AC086EAD1}"/>
          </ac:spMkLst>
        </pc:spChg>
        <pc:spChg chg="mod">
          <ac:chgData name="Krish Patel" userId="3fec810642f1cfbb" providerId="LiveId" clId="{0B43EE4E-536F-40B0-9D1C-EF1CAF695FE4}" dt="2024-01-24T16:44:46.878" v="563"/>
          <ac:spMkLst>
            <pc:docMk/>
            <pc:sldMk cId="0" sldId="258"/>
            <ac:spMk id="32" creationId="{D0A98DC3-76F5-6607-2664-DB3A87B9AB43}"/>
          </ac:spMkLst>
        </pc:spChg>
        <pc:spChg chg="mod">
          <ac:chgData name="Krish Patel" userId="3fec810642f1cfbb" providerId="LiveId" clId="{0B43EE4E-536F-40B0-9D1C-EF1CAF695FE4}" dt="2024-01-24T16:44:46.878" v="563"/>
          <ac:spMkLst>
            <pc:docMk/>
            <pc:sldMk cId="0" sldId="258"/>
            <ac:spMk id="33" creationId="{4EA69E26-5B76-FDBC-3F81-A1B9B678C996}"/>
          </ac:spMkLst>
        </pc:spChg>
        <pc:spChg chg="mod">
          <ac:chgData name="Krish Patel" userId="3fec810642f1cfbb" providerId="LiveId" clId="{0B43EE4E-536F-40B0-9D1C-EF1CAF695FE4}" dt="2024-01-24T16:44:46.878" v="563"/>
          <ac:spMkLst>
            <pc:docMk/>
            <pc:sldMk cId="0" sldId="258"/>
            <ac:spMk id="34" creationId="{23BBE4FA-DBA4-1333-0276-D5B86AE83B07}"/>
          </ac:spMkLst>
        </pc:spChg>
        <pc:spChg chg="mod">
          <ac:chgData name="Krish Patel" userId="3fec810642f1cfbb" providerId="LiveId" clId="{0B43EE4E-536F-40B0-9D1C-EF1CAF695FE4}" dt="2024-01-24T16:44:46.878" v="563"/>
          <ac:spMkLst>
            <pc:docMk/>
            <pc:sldMk cId="0" sldId="258"/>
            <ac:spMk id="35" creationId="{9D0FFCFB-6929-0EE0-97A8-FAB5DE0B4F27}"/>
          </ac:spMkLst>
        </pc:spChg>
        <pc:spChg chg="mod">
          <ac:chgData name="Krish Patel" userId="3fec810642f1cfbb" providerId="LiveId" clId="{0B43EE4E-536F-40B0-9D1C-EF1CAF695FE4}" dt="2024-01-24T16:44:46.878" v="563"/>
          <ac:spMkLst>
            <pc:docMk/>
            <pc:sldMk cId="0" sldId="258"/>
            <ac:spMk id="36" creationId="{714B7612-FEBA-8F2F-4877-76CB1BF3ED64}"/>
          </ac:spMkLst>
        </pc:spChg>
        <pc:spChg chg="mod">
          <ac:chgData name="Krish Patel" userId="3fec810642f1cfbb" providerId="LiveId" clId="{0B43EE4E-536F-40B0-9D1C-EF1CAF695FE4}" dt="2024-01-24T16:44:46.878" v="563"/>
          <ac:spMkLst>
            <pc:docMk/>
            <pc:sldMk cId="0" sldId="258"/>
            <ac:spMk id="37" creationId="{63106C27-0259-A3E5-3AC9-605CE6741DC3}"/>
          </ac:spMkLst>
        </pc:spChg>
        <pc:spChg chg="mod">
          <ac:chgData name="Krish Patel" userId="3fec810642f1cfbb" providerId="LiveId" clId="{0B43EE4E-536F-40B0-9D1C-EF1CAF695FE4}" dt="2024-01-24T16:44:46.878" v="563"/>
          <ac:spMkLst>
            <pc:docMk/>
            <pc:sldMk cId="0" sldId="258"/>
            <ac:spMk id="38" creationId="{9FF3BD23-3678-DC86-2FBE-B725EF8B6794}"/>
          </ac:spMkLst>
        </pc:spChg>
        <pc:spChg chg="mod">
          <ac:chgData name="Krish Patel" userId="3fec810642f1cfbb" providerId="LiveId" clId="{0B43EE4E-536F-40B0-9D1C-EF1CAF695FE4}" dt="2024-01-24T16:44:46.878" v="563"/>
          <ac:spMkLst>
            <pc:docMk/>
            <pc:sldMk cId="0" sldId="258"/>
            <ac:spMk id="39" creationId="{07706002-13D4-0026-3621-4DDBB2565C32}"/>
          </ac:spMkLst>
        </pc:spChg>
        <pc:spChg chg="mod">
          <ac:chgData name="Krish Patel" userId="3fec810642f1cfbb" providerId="LiveId" clId="{0B43EE4E-536F-40B0-9D1C-EF1CAF695FE4}" dt="2024-01-24T16:44:46.878" v="563"/>
          <ac:spMkLst>
            <pc:docMk/>
            <pc:sldMk cId="0" sldId="258"/>
            <ac:spMk id="40" creationId="{92348A52-D085-7CF9-A7A0-4F3CEA39E66C}"/>
          </ac:spMkLst>
        </pc:spChg>
        <pc:spChg chg="mod">
          <ac:chgData name="Krish Patel" userId="3fec810642f1cfbb" providerId="LiveId" clId="{0B43EE4E-536F-40B0-9D1C-EF1CAF695FE4}" dt="2024-01-24T16:44:46.878" v="563"/>
          <ac:spMkLst>
            <pc:docMk/>
            <pc:sldMk cId="0" sldId="258"/>
            <ac:spMk id="41" creationId="{C6D2FCE2-D3B7-5413-6FA3-9F1A70D79A7D}"/>
          </ac:spMkLst>
        </pc:spChg>
        <pc:spChg chg="mod">
          <ac:chgData name="Krish Patel" userId="3fec810642f1cfbb" providerId="LiveId" clId="{0B43EE4E-536F-40B0-9D1C-EF1CAF695FE4}" dt="2024-01-24T16:44:46.878" v="563"/>
          <ac:spMkLst>
            <pc:docMk/>
            <pc:sldMk cId="0" sldId="258"/>
            <ac:spMk id="42" creationId="{DD74524B-8CBB-BFA9-5E2A-CBBC3DF44907}"/>
          </ac:spMkLst>
        </pc:spChg>
        <pc:spChg chg="mod">
          <ac:chgData name="Krish Patel" userId="3fec810642f1cfbb" providerId="LiveId" clId="{0B43EE4E-536F-40B0-9D1C-EF1CAF695FE4}" dt="2024-01-24T16:44:46.878" v="563"/>
          <ac:spMkLst>
            <pc:docMk/>
            <pc:sldMk cId="0" sldId="258"/>
            <ac:spMk id="43" creationId="{DEC51D51-221D-AE7C-8312-B59D3D409976}"/>
          </ac:spMkLst>
        </pc:spChg>
        <pc:spChg chg="mod">
          <ac:chgData name="Krish Patel" userId="3fec810642f1cfbb" providerId="LiveId" clId="{0B43EE4E-536F-40B0-9D1C-EF1CAF695FE4}" dt="2024-01-24T16:44:46.878" v="563"/>
          <ac:spMkLst>
            <pc:docMk/>
            <pc:sldMk cId="0" sldId="258"/>
            <ac:spMk id="44" creationId="{A2030B11-0A60-69FB-D0D4-5EB689141969}"/>
          </ac:spMkLst>
        </pc:spChg>
        <pc:spChg chg="mod">
          <ac:chgData name="Krish Patel" userId="3fec810642f1cfbb" providerId="LiveId" clId="{0B43EE4E-536F-40B0-9D1C-EF1CAF695FE4}" dt="2024-01-24T16:44:46.878" v="563"/>
          <ac:spMkLst>
            <pc:docMk/>
            <pc:sldMk cId="0" sldId="258"/>
            <ac:spMk id="45" creationId="{DD091356-71D8-2B2E-645D-4EF7A68EAD30}"/>
          </ac:spMkLst>
        </pc:spChg>
        <pc:spChg chg="mod">
          <ac:chgData name="Krish Patel" userId="3fec810642f1cfbb" providerId="LiveId" clId="{0B43EE4E-536F-40B0-9D1C-EF1CAF695FE4}" dt="2024-01-24T16:44:46.878" v="563"/>
          <ac:spMkLst>
            <pc:docMk/>
            <pc:sldMk cId="0" sldId="258"/>
            <ac:spMk id="46" creationId="{41719708-1C9C-8757-5CE5-A785E1A43D6B}"/>
          </ac:spMkLst>
        </pc:spChg>
        <pc:spChg chg="mod">
          <ac:chgData name="Krish Patel" userId="3fec810642f1cfbb" providerId="LiveId" clId="{0B43EE4E-536F-40B0-9D1C-EF1CAF695FE4}" dt="2024-01-24T16:44:46.878" v="563"/>
          <ac:spMkLst>
            <pc:docMk/>
            <pc:sldMk cId="0" sldId="258"/>
            <ac:spMk id="47" creationId="{C8575E40-AFEE-49CE-CBB0-F355AFB60845}"/>
          </ac:spMkLst>
        </pc:spChg>
        <pc:spChg chg="mod">
          <ac:chgData name="Krish Patel" userId="3fec810642f1cfbb" providerId="LiveId" clId="{0B43EE4E-536F-40B0-9D1C-EF1CAF695FE4}" dt="2024-01-24T16:44:46.878" v="563"/>
          <ac:spMkLst>
            <pc:docMk/>
            <pc:sldMk cId="0" sldId="258"/>
            <ac:spMk id="48" creationId="{6583595E-D743-10D4-F05E-838B0554B372}"/>
          </ac:spMkLst>
        </pc:spChg>
        <pc:spChg chg="mod">
          <ac:chgData name="Krish Patel" userId="3fec810642f1cfbb" providerId="LiveId" clId="{0B43EE4E-536F-40B0-9D1C-EF1CAF695FE4}" dt="2024-01-24T16:44:46.878" v="563"/>
          <ac:spMkLst>
            <pc:docMk/>
            <pc:sldMk cId="0" sldId="258"/>
            <ac:spMk id="49" creationId="{33008F2C-34B0-DA3D-341E-20BA0D09B155}"/>
          </ac:spMkLst>
        </pc:spChg>
        <pc:spChg chg="mod">
          <ac:chgData name="Krish Patel" userId="3fec810642f1cfbb" providerId="LiveId" clId="{0B43EE4E-536F-40B0-9D1C-EF1CAF695FE4}" dt="2024-01-24T16:44:46.878" v="563"/>
          <ac:spMkLst>
            <pc:docMk/>
            <pc:sldMk cId="0" sldId="258"/>
            <ac:spMk id="50" creationId="{4BA8F8B3-A61C-998F-D251-A202ACD7E1A0}"/>
          </ac:spMkLst>
        </pc:spChg>
        <pc:spChg chg="mod">
          <ac:chgData name="Krish Patel" userId="3fec810642f1cfbb" providerId="LiveId" clId="{0B43EE4E-536F-40B0-9D1C-EF1CAF695FE4}" dt="2024-01-24T16:44:46.878" v="563"/>
          <ac:spMkLst>
            <pc:docMk/>
            <pc:sldMk cId="0" sldId="258"/>
            <ac:spMk id="51" creationId="{C9F64D10-D093-1971-0CCB-D61534E3EF91}"/>
          </ac:spMkLst>
        </pc:spChg>
        <pc:spChg chg="mod">
          <ac:chgData name="Krish Patel" userId="3fec810642f1cfbb" providerId="LiveId" clId="{0B43EE4E-536F-40B0-9D1C-EF1CAF695FE4}" dt="2024-01-24T16:44:46.878" v="563"/>
          <ac:spMkLst>
            <pc:docMk/>
            <pc:sldMk cId="0" sldId="258"/>
            <ac:spMk id="52" creationId="{AE9921CE-26EE-3E8F-D2B5-7950C2601287}"/>
          </ac:spMkLst>
        </pc:spChg>
        <pc:spChg chg="mod">
          <ac:chgData name="Krish Patel" userId="3fec810642f1cfbb" providerId="LiveId" clId="{0B43EE4E-536F-40B0-9D1C-EF1CAF695FE4}" dt="2024-01-24T16:44:46.878" v="563"/>
          <ac:spMkLst>
            <pc:docMk/>
            <pc:sldMk cId="0" sldId="258"/>
            <ac:spMk id="53" creationId="{C4DA9B8A-3556-CB2E-F5F9-EFD7F4669D27}"/>
          </ac:spMkLst>
        </pc:spChg>
        <pc:spChg chg="mod">
          <ac:chgData name="Krish Patel" userId="3fec810642f1cfbb" providerId="LiveId" clId="{0B43EE4E-536F-40B0-9D1C-EF1CAF695FE4}" dt="2024-01-24T16:44:46.878" v="563"/>
          <ac:spMkLst>
            <pc:docMk/>
            <pc:sldMk cId="0" sldId="258"/>
            <ac:spMk id="54" creationId="{537FFEC9-B9C0-900F-2767-765F18187A7F}"/>
          </ac:spMkLst>
        </pc:spChg>
        <pc:spChg chg="mod">
          <ac:chgData name="Krish Patel" userId="3fec810642f1cfbb" providerId="LiveId" clId="{0B43EE4E-536F-40B0-9D1C-EF1CAF695FE4}" dt="2024-01-24T16:44:46.878" v="563"/>
          <ac:spMkLst>
            <pc:docMk/>
            <pc:sldMk cId="0" sldId="258"/>
            <ac:spMk id="55" creationId="{1CC7554B-144B-FDD4-21D2-51F91CF605F7}"/>
          </ac:spMkLst>
        </pc:spChg>
        <pc:spChg chg="mod">
          <ac:chgData name="Krish Patel" userId="3fec810642f1cfbb" providerId="LiveId" clId="{0B43EE4E-536F-40B0-9D1C-EF1CAF695FE4}" dt="2024-01-24T16:44:46.878" v="563"/>
          <ac:spMkLst>
            <pc:docMk/>
            <pc:sldMk cId="0" sldId="258"/>
            <ac:spMk id="56" creationId="{70216B23-9602-9A80-083B-2E92213288A7}"/>
          </ac:spMkLst>
        </pc:spChg>
        <pc:spChg chg="mod">
          <ac:chgData name="Krish Patel" userId="3fec810642f1cfbb" providerId="LiveId" clId="{0B43EE4E-536F-40B0-9D1C-EF1CAF695FE4}" dt="2024-01-24T16:44:46.878" v="563"/>
          <ac:spMkLst>
            <pc:docMk/>
            <pc:sldMk cId="0" sldId="258"/>
            <ac:spMk id="57" creationId="{5AA0E6F2-A271-B20E-C27E-08D4494E1EB4}"/>
          </ac:spMkLst>
        </pc:spChg>
        <pc:spChg chg="mod">
          <ac:chgData name="Krish Patel" userId="3fec810642f1cfbb" providerId="LiveId" clId="{0B43EE4E-536F-40B0-9D1C-EF1CAF695FE4}" dt="2024-01-24T16:44:46.878" v="563"/>
          <ac:spMkLst>
            <pc:docMk/>
            <pc:sldMk cId="0" sldId="258"/>
            <ac:spMk id="58" creationId="{2851843A-DA36-A6CD-3FD6-5C272B89D1B1}"/>
          </ac:spMkLst>
        </pc:spChg>
        <pc:spChg chg="mod">
          <ac:chgData name="Krish Patel" userId="3fec810642f1cfbb" providerId="LiveId" clId="{0B43EE4E-536F-40B0-9D1C-EF1CAF695FE4}" dt="2024-01-24T16:44:46.878" v="563"/>
          <ac:spMkLst>
            <pc:docMk/>
            <pc:sldMk cId="0" sldId="258"/>
            <ac:spMk id="59" creationId="{C23828B6-0202-E483-9F39-AEA49380678A}"/>
          </ac:spMkLst>
        </pc:spChg>
        <pc:spChg chg="mod">
          <ac:chgData name="Krish Patel" userId="3fec810642f1cfbb" providerId="LiveId" clId="{0B43EE4E-536F-40B0-9D1C-EF1CAF695FE4}" dt="2024-01-24T16:44:46.878" v="563"/>
          <ac:spMkLst>
            <pc:docMk/>
            <pc:sldMk cId="0" sldId="258"/>
            <ac:spMk id="60" creationId="{11A90031-6C97-ED02-74C4-22DCC8FFBF88}"/>
          </ac:spMkLst>
        </pc:spChg>
        <pc:spChg chg="mod">
          <ac:chgData name="Krish Patel" userId="3fec810642f1cfbb" providerId="LiveId" clId="{0B43EE4E-536F-40B0-9D1C-EF1CAF695FE4}" dt="2024-01-24T16:44:46.878" v="563"/>
          <ac:spMkLst>
            <pc:docMk/>
            <pc:sldMk cId="0" sldId="258"/>
            <ac:spMk id="61" creationId="{7A4DCDC2-BEE1-5250-3ED4-E62AF4696863}"/>
          </ac:spMkLst>
        </pc:spChg>
        <pc:spChg chg="mod">
          <ac:chgData name="Krish Patel" userId="3fec810642f1cfbb" providerId="LiveId" clId="{0B43EE4E-536F-40B0-9D1C-EF1CAF695FE4}" dt="2024-01-24T16:44:46.878" v="563"/>
          <ac:spMkLst>
            <pc:docMk/>
            <pc:sldMk cId="0" sldId="258"/>
            <ac:spMk id="62" creationId="{08B4AFF1-0DB9-679D-B569-66DCC8854206}"/>
          </ac:spMkLst>
        </pc:spChg>
        <pc:spChg chg="mod">
          <ac:chgData name="Krish Patel" userId="3fec810642f1cfbb" providerId="LiveId" clId="{0B43EE4E-536F-40B0-9D1C-EF1CAF695FE4}" dt="2024-01-24T16:44:46.878" v="563"/>
          <ac:spMkLst>
            <pc:docMk/>
            <pc:sldMk cId="0" sldId="258"/>
            <ac:spMk id="63" creationId="{B054D7B8-08F6-127C-A45B-9C6F00D4EBEB}"/>
          </ac:spMkLst>
        </pc:spChg>
        <pc:spChg chg="mod">
          <ac:chgData name="Krish Patel" userId="3fec810642f1cfbb" providerId="LiveId" clId="{0B43EE4E-536F-40B0-9D1C-EF1CAF695FE4}" dt="2024-01-24T16:44:46.878" v="563"/>
          <ac:spMkLst>
            <pc:docMk/>
            <pc:sldMk cId="0" sldId="258"/>
            <ac:spMk id="320" creationId="{ABDECDB7-5C69-B5D4-215A-FEAE516DF09F}"/>
          </ac:spMkLst>
        </pc:spChg>
        <pc:spChg chg="mod">
          <ac:chgData name="Krish Patel" userId="3fec810642f1cfbb" providerId="LiveId" clId="{0B43EE4E-536F-40B0-9D1C-EF1CAF695FE4}" dt="2024-01-24T16:44:46.878" v="563"/>
          <ac:spMkLst>
            <pc:docMk/>
            <pc:sldMk cId="0" sldId="258"/>
            <ac:spMk id="321" creationId="{575C1042-17F3-E1C6-157A-9D37714962CF}"/>
          </ac:spMkLst>
        </pc:spChg>
        <pc:spChg chg="mod">
          <ac:chgData name="Krish Patel" userId="3fec810642f1cfbb" providerId="LiveId" clId="{0B43EE4E-536F-40B0-9D1C-EF1CAF695FE4}" dt="2024-01-24T16:44:46.878" v="563"/>
          <ac:spMkLst>
            <pc:docMk/>
            <pc:sldMk cId="0" sldId="258"/>
            <ac:spMk id="322" creationId="{6C622D2A-928C-1EFE-7F5C-4EA196EBEEFD}"/>
          </ac:spMkLst>
        </pc:spChg>
        <pc:spChg chg="mod">
          <ac:chgData name="Krish Patel" userId="3fec810642f1cfbb" providerId="LiveId" clId="{0B43EE4E-536F-40B0-9D1C-EF1CAF695FE4}" dt="2024-01-24T16:44:46.878" v="563"/>
          <ac:spMkLst>
            <pc:docMk/>
            <pc:sldMk cId="0" sldId="258"/>
            <ac:spMk id="323" creationId="{A5438528-7670-893F-9091-6CF71B16CE70}"/>
          </ac:spMkLst>
        </pc:spChg>
        <pc:spChg chg="mod">
          <ac:chgData name="Krish Patel" userId="3fec810642f1cfbb" providerId="LiveId" clId="{0B43EE4E-536F-40B0-9D1C-EF1CAF695FE4}" dt="2024-01-24T16:44:46.878" v="563"/>
          <ac:spMkLst>
            <pc:docMk/>
            <pc:sldMk cId="0" sldId="258"/>
            <ac:spMk id="324" creationId="{42637336-2262-143D-78D1-BB66251BBBFD}"/>
          </ac:spMkLst>
        </pc:spChg>
        <pc:spChg chg="mod">
          <ac:chgData name="Krish Patel" userId="3fec810642f1cfbb" providerId="LiveId" clId="{0B43EE4E-536F-40B0-9D1C-EF1CAF695FE4}" dt="2024-01-24T16:44:46.878" v="563"/>
          <ac:spMkLst>
            <pc:docMk/>
            <pc:sldMk cId="0" sldId="258"/>
            <ac:spMk id="325" creationId="{611736CD-C9A8-1781-FCEA-B4BB403BCD78}"/>
          </ac:spMkLst>
        </pc:spChg>
        <pc:spChg chg="mod">
          <ac:chgData name="Krish Patel" userId="3fec810642f1cfbb" providerId="LiveId" clId="{0B43EE4E-536F-40B0-9D1C-EF1CAF695FE4}" dt="2024-01-24T16:44:46.878" v="563"/>
          <ac:spMkLst>
            <pc:docMk/>
            <pc:sldMk cId="0" sldId="258"/>
            <ac:spMk id="326" creationId="{F121B70E-4E8F-B5A3-D9DC-6EBB1D79EDFE}"/>
          </ac:spMkLst>
        </pc:spChg>
        <pc:spChg chg="mod">
          <ac:chgData name="Krish Patel" userId="3fec810642f1cfbb" providerId="LiveId" clId="{0B43EE4E-536F-40B0-9D1C-EF1CAF695FE4}" dt="2024-01-24T16:44:46.878" v="563"/>
          <ac:spMkLst>
            <pc:docMk/>
            <pc:sldMk cId="0" sldId="258"/>
            <ac:spMk id="327" creationId="{F738406B-AC74-0701-0CC0-AC15F859AEB5}"/>
          </ac:spMkLst>
        </pc:spChg>
        <pc:spChg chg="mod">
          <ac:chgData name="Krish Patel" userId="3fec810642f1cfbb" providerId="LiveId" clId="{0B43EE4E-536F-40B0-9D1C-EF1CAF695FE4}" dt="2024-01-24T16:44:46.878" v="563"/>
          <ac:spMkLst>
            <pc:docMk/>
            <pc:sldMk cId="0" sldId="258"/>
            <ac:spMk id="328" creationId="{AE9D1C20-A8E3-7F40-B806-92F3D1DB23E5}"/>
          </ac:spMkLst>
        </pc:spChg>
        <pc:spChg chg="mod">
          <ac:chgData name="Krish Patel" userId="3fec810642f1cfbb" providerId="LiveId" clId="{0B43EE4E-536F-40B0-9D1C-EF1CAF695FE4}" dt="2024-01-24T16:44:46.878" v="563"/>
          <ac:spMkLst>
            <pc:docMk/>
            <pc:sldMk cId="0" sldId="258"/>
            <ac:spMk id="329" creationId="{CD883B2F-2F8D-8BCE-A768-AF7706EF33A5}"/>
          </ac:spMkLst>
        </pc:spChg>
        <pc:spChg chg="mod">
          <ac:chgData name="Krish Patel" userId="3fec810642f1cfbb" providerId="LiveId" clId="{0B43EE4E-536F-40B0-9D1C-EF1CAF695FE4}" dt="2024-01-24T16:44:46.878" v="563"/>
          <ac:spMkLst>
            <pc:docMk/>
            <pc:sldMk cId="0" sldId="258"/>
            <ac:spMk id="330" creationId="{6A985EA2-A8A5-AC69-4A9D-92EA5E87DDBA}"/>
          </ac:spMkLst>
        </pc:spChg>
        <pc:spChg chg="mod">
          <ac:chgData name="Krish Patel" userId="3fec810642f1cfbb" providerId="LiveId" clId="{0B43EE4E-536F-40B0-9D1C-EF1CAF695FE4}" dt="2024-01-24T16:44:46.878" v="563"/>
          <ac:spMkLst>
            <pc:docMk/>
            <pc:sldMk cId="0" sldId="258"/>
            <ac:spMk id="331" creationId="{65CDB845-C10D-70C8-F411-4E7979824AFA}"/>
          </ac:spMkLst>
        </pc:spChg>
        <pc:spChg chg="mod">
          <ac:chgData name="Krish Patel" userId="3fec810642f1cfbb" providerId="LiveId" clId="{0B43EE4E-536F-40B0-9D1C-EF1CAF695FE4}" dt="2024-01-24T16:44:46.878" v="563"/>
          <ac:spMkLst>
            <pc:docMk/>
            <pc:sldMk cId="0" sldId="258"/>
            <ac:spMk id="332" creationId="{FC9232B2-D570-9DF5-9F63-4FE97E366EBC}"/>
          </ac:spMkLst>
        </pc:spChg>
        <pc:spChg chg="mod">
          <ac:chgData name="Krish Patel" userId="3fec810642f1cfbb" providerId="LiveId" clId="{0B43EE4E-536F-40B0-9D1C-EF1CAF695FE4}" dt="2024-01-24T16:44:46.878" v="563"/>
          <ac:spMkLst>
            <pc:docMk/>
            <pc:sldMk cId="0" sldId="258"/>
            <ac:spMk id="333" creationId="{E86004AD-CB2F-1B3A-2D95-7007DCF90348}"/>
          </ac:spMkLst>
        </pc:spChg>
        <pc:spChg chg="mod">
          <ac:chgData name="Krish Patel" userId="3fec810642f1cfbb" providerId="LiveId" clId="{0B43EE4E-536F-40B0-9D1C-EF1CAF695FE4}" dt="2024-01-24T16:44:46.878" v="563"/>
          <ac:spMkLst>
            <pc:docMk/>
            <pc:sldMk cId="0" sldId="258"/>
            <ac:spMk id="334" creationId="{CD450385-EC3E-9E99-222E-4196E7BCC286}"/>
          </ac:spMkLst>
        </pc:spChg>
        <pc:spChg chg="mod">
          <ac:chgData name="Krish Patel" userId="3fec810642f1cfbb" providerId="LiveId" clId="{0B43EE4E-536F-40B0-9D1C-EF1CAF695FE4}" dt="2024-01-24T16:44:46.878" v="563"/>
          <ac:spMkLst>
            <pc:docMk/>
            <pc:sldMk cId="0" sldId="258"/>
            <ac:spMk id="335" creationId="{173EBB85-3C99-A0DA-567E-18308756B0DD}"/>
          </ac:spMkLst>
        </pc:spChg>
        <pc:spChg chg="mod">
          <ac:chgData name="Krish Patel" userId="3fec810642f1cfbb" providerId="LiveId" clId="{0B43EE4E-536F-40B0-9D1C-EF1CAF695FE4}" dt="2024-01-24T16:44:46.878" v="563"/>
          <ac:spMkLst>
            <pc:docMk/>
            <pc:sldMk cId="0" sldId="258"/>
            <ac:spMk id="336" creationId="{F35270B4-2DC1-1531-F9F6-9FEF6EDDEF39}"/>
          </ac:spMkLst>
        </pc:spChg>
        <pc:spChg chg="mod">
          <ac:chgData name="Krish Patel" userId="3fec810642f1cfbb" providerId="LiveId" clId="{0B43EE4E-536F-40B0-9D1C-EF1CAF695FE4}" dt="2024-01-24T16:44:46.878" v="563"/>
          <ac:spMkLst>
            <pc:docMk/>
            <pc:sldMk cId="0" sldId="258"/>
            <ac:spMk id="337" creationId="{F30260DE-6381-229D-5AC2-985F6A1A0611}"/>
          </ac:spMkLst>
        </pc:spChg>
        <pc:spChg chg="mod">
          <ac:chgData name="Krish Patel" userId="3fec810642f1cfbb" providerId="LiveId" clId="{0B43EE4E-536F-40B0-9D1C-EF1CAF695FE4}" dt="2024-01-24T16:44:46.878" v="563"/>
          <ac:spMkLst>
            <pc:docMk/>
            <pc:sldMk cId="0" sldId="258"/>
            <ac:spMk id="338" creationId="{7933DB09-D2A7-4BC2-319F-D7A3E83126FC}"/>
          </ac:spMkLst>
        </pc:spChg>
        <pc:spChg chg="mod">
          <ac:chgData name="Krish Patel" userId="3fec810642f1cfbb" providerId="LiveId" clId="{0B43EE4E-536F-40B0-9D1C-EF1CAF695FE4}" dt="2024-01-24T16:44:46.878" v="563"/>
          <ac:spMkLst>
            <pc:docMk/>
            <pc:sldMk cId="0" sldId="258"/>
            <ac:spMk id="339" creationId="{583E8A43-6E61-9804-ECE2-F31551B4A28E}"/>
          </ac:spMkLst>
        </pc:spChg>
        <pc:spChg chg="mod">
          <ac:chgData name="Krish Patel" userId="3fec810642f1cfbb" providerId="LiveId" clId="{0B43EE4E-536F-40B0-9D1C-EF1CAF695FE4}" dt="2024-01-24T16:44:46.878" v="563"/>
          <ac:spMkLst>
            <pc:docMk/>
            <pc:sldMk cId="0" sldId="258"/>
            <ac:spMk id="340" creationId="{7A92D7A3-6463-F9D6-DCD7-CC387F8932A5}"/>
          </ac:spMkLst>
        </pc:spChg>
        <pc:spChg chg="mod">
          <ac:chgData name="Krish Patel" userId="3fec810642f1cfbb" providerId="LiveId" clId="{0B43EE4E-536F-40B0-9D1C-EF1CAF695FE4}" dt="2024-01-24T16:44:46.878" v="563"/>
          <ac:spMkLst>
            <pc:docMk/>
            <pc:sldMk cId="0" sldId="258"/>
            <ac:spMk id="341" creationId="{685F54DC-EE10-025B-75EB-81DB67C61C38}"/>
          </ac:spMkLst>
        </pc:spChg>
        <pc:spChg chg="mod">
          <ac:chgData name="Krish Patel" userId="3fec810642f1cfbb" providerId="LiveId" clId="{0B43EE4E-536F-40B0-9D1C-EF1CAF695FE4}" dt="2024-01-24T16:44:46.878" v="563"/>
          <ac:spMkLst>
            <pc:docMk/>
            <pc:sldMk cId="0" sldId="258"/>
            <ac:spMk id="342" creationId="{56B6C0C8-0F52-5B3E-946F-4281B9940A77}"/>
          </ac:spMkLst>
        </pc:spChg>
        <pc:spChg chg="mod">
          <ac:chgData name="Krish Patel" userId="3fec810642f1cfbb" providerId="LiveId" clId="{0B43EE4E-536F-40B0-9D1C-EF1CAF695FE4}" dt="2024-01-24T16:44:46.878" v="563"/>
          <ac:spMkLst>
            <pc:docMk/>
            <pc:sldMk cId="0" sldId="258"/>
            <ac:spMk id="343" creationId="{54393ECB-44CB-1A5D-7E74-13323E3574A2}"/>
          </ac:spMkLst>
        </pc:spChg>
        <pc:spChg chg="mod">
          <ac:chgData name="Krish Patel" userId="3fec810642f1cfbb" providerId="LiveId" clId="{0B43EE4E-536F-40B0-9D1C-EF1CAF695FE4}" dt="2024-01-24T16:44:46.878" v="563"/>
          <ac:spMkLst>
            <pc:docMk/>
            <pc:sldMk cId="0" sldId="258"/>
            <ac:spMk id="344" creationId="{921E5E5F-CAA8-1AEB-2770-F660490BCAA6}"/>
          </ac:spMkLst>
        </pc:spChg>
        <pc:spChg chg="mod">
          <ac:chgData name="Krish Patel" userId="3fec810642f1cfbb" providerId="LiveId" clId="{0B43EE4E-536F-40B0-9D1C-EF1CAF695FE4}" dt="2024-01-24T16:44:46.878" v="563"/>
          <ac:spMkLst>
            <pc:docMk/>
            <pc:sldMk cId="0" sldId="258"/>
            <ac:spMk id="345" creationId="{ACA49607-34AC-6FAB-87BF-6112E618585E}"/>
          </ac:spMkLst>
        </pc:spChg>
        <pc:spChg chg="mod">
          <ac:chgData name="Krish Patel" userId="3fec810642f1cfbb" providerId="LiveId" clId="{0B43EE4E-536F-40B0-9D1C-EF1CAF695FE4}" dt="2024-01-24T16:44:46.878" v="563"/>
          <ac:spMkLst>
            <pc:docMk/>
            <pc:sldMk cId="0" sldId="258"/>
            <ac:spMk id="346" creationId="{0F66811D-73BF-4CC6-8ED4-54448AF651DF}"/>
          </ac:spMkLst>
        </pc:spChg>
        <pc:spChg chg="mod">
          <ac:chgData name="Krish Patel" userId="3fec810642f1cfbb" providerId="LiveId" clId="{0B43EE4E-536F-40B0-9D1C-EF1CAF695FE4}" dt="2024-01-24T16:44:46.878" v="563"/>
          <ac:spMkLst>
            <pc:docMk/>
            <pc:sldMk cId="0" sldId="258"/>
            <ac:spMk id="347" creationId="{AA20F87F-AA9E-17BA-647D-F61C24D5526D}"/>
          </ac:spMkLst>
        </pc:spChg>
        <pc:spChg chg="mod">
          <ac:chgData name="Krish Patel" userId="3fec810642f1cfbb" providerId="LiveId" clId="{0B43EE4E-536F-40B0-9D1C-EF1CAF695FE4}" dt="2024-01-24T16:44:46.878" v="563"/>
          <ac:spMkLst>
            <pc:docMk/>
            <pc:sldMk cId="0" sldId="258"/>
            <ac:spMk id="348" creationId="{388714E6-9716-371B-56F0-FEFB688DCCA1}"/>
          </ac:spMkLst>
        </pc:spChg>
        <pc:spChg chg="mod">
          <ac:chgData name="Krish Patel" userId="3fec810642f1cfbb" providerId="LiveId" clId="{0B43EE4E-536F-40B0-9D1C-EF1CAF695FE4}" dt="2024-01-24T16:44:46.878" v="563"/>
          <ac:spMkLst>
            <pc:docMk/>
            <pc:sldMk cId="0" sldId="258"/>
            <ac:spMk id="349" creationId="{E6BCD028-978E-ED92-EC6A-782FF011FBDE}"/>
          </ac:spMkLst>
        </pc:spChg>
        <pc:spChg chg="mod">
          <ac:chgData name="Krish Patel" userId="3fec810642f1cfbb" providerId="LiveId" clId="{0B43EE4E-536F-40B0-9D1C-EF1CAF695FE4}" dt="2024-01-24T16:44:46.878" v="563"/>
          <ac:spMkLst>
            <pc:docMk/>
            <pc:sldMk cId="0" sldId="258"/>
            <ac:spMk id="350" creationId="{FD9A4572-A513-0435-1386-1CDA74C841E2}"/>
          </ac:spMkLst>
        </pc:spChg>
        <pc:spChg chg="mod">
          <ac:chgData name="Krish Patel" userId="3fec810642f1cfbb" providerId="LiveId" clId="{0B43EE4E-536F-40B0-9D1C-EF1CAF695FE4}" dt="2024-01-24T16:44:46.878" v="563"/>
          <ac:spMkLst>
            <pc:docMk/>
            <pc:sldMk cId="0" sldId="258"/>
            <ac:spMk id="351" creationId="{0D0766BF-BC06-D972-C6F2-98A4D2515AE8}"/>
          </ac:spMkLst>
        </pc:spChg>
        <pc:spChg chg="mod">
          <ac:chgData name="Krish Patel" userId="3fec810642f1cfbb" providerId="LiveId" clId="{0B43EE4E-536F-40B0-9D1C-EF1CAF695FE4}" dt="2024-01-24T16:44:46.878" v="563"/>
          <ac:spMkLst>
            <pc:docMk/>
            <pc:sldMk cId="0" sldId="258"/>
            <ac:spMk id="352" creationId="{ED49C853-3AF4-5D48-A56A-8C3A0FC48604}"/>
          </ac:spMkLst>
        </pc:spChg>
        <pc:spChg chg="mod">
          <ac:chgData name="Krish Patel" userId="3fec810642f1cfbb" providerId="LiveId" clId="{0B43EE4E-536F-40B0-9D1C-EF1CAF695FE4}" dt="2024-01-24T16:44:46.878" v="563"/>
          <ac:spMkLst>
            <pc:docMk/>
            <pc:sldMk cId="0" sldId="258"/>
            <ac:spMk id="353" creationId="{01F30743-902B-2E4B-08B9-2302D17514E2}"/>
          </ac:spMkLst>
        </pc:spChg>
        <pc:spChg chg="mod">
          <ac:chgData name="Krish Patel" userId="3fec810642f1cfbb" providerId="LiveId" clId="{0B43EE4E-536F-40B0-9D1C-EF1CAF695FE4}" dt="2024-01-24T16:44:46.878" v="563"/>
          <ac:spMkLst>
            <pc:docMk/>
            <pc:sldMk cId="0" sldId="258"/>
            <ac:spMk id="354" creationId="{0482C964-24B9-2C46-847D-F6021C7AB144}"/>
          </ac:spMkLst>
        </pc:spChg>
        <pc:spChg chg="mod">
          <ac:chgData name="Krish Patel" userId="3fec810642f1cfbb" providerId="LiveId" clId="{0B43EE4E-536F-40B0-9D1C-EF1CAF695FE4}" dt="2024-01-24T16:44:46.878" v="563"/>
          <ac:spMkLst>
            <pc:docMk/>
            <pc:sldMk cId="0" sldId="258"/>
            <ac:spMk id="355" creationId="{9A8FA597-92E8-933E-932A-D8DF09528B23}"/>
          </ac:spMkLst>
        </pc:spChg>
        <pc:spChg chg="mod">
          <ac:chgData name="Krish Patel" userId="3fec810642f1cfbb" providerId="LiveId" clId="{0B43EE4E-536F-40B0-9D1C-EF1CAF695FE4}" dt="2024-01-24T16:44:46.878" v="563"/>
          <ac:spMkLst>
            <pc:docMk/>
            <pc:sldMk cId="0" sldId="258"/>
            <ac:spMk id="356" creationId="{389F4B6E-815F-53F5-3BD1-E5556F6C5690}"/>
          </ac:spMkLst>
        </pc:spChg>
        <pc:spChg chg="mod">
          <ac:chgData name="Krish Patel" userId="3fec810642f1cfbb" providerId="LiveId" clId="{0B43EE4E-536F-40B0-9D1C-EF1CAF695FE4}" dt="2024-01-24T16:44:46.878" v="563"/>
          <ac:spMkLst>
            <pc:docMk/>
            <pc:sldMk cId="0" sldId="258"/>
            <ac:spMk id="357" creationId="{FB5CD2FF-9A7D-BDE5-11FC-6B44E5D3BE27}"/>
          </ac:spMkLst>
        </pc:spChg>
        <pc:spChg chg="mod">
          <ac:chgData name="Krish Patel" userId="3fec810642f1cfbb" providerId="LiveId" clId="{0B43EE4E-536F-40B0-9D1C-EF1CAF695FE4}" dt="2024-01-24T16:44:46.878" v="563"/>
          <ac:spMkLst>
            <pc:docMk/>
            <pc:sldMk cId="0" sldId="258"/>
            <ac:spMk id="358" creationId="{F1AB19C1-C49F-75BD-E03D-6296BE5D46DE}"/>
          </ac:spMkLst>
        </pc:spChg>
        <pc:spChg chg="mod">
          <ac:chgData name="Krish Patel" userId="3fec810642f1cfbb" providerId="LiveId" clId="{0B43EE4E-536F-40B0-9D1C-EF1CAF695FE4}" dt="2024-01-24T16:44:46.878" v="563"/>
          <ac:spMkLst>
            <pc:docMk/>
            <pc:sldMk cId="0" sldId="258"/>
            <ac:spMk id="359" creationId="{901489FA-C8D9-C3CD-6871-805C080A4E4E}"/>
          </ac:spMkLst>
        </pc:spChg>
        <pc:spChg chg="mod">
          <ac:chgData name="Krish Patel" userId="3fec810642f1cfbb" providerId="LiveId" clId="{0B43EE4E-536F-40B0-9D1C-EF1CAF695FE4}" dt="2024-01-24T16:44:46.878" v="563"/>
          <ac:spMkLst>
            <pc:docMk/>
            <pc:sldMk cId="0" sldId="258"/>
            <ac:spMk id="360" creationId="{9A52C750-7772-807A-2675-72273703CE7D}"/>
          </ac:spMkLst>
        </pc:spChg>
        <pc:spChg chg="mod">
          <ac:chgData name="Krish Patel" userId="3fec810642f1cfbb" providerId="LiveId" clId="{0B43EE4E-536F-40B0-9D1C-EF1CAF695FE4}" dt="2024-01-24T16:44:46.878" v="563"/>
          <ac:spMkLst>
            <pc:docMk/>
            <pc:sldMk cId="0" sldId="258"/>
            <ac:spMk id="361" creationId="{2D6DD87E-F3C8-54A1-5FCF-C369E86249FA}"/>
          </ac:spMkLst>
        </pc:spChg>
        <pc:spChg chg="mod">
          <ac:chgData name="Krish Patel" userId="3fec810642f1cfbb" providerId="LiveId" clId="{0B43EE4E-536F-40B0-9D1C-EF1CAF695FE4}" dt="2024-01-24T16:44:46.878" v="563"/>
          <ac:spMkLst>
            <pc:docMk/>
            <pc:sldMk cId="0" sldId="258"/>
            <ac:spMk id="362" creationId="{D1815A1A-7BA7-0E46-A643-FEDC0783F2D4}"/>
          </ac:spMkLst>
        </pc:spChg>
        <pc:spChg chg="add mod">
          <ac:chgData name="Krish Patel" userId="3fec810642f1cfbb" providerId="LiveId" clId="{0B43EE4E-536F-40B0-9D1C-EF1CAF695FE4}" dt="2024-01-24T16:54:09.040" v="771" actId="20577"/>
          <ac:spMkLst>
            <pc:docMk/>
            <pc:sldMk cId="0" sldId="258"/>
            <ac:spMk id="363" creationId="{47F58A0E-29E4-24BE-BC2C-8F5938E6548A}"/>
          </ac:spMkLst>
        </pc:spChg>
        <pc:spChg chg="del">
          <ac:chgData name="Krish Patel" userId="3fec810642f1cfbb" providerId="LiveId" clId="{0B43EE4E-536F-40B0-9D1C-EF1CAF695FE4}" dt="2024-01-24T16:44:28.720" v="560" actId="478"/>
          <ac:spMkLst>
            <pc:docMk/>
            <pc:sldMk cId="0" sldId="258"/>
            <ac:spMk id="373" creationId="{00000000-0000-0000-0000-000000000000}"/>
          </ac:spMkLst>
        </pc:spChg>
        <pc:spChg chg="del">
          <ac:chgData name="Krish Patel" userId="3fec810642f1cfbb" providerId="LiveId" clId="{0B43EE4E-536F-40B0-9D1C-EF1CAF695FE4}" dt="2024-01-24T16:44:28.720" v="560" actId="478"/>
          <ac:spMkLst>
            <pc:docMk/>
            <pc:sldMk cId="0" sldId="258"/>
            <ac:spMk id="374" creationId="{00000000-0000-0000-0000-000000000000}"/>
          </ac:spMkLst>
        </pc:spChg>
        <pc:spChg chg="del">
          <ac:chgData name="Krish Patel" userId="3fec810642f1cfbb" providerId="LiveId" clId="{0B43EE4E-536F-40B0-9D1C-EF1CAF695FE4}" dt="2024-01-24T16:44:28.720" v="560" actId="478"/>
          <ac:spMkLst>
            <pc:docMk/>
            <pc:sldMk cId="0" sldId="258"/>
            <ac:spMk id="375" creationId="{00000000-0000-0000-0000-000000000000}"/>
          </ac:spMkLst>
        </pc:spChg>
        <pc:spChg chg="del">
          <ac:chgData name="Krish Patel" userId="3fec810642f1cfbb" providerId="LiveId" clId="{0B43EE4E-536F-40B0-9D1C-EF1CAF695FE4}" dt="2024-01-24T16:44:28.720" v="560" actId="478"/>
          <ac:spMkLst>
            <pc:docMk/>
            <pc:sldMk cId="0" sldId="258"/>
            <ac:spMk id="376" creationId="{00000000-0000-0000-0000-000000000000}"/>
          </ac:spMkLst>
        </pc:spChg>
        <pc:spChg chg="del">
          <ac:chgData name="Krish Patel" userId="3fec810642f1cfbb" providerId="LiveId" clId="{0B43EE4E-536F-40B0-9D1C-EF1CAF695FE4}" dt="2024-01-24T16:44:28.720" v="560" actId="478"/>
          <ac:spMkLst>
            <pc:docMk/>
            <pc:sldMk cId="0" sldId="258"/>
            <ac:spMk id="377" creationId="{00000000-0000-0000-0000-000000000000}"/>
          </ac:spMkLst>
        </pc:spChg>
        <pc:spChg chg="del">
          <ac:chgData name="Krish Patel" userId="3fec810642f1cfbb" providerId="LiveId" clId="{0B43EE4E-536F-40B0-9D1C-EF1CAF695FE4}" dt="2024-01-24T16:44:28.720" v="560" actId="478"/>
          <ac:spMkLst>
            <pc:docMk/>
            <pc:sldMk cId="0" sldId="258"/>
            <ac:spMk id="378" creationId="{00000000-0000-0000-0000-000000000000}"/>
          </ac:spMkLst>
        </pc:spChg>
        <pc:spChg chg="del">
          <ac:chgData name="Krish Patel" userId="3fec810642f1cfbb" providerId="LiveId" clId="{0B43EE4E-536F-40B0-9D1C-EF1CAF695FE4}" dt="2024-01-24T16:44:28.720" v="560" actId="478"/>
          <ac:spMkLst>
            <pc:docMk/>
            <pc:sldMk cId="0" sldId="258"/>
            <ac:spMk id="379" creationId="{00000000-0000-0000-0000-000000000000}"/>
          </ac:spMkLst>
        </pc:spChg>
        <pc:spChg chg="del">
          <ac:chgData name="Krish Patel" userId="3fec810642f1cfbb" providerId="LiveId" clId="{0B43EE4E-536F-40B0-9D1C-EF1CAF695FE4}" dt="2024-01-24T16:44:28.720" v="560" actId="478"/>
          <ac:spMkLst>
            <pc:docMk/>
            <pc:sldMk cId="0" sldId="258"/>
            <ac:spMk id="380" creationId="{00000000-0000-0000-0000-000000000000}"/>
          </ac:spMkLst>
        </pc:spChg>
        <pc:spChg chg="del">
          <ac:chgData name="Krish Patel" userId="3fec810642f1cfbb" providerId="LiveId" clId="{0B43EE4E-536F-40B0-9D1C-EF1CAF695FE4}" dt="2024-01-24T16:44:28.720" v="560" actId="478"/>
          <ac:spMkLst>
            <pc:docMk/>
            <pc:sldMk cId="0" sldId="258"/>
            <ac:spMk id="381" creationId="{00000000-0000-0000-0000-000000000000}"/>
          </ac:spMkLst>
        </pc:spChg>
        <pc:spChg chg="del">
          <ac:chgData name="Krish Patel" userId="3fec810642f1cfbb" providerId="LiveId" clId="{0B43EE4E-536F-40B0-9D1C-EF1CAF695FE4}" dt="2024-01-24T16:44:28.720" v="560" actId="478"/>
          <ac:spMkLst>
            <pc:docMk/>
            <pc:sldMk cId="0" sldId="258"/>
            <ac:spMk id="382" creationId="{00000000-0000-0000-0000-000000000000}"/>
          </ac:spMkLst>
        </pc:spChg>
        <pc:spChg chg="del">
          <ac:chgData name="Krish Patel" userId="3fec810642f1cfbb" providerId="LiveId" clId="{0B43EE4E-536F-40B0-9D1C-EF1CAF695FE4}" dt="2024-01-24T16:44:28.720" v="560" actId="478"/>
          <ac:spMkLst>
            <pc:docMk/>
            <pc:sldMk cId="0" sldId="258"/>
            <ac:spMk id="383" creationId="{00000000-0000-0000-0000-000000000000}"/>
          </ac:spMkLst>
        </pc:spChg>
        <pc:spChg chg="del">
          <ac:chgData name="Krish Patel" userId="3fec810642f1cfbb" providerId="LiveId" clId="{0B43EE4E-536F-40B0-9D1C-EF1CAF695FE4}" dt="2024-01-24T16:44:28.720" v="560" actId="478"/>
          <ac:spMkLst>
            <pc:docMk/>
            <pc:sldMk cId="0" sldId="258"/>
            <ac:spMk id="384" creationId="{00000000-0000-0000-0000-000000000000}"/>
          </ac:spMkLst>
        </pc:spChg>
        <pc:spChg chg="del">
          <ac:chgData name="Krish Patel" userId="3fec810642f1cfbb" providerId="LiveId" clId="{0B43EE4E-536F-40B0-9D1C-EF1CAF695FE4}" dt="2024-01-24T16:44:28.720" v="560" actId="478"/>
          <ac:spMkLst>
            <pc:docMk/>
            <pc:sldMk cId="0" sldId="258"/>
            <ac:spMk id="385" creationId="{00000000-0000-0000-0000-000000000000}"/>
          </ac:spMkLst>
        </pc:spChg>
        <pc:spChg chg="del">
          <ac:chgData name="Krish Patel" userId="3fec810642f1cfbb" providerId="LiveId" clId="{0B43EE4E-536F-40B0-9D1C-EF1CAF695FE4}" dt="2024-01-24T16:44:28.720" v="560" actId="478"/>
          <ac:spMkLst>
            <pc:docMk/>
            <pc:sldMk cId="0" sldId="258"/>
            <ac:spMk id="386" creationId="{00000000-0000-0000-0000-000000000000}"/>
          </ac:spMkLst>
        </pc:spChg>
        <pc:spChg chg="del">
          <ac:chgData name="Krish Patel" userId="3fec810642f1cfbb" providerId="LiveId" clId="{0B43EE4E-536F-40B0-9D1C-EF1CAF695FE4}" dt="2024-01-24T16:44:28.720" v="560" actId="478"/>
          <ac:spMkLst>
            <pc:docMk/>
            <pc:sldMk cId="0" sldId="258"/>
            <ac:spMk id="387" creationId="{00000000-0000-0000-0000-000000000000}"/>
          </ac:spMkLst>
        </pc:spChg>
        <pc:spChg chg="del">
          <ac:chgData name="Krish Patel" userId="3fec810642f1cfbb" providerId="LiveId" clId="{0B43EE4E-536F-40B0-9D1C-EF1CAF695FE4}" dt="2024-01-24T16:44:28.720" v="560" actId="478"/>
          <ac:spMkLst>
            <pc:docMk/>
            <pc:sldMk cId="0" sldId="258"/>
            <ac:spMk id="388" creationId="{00000000-0000-0000-0000-000000000000}"/>
          </ac:spMkLst>
        </pc:spChg>
        <pc:grpChg chg="add mod">
          <ac:chgData name="Krish Patel" userId="3fec810642f1cfbb" providerId="LiveId" clId="{0B43EE4E-536F-40B0-9D1C-EF1CAF695FE4}" dt="2024-01-24T16:54:22.529" v="782" actId="1036"/>
          <ac:grpSpMkLst>
            <pc:docMk/>
            <pc:sldMk cId="0" sldId="258"/>
            <ac:grpSpMk id="28" creationId="{F42C7CE1-03F4-8A7C-BF71-6A05F55AE68A}"/>
          </ac:grpSpMkLst>
        </pc:grpChg>
      </pc:sldChg>
      <pc:sldChg chg="addSp delSp modSp mod ord delAnim modAnim">
        <pc:chgData name="Krish Patel" userId="3fec810642f1cfbb" providerId="LiveId" clId="{0B43EE4E-536F-40B0-9D1C-EF1CAF695FE4}" dt="2024-01-24T16:24:17.554" v="377" actId="1037"/>
        <pc:sldMkLst>
          <pc:docMk/>
          <pc:sldMk cId="0" sldId="259"/>
        </pc:sldMkLst>
        <pc:spChg chg="mod">
          <ac:chgData name="Krish Patel" userId="3fec810642f1cfbb" providerId="LiveId" clId="{0B43EE4E-536F-40B0-9D1C-EF1CAF695FE4}" dt="2024-01-24T16:21:26.557" v="155"/>
          <ac:spMkLst>
            <pc:docMk/>
            <pc:sldMk cId="0" sldId="259"/>
            <ac:spMk id="3" creationId="{283DA3BB-9B7F-5F9B-DC13-429D1F4A2802}"/>
          </ac:spMkLst>
        </pc:spChg>
        <pc:spChg chg="mod">
          <ac:chgData name="Krish Patel" userId="3fec810642f1cfbb" providerId="LiveId" clId="{0B43EE4E-536F-40B0-9D1C-EF1CAF695FE4}" dt="2024-01-24T16:21:26.557" v="155"/>
          <ac:spMkLst>
            <pc:docMk/>
            <pc:sldMk cId="0" sldId="259"/>
            <ac:spMk id="6" creationId="{BDCF5E6C-5E18-BB0B-2CE3-CEF4286F0070}"/>
          </ac:spMkLst>
        </pc:spChg>
        <pc:spChg chg="mod">
          <ac:chgData name="Krish Patel" userId="3fec810642f1cfbb" providerId="LiveId" clId="{0B43EE4E-536F-40B0-9D1C-EF1CAF695FE4}" dt="2024-01-24T16:21:26.557" v="155"/>
          <ac:spMkLst>
            <pc:docMk/>
            <pc:sldMk cId="0" sldId="259"/>
            <ac:spMk id="7" creationId="{29161EC9-381D-A7EF-4A2E-B70377545C6A}"/>
          </ac:spMkLst>
        </pc:spChg>
        <pc:spChg chg="mod">
          <ac:chgData name="Krish Patel" userId="3fec810642f1cfbb" providerId="LiveId" clId="{0B43EE4E-536F-40B0-9D1C-EF1CAF695FE4}" dt="2024-01-24T16:21:26.557" v="155"/>
          <ac:spMkLst>
            <pc:docMk/>
            <pc:sldMk cId="0" sldId="259"/>
            <ac:spMk id="8" creationId="{131ACA6C-B570-F87E-39FD-62C8D1826844}"/>
          </ac:spMkLst>
        </pc:spChg>
        <pc:spChg chg="mod">
          <ac:chgData name="Krish Patel" userId="3fec810642f1cfbb" providerId="LiveId" clId="{0B43EE4E-536F-40B0-9D1C-EF1CAF695FE4}" dt="2024-01-24T16:21:26.557" v="155"/>
          <ac:spMkLst>
            <pc:docMk/>
            <pc:sldMk cId="0" sldId="259"/>
            <ac:spMk id="9" creationId="{9B41B937-AF9E-1D0D-46E0-0D46968CECC8}"/>
          </ac:spMkLst>
        </pc:spChg>
        <pc:spChg chg="mod">
          <ac:chgData name="Krish Patel" userId="3fec810642f1cfbb" providerId="LiveId" clId="{0B43EE4E-536F-40B0-9D1C-EF1CAF695FE4}" dt="2024-01-24T16:21:26.557" v="155"/>
          <ac:spMkLst>
            <pc:docMk/>
            <pc:sldMk cId="0" sldId="259"/>
            <ac:spMk id="10" creationId="{B4779A53-D3E6-44F1-248C-1775BCF80277}"/>
          </ac:spMkLst>
        </pc:spChg>
        <pc:spChg chg="mod">
          <ac:chgData name="Krish Patel" userId="3fec810642f1cfbb" providerId="LiveId" clId="{0B43EE4E-536F-40B0-9D1C-EF1CAF695FE4}" dt="2024-01-24T16:21:26.557" v="155"/>
          <ac:spMkLst>
            <pc:docMk/>
            <pc:sldMk cId="0" sldId="259"/>
            <ac:spMk id="12" creationId="{5E4946D8-E965-7903-EC96-98E1858BFE8A}"/>
          </ac:spMkLst>
        </pc:spChg>
        <pc:spChg chg="mod">
          <ac:chgData name="Krish Patel" userId="3fec810642f1cfbb" providerId="LiveId" clId="{0B43EE4E-536F-40B0-9D1C-EF1CAF695FE4}" dt="2024-01-24T16:21:26.557" v="155"/>
          <ac:spMkLst>
            <pc:docMk/>
            <pc:sldMk cId="0" sldId="259"/>
            <ac:spMk id="13" creationId="{AFBEBD61-8EC0-0997-A346-BDDFDB7F6EFA}"/>
          </ac:spMkLst>
        </pc:spChg>
        <pc:spChg chg="mod">
          <ac:chgData name="Krish Patel" userId="3fec810642f1cfbb" providerId="LiveId" clId="{0B43EE4E-536F-40B0-9D1C-EF1CAF695FE4}" dt="2024-01-24T16:21:26.557" v="155"/>
          <ac:spMkLst>
            <pc:docMk/>
            <pc:sldMk cId="0" sldId="259"/>
            <ac:spMk id="14" creationId="{DC753486-87E0-AEBB-5801-58596FCF1147}"/>
          </ac:spMkLst>
        </pc:spChg>
        <pc:spChg chg="mod">
          <ac:chgData name="Krish Patel" userId="3fec810642f1cfbb" providerId="LiveId" clId="{0B43EE4E-536F-40B0-9D1C-EF1CAF695FE4}" dt="2024-01-24T16:21:26.557" v="155"/>
          <ac:spMkLst>
            <pc:docMk/>
            <pc:sldMk cId="0" sldId="259"/>
            <ac:spMk id="15" creationId="{4BA97EE4-30D1-90B3-0AC4-91007F45B866}"/>
          </ac:spMkLst>
        </pc:spChg>
        <pc:spChg chg="mod">
          <ac:chgData name="Krish Patel" userId="3fec810642f1cfbb" providerId="LiveId" clId="{0B43EE4E-536F-40B0-9D1C-EF1CAF695FE4}" dt="2024-01-24T16:21:26.557" v="155"/>
          <ac:spMkLst>
            <pc:docMk/>
            <pc:sldMk cId="0" sldId="259"/>
            <ac:spMk id="16" creationId="{3DAE9251-BFD7-64CF-AC15-215FFA7A2C11}"/>
          </ac:spMkLst>
        </pc:spChg>
        <pc:spChg chg="mod">
          <ac:chgData name="Krish Patel" userId="3fec810642f1cfbb" providerId="LiveId" clId="{0B43EE4E-536F-40B0-9D1C-EF1CAF695FE4}" dt="2024-01-24T16:21:26.557" v="155"/>
          <ac:spMkLst>
            <pc:docMk/>
            <pc:sldMk cId="0" sldId="259"/>
            <ac:spMk id="17" creationId="{BBAFAE9A-280F-D107-32BF-5A4AC23EECB3}"/>
          </ac:spMkLst>
        </pc:spChg>
        <pc:spChg chg="mod">
          <ac:chgData name="Krish Patel" userId="3fec810642f1cfbb" providerId="LiveId" clId="{0B43EE4E-536F-40B0-9D1C-EF1CAF695FE4}" dt="2024-01-24T16:21:26.557" v="155"/>
          <ac:spMkLst>
            <pc:docMk/>
            <pc:sldMk cId="0" sldId="259"/>
            <ac:spMk id="18" creationId="{BEA27FB1-DD5E-8DCF-2DB2-61D907FDA751}"/>
          </ac:spMkLst>
        </pc:spChg>
        <pc:spChg chg="mod">
          <ac:chgData name="Krish Patel" userId="3fec810642f1cfbb" providerId="LiveId" clId="{0B43EE4E-536F-40B0-9D1C-EF1CAF695FE4}" dt="2024-01-24T16:21:26.557" v="155"/>
          <ac:spMkLst>
            <pc:docMk/>
            <pc:sldMk cId="0" sldId="259"/>
            <ac:spMk id="19" creationId="{888B6EA3-2BF2-F67C-FD1C-0615A686C053}"/>
          </ac:spMkLst>
        </pc:spChg>
        <pc:spChg chg="mod">
          <ac:chgData name="Krish Patel" userId="3fec810642f1cfbb" providerId="LiveId" clId="{0B43EE4E-536F-40B0-9D1C-EF1CAF695FE4}" dt="2024-01-24T16:21:26.557" v="155"/>
          <ac:spMkLst>
            <pc:docMk/>
            <pc:sldMk cId="0" sldId="259"/>
            <ac:spMk id="20" creationId="{A679DD1F-BFD0-19AD-92C8-07B7F58B1A8C}"/>
          </ac:spMkLst>
        </pc:spChg>
        <pc:spChg chg="mod">
          <ac:chgData name="Krish Patel" userId="3fec810642f1cfbb" providerId="LiveId" clId="{0B43EE4E-536F-40B0-9D1C-EF1CAF695FE4}" dt="2024-01-24T16:21:26.557" v="155"/>
          <ac:spMkLst>
            <pc:docMk/>
            <pc:sldMk cId="0" sldId="259"/>
            <ac:spMk id="21" creationId="{495E222D-54C3-0881-F129-F8475D896C9F}"/>
          </ac:spMkLst>
        </pc:spChg>
        <pc:spChg chg="mod">
          <ac:chgData name="Krish Patel" userId="3fec810642f1cfbb" providerId="LiveId" clId="{0B43EE4E-536F-40B0-9D1C-EF1CAF695FE4}" dt="2024-01-24T16:21:26.557" v="155"/>
          <ac:spMkLst>
            <pc:docMk/>
            <pc:sldMk cId="0" sldId="259"/>
            <ac:spMk id="22" creationId="{C2F9857A-008D-CC3F-62BA-1551E574B323}"/>
          </ac:spMkLst>
        </pc:spChg>
        <pc:spChg chg="mod">
          <ac:chgData name="Krish Patel" userId="3fec810642f1cfbb" providerId="LiveId" clId="{0B43EE4E-536F-40B0-9D1C-EF1CAF695FE4}" dt="2024-01-24T16:21:26.557" v="155"/>
          <ac:spMkLst>
            <pc:docMk/>
            <pc:sldMk cId="0" sldId="259"/>
            <ac:spMk id="23" creationId="{B0369731-2F8F-E21F-0B90-74070121E197}"/>
          </ac:spMkLst>
        </pc:spChg>
        <pc:spChg chg="mod">
          <ac:chgData name="Krish Patel" userId="3fec810642f1cfbb" providerId="LiveId" clId="{0B43EE4E-536F-40B0-9D1C-EF1CAF695FE4}" dt="2024-01-24T16:21:26.557" v="155"/>
          <ac:spMkLst>
            <pc:docMk/>
            <pc:sldMk cId="0" sldId="259"/>
            <ac:spMk id="24" creationId="{02EAC119-7C35-6B5F-7AC4-74B09A4EC6B9}"/>
          </ac:spMkLst>
        </pc:spChg>
        <pc:spChg chg="mod">
          <ac:chgData name="Krish Patel" userId="3fec810642f1cfbb" providerId="LiveId" clId="{0B43EE4E-536F-40B0-9D1C-EF1CAF695FE4}" dt="2024-01-24T16:21:26.557" v="155"/>
          <ac:spMkLst>
            <pc:docMk/>
            <pc:sldMk cId="0" sldId="259"/>
            <ac:spMk id="25" creationId="{1D363116-F629-04AC-4841-3C1B96514418}"/>
          </ac:spMkLst>
        </pc:spChg>
        <pc:spChg chg="mod">
          <ac:chgData name="Krish Patel" userId="3fec810642f1cfbb" providerId="LiveId" clId="{0B43EE4E-536F-40B0-9D1C-EF1CAF695FE4}" dt="2024-01-24T16:21:26.557" v="155"/>
          <ac:spMkLst>
            <pc:docMk/>
            <pc:sldMk cId="0" sldId="259"/>
            <ac:spMk id="26" creationId="{36AA09F3-B381-10DA-BF15-A121E64DED70}"/>
          </ac:spMkLst>
        </pc:spChg>
        <pc:spChg chg="mod">
          <ac:chgData name="Krish Patel" userId="3fec810642f1cfbb" providerId="LiveId" clId="{0B43EE4E-536F-40B0-9D1C-EF1CAF695FE4}" dt="2024-01-24T16:21:26.557" v="155"/>
          <ac:spMkLst>
            <pc:docMk/>
            <pc:sldMk cId="0" sldId="259"/>
            <ac:spMk id="27" creationId="{3076878F-3902-F357-7F44-7F658F14EB95}"/>
          </ac:spMkLst>
        </pc:spChg>
        <pc:spChg chg="mod">
          <ac:chgData name="Krish Patel" userId="3fec810642f1cfbb" providerId="LiveId" clId="{0B43EE4E-536F-40B0-9D1C-EF1CAF695FE4}" dt="2024-01-24T16:21:26.557" v="155"/>
          <ac:spMkLst>
            <pc:docMk/>
            <pc:sldMk cId="0" sldId="259"/>
            <ac:spMk id="28" creationId="{29DA431E-91AE-7C7F-CA14-57488707412A}"/>
          </ac:spMkLst>
        </pc:spChg>
        <pc:spChg chg="mod">
          <ac:chgData name="Krish Patel" userId="3fec810642f1cfbb" providerId="LiveId" clId="{0B43EE4E-536F-40B0-9D1C-EF1CAF695FE4}" dt="2024-01-24T16:21:26.557" v="155"/>
          <ac:spMkLst>
            <pc:docMk/>
            <pc:sldMk cId="0" sldId="259"/>
            <ac:spMk id="29" creationId="{1CE020A6-BE24-8DAB-E240-7F6C70A2D59D}"/>
          </ac:spMkLst>
        </pc:spChg>
        <pc:spChg chg="mod">
          <ac:chgData name="Krish Patel" userId="3fec810642f1cfbb" providerId="LiveId" clId="{0B43EE4E-536F-40B0-9D1C-EF1CAF695FE4}" dt="2024-01-24T16:21:26.557" v="155"/>
          <ac:spMkLst>
            <pc:docMk/>
            <pc:sldMk cId="0" sldId="259"/>
            <ac:spMk id="30" creationId="{A1A26CDC-3A4F-88C6-6E46-283A8977323B}"/>
          </ac:spMkLst>
        </pc:spChg>
        <pc:spChg chg="mod">
          <ac:chgData name="Krish Patel" userId="3fec810642f1cfbb" providerId="LiveId" clId="{0B43EE4E-536F-40B0-9D1C-EF1CAF695FE4}" dt="2024-01-24T16:21:26.557" v="155"/>
          <ac:spMkLst>
            <pc:docMk/>
            <pc:sldMk cId="0" sldId="259"/>
            <ac:spMk id="31" creationId="{22E417A1-FD5E-7D87-A452-8CD2BB3EDBDE}"/>
          </ac:spMkLst>
        </pc:spChg>
        <pc:spChg chg="mod">
          <ac:chgData name="Krish Patel" userId="3fec810642f1cfbb" providerId="LiveId" clId="{0B43EE4E-536F-40B0-9D1C-EF1CAF695FE4}" dt="2024-01-24T16:21:26.557" v="155"/>
          <ac:spMkLst>
            <pc:docMk/>
            <pc:sldMk cId="0" sldId="259"/>
            <ac:spMk id="32" creationId="{7A57E974-DC5C-C135-CF6C-37466F3D26CF}"/>
          </ac:spMkLst>
        </pc:spChg>
        <pc:spChg chg="mod">
          <ac:chgData name="Krish Patel" userId="3fec810642f1cfbb" providerId="LiveId" clId="{0B43EE4E-536F-40B0-9D1C-EF1CAF695FE4}" dt="2024-01-24T16:21:26.557" v="155"/>
          <ac:spMkLst>
            <pc:docMk/>
            <pc:sldMk cId="0" sldId="259"/>
            <ac:spMk id="33" creationId="{CDC24FE0-0542-4C17-F8DA-DC8340B38ED1}"/>
          </ac:spMkLst>
        </pc:spChg>
        <pc:spChg chg="mod">
          <ac:chgData name="Krish Patel" userId="3fec810642f1cfbb" providerId="LiveId" clId="{0B43EE4E-536F-40B0-9D1C-EF1CAF695FE4}" dt="2024-01-24T16:21:26.557" v="155"/>
          <ac:spMkLst>
            <pc:docMk/>
            <pc:sldMk cId="0" sldId="259"/>
            <ac:spMk id="34" creationId="{AE8AAE80-D694-FA8E-B0C7-5705BB9C5006}"/>
          </ac:spMkLst>
        </pc:spChg>
        <pc:spChg chg="mod">
          <ac:chgData name="Krish Patel" userId="3fec810642f1cfbb" providerId="LiveId" clId="{0B43EE4E-536F-40B0-9D1C-EF1CAF695FE4}" dt="2024-01-24T16:21:26.557" v="155"/>
          <ac:spMkLst>
            <pc:docMk/>
            <pc:sldMk cId="0" sldId="259"/>
            <ac:spMk id="35" creationId="{435F7034-5DC2-73DE-F3C7-8A7EE9311CF0}"/>
          </ac:spMkLst>
        </pc:spChg>
        <pc:spChg chg="mod">
          <ac:chgData name="Krish Patel" userId="3fec810642f1cfbb" providerId="LiveId" clId="{0B43EE4E-536F-40B0-9D1C-EF1CAF695FE4}" dt="2024-01-24T16:21:26.557" v="155"/>
          <ac:spMkLst>
            <pc:docMk/>
            <pc:sldMk cId="0" sldId="259"/>
            <ac:spMk id="36" creationId="{E90079E2-65A8-2C54-59F8-7C40930FB292}"/>
          </ac:spMkLst>
        </pc:spChg>
        <pc:spChg chg="del mod">
          <ac:chgData name="Krish Patel" userId="3fec810642f1cfbb" providerId="LiveId" clId="{0B43EE4E-536F-40B0-9D1C-EF1CAF695FE4}" dt="2024-01-24T16:21:24.586" v="154" actId="478"/>
          <ac:spMkLst>
            <pc:docMk/>
            <pc:sldMk cId="0" sldId="259"/>
            <ac:spMk id="393" creationId="{00000000-0000-0000-0000-000000000000}"/>
          </ac:spMkLst>
        </pc:spChg>
        <pc:spChg chg="mod">
          <ac:chgData name="Krish Patel" userId="3fec810642f1cfbb" providerId="LiveId" clId="{0B43EE4E-536F-40B0-9D1C-EF1CAF695FE4}" dt="2024-01-24T16:24:17.554" v="377" actId="1037"/>
          <ac:spMkLst>
            <pc:docMk/>
            <pc:sldMk cId="0" sldId="259"/>
            <ac:spMk id="395" creationId="{00000000-0000-0000-0000-000000000000}"/>
          </ac:spMkLst>
        </pc:spChg>
        <pc:grpChg chg="add mod">
          <ac:chgData name="Krish Patel" userId="3fec810642f1cfbb" providerId="LiveId" clId="{0B43EE4E-536F-40B0-9D1C-EF1CAF695FE4}" dt="2024-01-24T16:21:39.937" v="321" actId="1037"/>
          <ac:grpSpMkLst>
            <pc:docMk/>
            <pc:sldMk cId="0" sldId="259"/>
            <ac:grpSpMk id="2" creationId="{4710D7FB-1CE7-2AD8-9E2A-8017490A8F35}"/>
          </ac:grpSpMkLst>
        </pc:grpChg>
        <pc:grpChg chg="mod">
          <ac:chgData name="Krish Patel" userId="3fec810642f1cfbb" providerId="LiveId" clId="{0B43EE4E-536F-40B0-9D1C-EF1CAF695FE4}" dt="2024-01-24T16:21:26.557" v="155"/>
          <ac:grpSpMkLst>
            <pc:docMk/>
            <pc:sldMk cId="0" sldId="259"/>
            <ac:grpSpMk id="4" creationId="{FAFD6102-483C-4C9D-E9FB-DFE44E166DA0}"/>
          </ac:grpSpMkLst>
        </pc:grpChg>
        <pc:grpChg chg="mod">
          <ac:chgData name="Krish Patel" userId="3fec810642f1cfbb" providerId="LiveId" clId="{0B43EE4E-536F-40B0-9D1C-EF1CAF695FE4}" dt="2024-01-24T16:21:26.557" v="155"/>
          <ac:grpSpMkLst>
            <pc:docMk/>
            <pc:sldMk cId="0" sldId="259"/>
            <ac:grpSpMk id="5" creationId="{61E14AFC-3369-B37C-624C-549D52A27918}"/>
          </ac:grpSpMkLst>
        </pc:grpChg>
        <pc:grpChg chg="add mod">
          <ac:chgData name="Krish Patel" userId="3fec810642f1cfbb" providerId="LiveId" clId="{0B43EE4E-536F-40B0-9D1C-EF1CAF695FE4}" dt="2024-01-24T16:21:39.937" v="321" actId="1037"/>
          <ac:grpSpMkLst>
            <pc:docMk/>
            <pc:sldMk cId="0" sldId="259"/>
            <ac:grpSpMk id="11" creationId="{E7FEE6DC-17F8-0A61-B451-0444A29899DD}"/>
          </ac:grpSpMkLst>
        </pc:grpChg>
        <pc:grpChg chg="del">
          <ac:chgData name="Krish Patel" userId="3fec810642f1cfbb" providerId="LiveId" clId="{0B43EE4E-536F-40B0-9D1C-EF1CAF695FE4}" dt="2024-01-24T16:21:21.211" v="153" actId="478"/>
          <ac:grpSpMkLst>
            <pc:docMk/>
            <pc:sldMk cId="0" sldId="259"/>
            <ac:grpSpMk id="396" creationId="{00000000-0000-0000-0000-000000000000}"/>
          </ac:grpSpMkLst>
        </pc:grpChg>
      </pc:sldChg>
      <pc:sldChg chg="addSp delSp modSp mod">
        <pc:chgData name="Krish Patel" userId="3fec810642f1cfbb" providerId="LiveId" clId="{0B43EE4E-536F-40B0-9D1C-EF1CAF695FE4}" dt="2024-01-24T16:59:43.196" v="816" actId="1037"/>
        <pc:sldMkLst>
          <pc:docMk/>
          <pc:sldMk cId="0" sldId="261"/>
        </pc:sldMkLst>
        <pc:spChg chg="add mod">
          <ac:chgData name="Krish Patel" userId="3fec810642f1cfbb" providerId="LiveId" clId="{0B43EE4E-536F-40B0-9D1C-EF1CAF695FE4}" dt="2024-01-24T16:59:34.324" v="789" actId="478"/>
          <ac:spMkLst>
            <pc:docMk/>
            <pc:sldMk cId="0" sldId="261"/>
            <ac:spMk id="3" creationId="{FD8D2D67-A4CA-24F0-B4D8-33CCBCDD539C}"/>
          </ac:spMkLst>
        </pc:spChg>
        <pc:spChg chg="del">
          <ac:chgData name="Krish Patel" userId="3fec810642f1cfbb" providerId="LiveId" clId="{0B43EE4E-536F-40B0-9D1C-EF1CAF695FE4}" dt="2024-01-24T16:59:34.324" v="789" actId="478"/>
          <ac:spMkLst>
            <pc:docMk/>
            <pc:sldMk cId="0" sldId="261"/>
            <ac:spMk id="531" creationId="{00000000-0000-0000-0000-000000000000}"/>
          </ac:spMkLst>
        </pc:spChg>
        <pc:grpChg chg="mod">
          <ac:chgData name="Krish Patel" userId="3fec810642f1cfbb" providerId="LiveId" clId="{0B43EE4E-536F-40B0-9D1C-EF1CAF695FE4}" dt="2024-01-24T16:59:43.196" v="816" actId="1037"/>
          <ac:grpSpMkLst>
            <pc:docMk/>
            <pc:sldMk cId="0" sldId="261"/>
            <ac:grpSpMk id="532" creationId="{00000000-0000-0000-0000-000000000000}"/>
          </ac:grpSpMkLst>
        </pc:grpChg>
      </pc:sldChg>
      <pc:sldChg chg="ord modNotes">
        <pc:chgData name="Krish Patel" userId="3fec810642f1cfbb" providerId="LiveId" clId="{0B43EE4E-536F-40B0-9D1C-EF1CAF695FE4}" dt="2024-01-24T16:42:27.040" v="550"/>
        <pc:sldMkLst>
          <pc:docMk/>
          <pc:sldMk cId="0" sldId="262"/>
        </pc:sldMkLst>
      </pc:sldChg>
      <pc:sldChg chg="ord modNotes">
        <pc:chgData name="Krish Patel" userId="3fec810642f1cfbb" providerId="LiveId" clId="{0B43EE4E-536F-40B0-9D1C-EF1CAF695FE4}" dt="2024-01-24T16:41:33.008" v="544"/>
        <pc:sldMkLst>
          <pc:docMk/>
          <pc:sldMk cId="0" sldId="264"/>
        </pc:sldMkLst>
      </pc:sldChg>
      <pc:sldChg chg="addSp delSp modSp mod ord">
        <pc:chgData name="Krish Patel" userId="3fec810642f1cfbb" providerId="LiveId" clId="{0B43EE4E-536F-40B0-9D1C-EF1CAF695FE4}" dt="2024-01-24T17:05:25.734" v="849"/>
        <pc:sldMkLst>
          <pc:docMk/>
          <pc:sldMk cId="0" sldId="265"/>
        </pc:sldMkLst>
        <pc:spChg chg="add del mod">
          <ac:chgData name="Krish Patel" userId="3fec810642f1cfbb" providerId="LiveId" clId="{0B43EE4E-536F-40B0-9D1C-EF1CAF695FE4}" dt="2024-01-24T16:38:42.283" v="511" actId="478"/>
          <ac:spMkLst>
            <pc:docMk/>
            <pc:sldMk cId="0" sldId="265"/>
            <ac:spMk id="3" creationId="{E7FAC6C6-2306-250F-E97F-ECCB492FA686}"/>
          </ac:spMkLst>
        </pc:spChg>
        <pc:spChg chg="add del mod">
          <ac:chgData name="Krish Patel" userId="3fec810642f1cfbb" providerId="LiveId" clId="{0B43EE4E-536F-40B0-9D1C-EF1CAF695FE4}" dt="2024-01-24T16:38:48.530" v="513" actId="478"/>
          <ac:spMkLst>
            <pc:docMk/>
            <pc:sldMk cId="0" sldId="265"/>
            <ac:spMk id="5" creationId="{794FA9F3-3E31-516A-1C7E-566572CA94C1}"/>
          </ac:spMkLst>
        </pc:spChg>
        <pc:spChg chg="add del mod">
          <ac:chgData name="Krish Patel" userId="3fec810642f1cfbb" providerId="LiveId" clId="{0B43EE4E-536F-40B0-9D1C-EF1CAF695FE4}" dt="2024-01-24T16:38:54.832" v="516" actId="21"/>
          <ac:spMkLst>
            <pc:docMk/>
            <pc:sldMk cId="0" sldId="265"/>
            <ac:spMk id="7" creationId="{1715F643-5349-B3C3-C1D9-A7EFD413858C}"/>
          </ac:spMkLst>
        </pc:spChg>
        <pc:spChg chg="add del mod">
          <ac:chgData name="Krish Patel" userId="3fec810642f1cfbb" providerId="LiveId" clId="{0B43EE4E-536F-40B0-9D1C-EF1CAF695FE4}" dt="2024-01-24T16:38:55.466" v="517" actId="1076"/>
          <ac:spMkLst>
            <pc:docMk/>
            <pc:sldMk cId="0" sldId="265"/>
            <ac:spMk id="690" creationId="{00000000-0000-0000-0000-000000000000}"/>
          </ac:spMkLst>
        </pc:spChg>
        <pc:spChg chg="mod">
          <ac:chgData name="Krish Patel" userId="3fec810642f1cfbb" providerId="LiveId" clId="{0B43EE4E-536F-40B0-9D1C-EF1CAF695FE4}" dt="2024-01-24T16:39:03.391" v="540" actId="1036"/>
          <ac:spMkLst>
            <pc:docMk/>
            <pc:sldMk cId="0" sldId="265"/>
            <ac:spMk id="691" creationId="{00000000-0000-0000-0000-000000000000}"/>
          </ac:spMkLst>
        </pc:spChg>
        <pc:spChg chg="mod">
          <ac:chgData name="Krish Patel" userId="3fec810642f1cfbb" providerId="LiveId" clId="{0B43EE4E-536F-40B0-9D1C-EF1CAF695FE4}" dt="2024-01-24T16:39:03.391" v="540" actId="1036"/>
          <ac:spMkLst>
            <pc:docMk/>
            <pc:sldMk cId="0" sldId="265"/>
            <ac:spMk id="692" creationId="{00000000-0000-0000-0000-000000000000}"/>
          </ac:spMkLst>
        </pc:spChg>
        <pc:spChg chg="mod">
          <ac:chgData name="Krish Patel" userId="3fec810642f1cfbb" providerId="LiveId" clId="{0B43EE4E-536F-40B0-9D1C-EF1CAF695FE4}" dt="2024-01-24T16:39:03.391" v="540" actId="1036"/>
          <ac:spMkLst>
            <pc:docMk/>
            <pc:sldMk cId="0" sldId="265"/>
            <ac:spMk id="693" creationId="{00000000-0000-0000-0000-000000000000}"/>
          </ac:spMkLst>
        </pc:spChg>
        <pc:spChg chg="mod">
          <ac:chgData name="Krish Patel" userId="3fec810642f1cfbb" providerId="LiveId" clId="{0B43EE4E-536F-40B0-9D1C-EF1CAF695FE4}" dt="2024-01-24T16:39:03.391" v="540" actId="1036"/>
          <ac:spMkLst>
            <pc:docMk/>
            <pc:sldMk cId="0" sldId="265"/>
            <ac:spMk id="694" creationId="{00000000-0000-0000-0000-000000000000}"/>
          </ac:spMkLst>
        </pc:spChg>
        <pc:spChg chg="mod">
          <ac:chgData name="Krish Patel" userId="3fec810642f1cfbb" providerId="LiveId" clId="{0B43EE4E-536F-40B0-9D1C-EF1CAF695FE4}" dt="2024-01-24T16:39:03.391" v="540" actId="1036"/>
          <ac:spMkLst>
            <pc:docMk/>
            <pc:sldMk cId="0" sldId="265"/>
            <ac:spMk id="695" creationId="{00000000-0000-0000-0000-000000000000}"/>
          </ac:spMkLst>
        </pc:spChg>
        <pc:spChg chg="mod">
          <ac:chgData name="Krish Patel" userId="3fec810642f1cfbb" providerId="LiveId" clId="{0B43EE4E-536F-40B0-9D1C-EF1CAF695FE4}" dt="2024-01-24T16:39:03.391" v="540" actId="1036"/>
          <ac:spMkLst>
            <pc:docMk/>
            <pc:sldMk cId="0" sldId="265"/>
            <ac:spMk id="696" creationId="{00000000-0000-0000-0000-000000000000}"/>
          </ac:spMkLst>
        </pc:spChg>
        <pc:spChg chg="del">
          <ac:chgData name="Krish Patel" userId="3fec810642f1cfbb" providerId="LiveId" clId="{0B43EE4E-536F-40B0-9D1C-EF1CAF695FE4}" dt="2024-01-24T16:38:36.957" v="510" actId="478"/>
          <ac:spMkLst>
            <pc:docMk/>
            <pc:sldMk cId="0" sldId="265"/>
            <ac:spMk id="697" creationId="{00000000-0000-0000-0000-000000000000}"/>
          </ac:spMkLst>
        </pc:spChg>
        <pc:spChg chg="del">
          <ac:chgData name="Krish Patel" userId="3fec810642f1cfbb" providerId="LiveId" clId="{0B43EE4E-536F-40B0-9D1C-EF1CAF695FE4}" dt="2024-01-24T16:38:45.768" v="512" actId="478"/>
          <ac:spMkLst>
            <pc:docMk/>
            <pc:sldMk cId="0" sldId="265"/>
            <ac:spMk id="698" creationId="{00000000-0000-0000-0000-000000000000}"/>
          </ac:spMkLst>
        </pc:spChg>
      </pc:sldChg>
      <pc:sldChg chg="addSp delSp modSp mod">
        <pc:chgData name="Krish Patel" userId="3fec810642f1cfbb" providerId="LiveId" clId="{0B43EE4E-536F-40B0-9D1C-EF1CAF695FE4}" dt="2024-01-24T16:20:52.417" v="152" actId="478"/>
        <pc:sldMkLst>
          <pc:docMk/>
          <pc:sldMk cId="0" sldId="266"/>
        </pc:sldMkLst>
        <pc:spChg chg="add del mod">
          <ac:chgData name="Krish Patel" userId="3fec810642f1cfbb" providerId="LiveId" clId="{0B43EE4E-536F-40B0-9D1C-EF1CAF695FE4}" dt="2024-01-24T16:20:52.417" v="152" actId="478"/>
          <ac:spMkLst>
            <pc:docMk/>
            <pc:sldMk cId="0" sldId="266"/>
            <ac:spMk id="3" creationId="{0A0D1D73-3249-4E1B-DD25-CE8F2AB3B9DD}"/>
          </ac:spMkLst>
        </pc:spChg>
        <pc:spChg chg="del">
          <ac:chgData name="Krish Patel" userId="3fec810642f1cfbb" providerId="LiveId" clId="{0B43EE4E-536F-40B0-9D1C-EF1CAF695FE4}" dt="2024-01-24T16:20:50.698" v="151" actId="478"/>
          <ac:spMkLst>
            <pc:docMk/>
            <pc:sldMk cId="0" sldId="266"/>
            <ac:spMk id="808" creationId="{00000000-0000-0000-0000-000000000000}"/>
          </ac:spMkLst>
        </pc:spChg>
      </pc:sldChg>
      <pc:sldChg chg="modSp mod ord modNotes">
        <pc:chgData name="Krish Patel" userId="3fec810642f1cfbb" providerId="LiveId" clId="{0B43EE4E-536F-40B0-9D1C-EF1CAF695FE4}" dt="2024-01-24T16:44:06.720" v="556" actId="1076"/>
        <pc:sldMkLst>
          <pc:docMk/>
          <pc:sldMk cId="0" sldId="270"/>
        </pc:sldMkLst>
        <pc:spChg chg="mod">
          <ac:chgData name="Krish Patel" userId="3fec810642f1cfbb" providerId="LiveId" clId="{0B43EE4E-536F-40B0-9D1C-EF1CAF695FE4}" dt="2024-01-24T16:44:06.720" v="556" actId="1076"/>
          <ac:spMkLst>
            <pc:docMk/>
            <pc:sldMk cId="0" sldId="270"/>
            <ac:spMk id="1101" creationId="{00000000-0000-0000-0000-000000000000}"/>
          </ac:spMkLst>
        </pc:spChg>
      </pc:sldChg>
      <pc:sldChg chg="delSp modSp mod ord delAnim">
        <pc:chgData name="Krish Patel" userId="3fec810642f1cfbb" providerId="LiveId" clId="{0B43EE4E-536F-40B0-9D1C-EF1CAF695FE4}" dt="2024-01-24T17:10:24.580" v="879" actId="1076"/>
        <pc:sldMkLst>
          <pc:docMk/>
          <pc:sldMk cId="0" sldId="280"/>
        </pc:sldMkLst>
        <pc:spChg chg="mod">
          <ac:chgData name="Krish Patel" userId="3fec810642f1cfbb" providerId="LiveId" clId="{0B43EE4E-536F-40B0-9D1C-EF1CAF695FE4}" dt="2024-01-24T17:06:35.912" v="856" actId="20577"/>
          <ac:spMkLst>
            <pc:docMk/>
            <pc:sldMk cId="0" sldId="280"/>
            <ac:spMk id="1620" creationId="{00000000-0000-0000-0000-000000000000}"/>
          </ac:spMkLst>
        </pc:spChg>
        <pc:spChg chg="mod">
          <ac:chgData name="Krish Patel" userId="3fec810642f1cfbb" providerId="LiveId" clId="{0B43EE4E-536F-40B0-9D1C-EF1CAF695FE4}" dt="2024-01-24T17:10:24.580" v="879" actId="1076"/>
          <ac:spMkLst>
            <pc:docMk/>
            <pc:sldMk cId="0" sldId="280"/>
            <ac:spMk id="1621" creationId="{00000000-0000-0000-0000-000000000000}"/>
          </ac:spMkLst>
        </pc:spChg>
        <pc:grpChg chg="del">
          <ac:chgData name="Krish Patel" userId="3fec810642f1cfbb" providerId="LiveId" clId="{0B43EE4E-536F-40B0-9D1C-EF1CAF695FE4}" dt="2024-01-24T17:04:55.376" v="832" actId="478"/>
          <ac:grpSpMkLst>
            <pc:docMk/>
            <pc:sldMk cId="0" sldId="280"/>
            <ac:grpSpMk id="1720" creationId="{00000000-0000-0000-0000-000000000000}"/>
          </ac:grpSpMkLst>
        </pc:grpChg>
      </pc:sldChg>
      <pc:sldChg chg="add">
        <pc:chgData name="Krish Patel" userId="3fec810642f1cfbb" providerId="LiveId" clId="{0B43EE4E-536F-40B0-9D1C-EF1CAF695FE4}" dt="2024-01-24T16:44:11.898" v="557" actId="2890"/>
        <pc:sldMkLst>
          <pc:docMk/>
          <pc:sldMk cId="3868274990" sldId="351"/>
        </pc:sldMkLst>
      </pc:sldChg>
      <pc:sldChg chg="modSp add mod">
        <pc:chgData name="Krish Patel" userId="3fec810642f1cfbb" providerId="LiveId" clId="{0B43EE4E-536F-40B0-9D1C-EF1CAF695FE4}" dt="2024-01-24T17:12:34.640" v="898" actId="1076"/>
        <pc:sldMkLst>
          <pc:docMk/>
          <pc:sldMk cId="2529080764" sldId="352"/>
        </pc:sldMkLst>
        <pc:spChg chg="mod">
          <ac:chgData name="Krish Patel" userId="3fec810642f1cfbb" providerId="LiveId" clId="{0B43EE4E-536F-40B0-9D1C-EF1CAF695FE4}" dt="2024-01-24T17:12:34.247" v="897" actId="1076"/>
          <ac:spMkLst>
            <pc:docMk/>
            <pc:sldMk cId="2529080764" sldId="352"/>
            <ac:spMk id="1621" creationId="{00000000-0000-0000-0000-000000000000}"/>
          </ac:spMkLst>
        </pc:spChg>
        <pc:grpChg chg="mod">
          <ac:chgData name="Krish Patel" userId="3fec810642f1cfbb" providerId="LiveId" clId="{0B43EE4E-536F-40B0-9D1C-EF1CAF695FE4}" dt="2024-01-24T17:12:34.640" v="898" actId="1076"/>
          <ac:grpSpMkLst>
            <pc:docMk/>
            <pc:sldMk cId="2529080764" sldId="352"/>
            <ac:grpSpMk id="1622" creationId="{00000000-0000-0000-0000-000000000000}"/>
          </ac:grpSpMkLst>
        </pc:grpChg>
      </pc:sldChg>
    </pc:docChg>
  </pc:docChgLst>
  <pc:docChgLst>
    <pc:chgData name="Krish Patel" userId="3fec810642f1cfbb" providerId="LiveId" clId="{18E6F0E4-3CFA-4CD0-B3D9-D4C990EE3F72}"/>
    <pc:docChg chg="addSld delSld modSld sldOrd delMainMaster">
      <pc:chgData name="Krish Patel" userId="3fec810642f1cfbb" providerId="LiveId" clId="{18E6F0E4-3CFA-4CD0-B3D9-D4C990EE3F72}" dt="2024-01-26T12:00:06.259" v="121" actId="1036"/>
      <pc:docMkLst>
        <pc:docMk/>
      </pc:docMkLst>
      <pc:sldChg chg="del">
        <pc:chgData name="Krish Patel" userId="3fec810642f1cfbb" providerId="LiveId" clId="{18E6F0E4-3CFA-4CD0-B3D9-D4C990EE3F72}" dt="2024-01-25T02:47:32.495" v="3" actId="47"/>
        <pc:sldMkLst>
          <pc:docMk/>
          <pc:sldMk cId="0" sldId="257"/>
        </pc:sldMkLst>
      </pc:sldChg>
      <pc:sldChg chg="del">
        <pc:chgData name="Krish Patel" userId="3fec810642f1cfbb" providerId="LiveId" clId="{18E6F0E4-3CFA-4CD0-B3D9-D4C990EE3F72}" dt="2024-01-26T11:57:50.692" v="94" actId="47"/>
        <pc:sldMkLst>
          <pc:docMk/>
          <pc:sldMk cId="0" sldId="258"/>
        </pc:sldMkLst>
      </pc:sldChg>
      <pc:sldChg chg="modSp mod">
        <pc:chgData name="Krish Patel" userId="3fec810642f1cfbb" providerId="LiveId" clId="{18E6F0E4-3CFA-4CD0-B3D9-D4C990EE3F72}" dt="2024-01-26T12:00:06.259" v="121" actId="1036"/>
        <pc:sldMkLst>
          <pc:docMk/>
          <pc:sldMk cId="0" sldId="259"/>
        </pc:sldMkLst>
        <pc:spChg chg="mod">
          <ac:chgData name="Krish Patel" userId="3fec810642f1cfbb" providerId="LiveId" clId="{18E6F0E4-3CFA-4CD0-B3D9-D4C990EE3F72}" dt="2024-01-26T12:00:06.259" v="121" actId="1036"/>
          <ac:spMkLst>
            <pc:docMk/>
            <pc:sldMk cId="0" sldId="259"/>
            <ac:spMk id="394" creationId="{00000000-0000-0000-0000-000000000000}"/>
          </ac:spMkLst>
        </pc:spChg>
      </pc:sldChg>
      <pc:sldChg chg="del">
        <pc:chgData name="Krish Patel" userId="3fec810642f1cfbb" providerId="LiveId" clId="{18E6F0E4-3CFA-4CD0-B3D9-D4C990EE3F72}" dt="2024-01-25T02:47:35.073" v="4" actId="47"/>
        <pc:sldMkLst>
          <pc:docMk/>
          <pc:sldMk cId="0" sldId="260"/>
        </pc:sldMkLst>
      </pc:sldChg>
      <pc:sldChg chg="del">
        <pc:chgData name="Krish Patel" userId="3fec810642f1cfbb" providerId="LiveId" clId="{18E6F0E4-3CFA-4CD0-B3D9-D4C990EE3F72}" dt="2024-01-25T02:47:35.795" v="5" actId="47"/>
        <pc:sldMkLst>
          <pc:docMk/>
          <pc:sldMk cId="0" sldId="261"/>
        </pc:sldMkLst>
      </pc:sldChg>
      <pc:sldChg chg="del">
        <pc:chgData name="Krish Patel" userId="3fec810642f1cfbb" providerId="LiveId" clId="{18E6F0E4-3CFA-4CD0-B3D9-D4C990EE3F72}" dt="2024-01-25T02:47:25.501" v="0" actId="47"/>
        <pc:sldMkLst>
          <pc:docMk/>
          <pc:sldMk cId="0" sldId="262"/>
        </pc:sldMkLst>
      </pc:sldChg>
      <pc:sldChg chg="del">
        <pc:chgData name="Krish Patel" userId="3fec810642f1cfbb" providerId="LiveId" clId="{18E6F0E4-3CFA-4CD0-B3D9-D4C990EE3F72}" dt="2024-01-25T02:47:36.314" v="6" actId="47"/>
        <pc:sldMkLst>
          <pc:docMk/>
          <pc:sldMk cId="0" sldId="263"/>
        </pc:sldMkLst>
      </pc:sldChg>
      <pc:sldChg chg="del">
        <pc:chgData name="Krish Patel" userId="3fec810642f1cfbb" providerId="LiveId" clId="{18E6F0E4-3CFA-4CD0-B3D9-D4C990EE3F72}" dt="2024-01-25T02:47:36.738" v="7" actId="47"/>
        <pc:sldMkLst>
          <pc:docMk/>
          <pc:sldMk cId="0" sldId="264"/>
        </pc:sldMkLst>
      </pc:sldChg>
      <pc:sldChg chg="del">
        <pc:chgData name="Krish Patel" userId="3fec810642f1cfbb" providerId="LiveId" clId="{18E6F0E4-3CFA-4CD0-B3D9-D4C990EE3F72}" dt="2024-01-25T02:47:37.139" v="8" actId="47"/>
        <pc:sldMkLst>
          <pc:docMk/>
          <pc:sldMk cId="0" sldId="266"/>
        </pc:sldMkLst>
      </pc:sldChg>
      <pc:sldChg chg="del">
        <pc:chgData name="Krish Patel" userId="3fec810642f1cfbb" providerId="LiveId" clId="{18E6F0E4-3CFA-4CD0-B3D9-D4C990EE3F72}" dt="2024-01-25T02:47:37.396" v="9" actId="47"/>
        <pc:sldMkLst>
          <pc:docMk/>
          <pc:sldMk cId="0" sldId="267"/>
        </pc:sldMkLst>
      </pc:sldChg>
      <pc:sldChg chg="del">
        <pc:chgData name="Krish Patel" userId="3fec810642f1cfbb" providerId="LiveId" clId="{18E6F0E4-3CFA-4CD0-B3D9-D4C990EE3F72}" dt="2024-01-25T02:47:37.635" v="10" actId="47"/>
        <pc:sldMkLst>
          <pc:docMk/>
          <pc:sldMk cId="0" sldId="268"/>
        </pc:sldMkLst>
      </pc:sldChg>
      <pc:sldChg chg="del">
        <pc:chgData name="Krish Patel" userId="3fec810642f1cfbb" providerId="LiveId" clId="{18E6F0E4-3CFA-4CD0-B3D9-D4C990EE3F72}" dt="2024-01-25T02:47:38.485" v="11" actId="47"/>
        <pc:sldMkLst>
          <pc:docMk/>
          <pc:sldMk cId="0" sldId="269"/>
        </pc:sldMkLst>
      </pc:sldChg>
      <pc:sldChg chg="del">
        <pc:chgData name="Krish Patel" userId="3fec810642f1cfbb" providerId="LiveId" clId="{18E6F0E4-3CFA-4CD0-B3D9-D4C990EE3F72}" dt="2024-01-25T02:47:27.971" v="1" actId="47"/>
        <pc:sldMkLst>
          <pc:docMk/>
          <pc:sldMk cId="0" sldId="270"/>
        </pc:sldMkLst>
      </pc:sldChg>
      <pc:sldChg chg="del">
        <pc:chgData name="Krish Patel" userId="3fec810642f1cfbb" providerId="LiveId" clId="{18E6F0E4-3CFA-4CD0-B3D9-D4C990EE3F72}" dt="2024-01-25T02:47:38.897" v="12" actId="47"/>
        <pc:sldMkLst>
          <pc:docMk/>
          <pc:sldMk cId="0" sldId="271"/>
        </pc:sldMkLst>
      </pc:sldChg>
      <pc:sldChg chg="del">
        <pc:chgData name="Krish Patel" userId="3fec810642f1cfbb" providerId="LiveId" clId="{18E6F0E4-3CFA-4CD0-B3D9-D4C990EE3F72}" dt="2024-01-25T02:47:39.229" v="13" actId="47"/>
        <pc:sldMkLst>
          <pc:docMk/>
          <pc:sldMk cId="0" sldId="272"/>
        </pc:sldMkLst>
      </pc:sldChg>
      <pc:sldChg chg="del">
        <pc:chgData name="Krish Patel" userId="3fec810642f1cfbb" providerId="LiveId" clId="{18E6F0E4-3CFA-4CD0-B3D9-D4C990EE3F72}" dt="2024-01-25T02:47:39.520" v="14" actId="47"/>
        <pc:sldMkLst>
          <pc:docMk/>
          <pc:sldMk cId="0" sldId="273"/>
        </pc:sldMkLst>
      </pc:sldChg>
      <pc:sldChg chg="del">
        <pc:chgData name="Krish Patel" userId="3fec810642f1cfbb" providerId="LiveId" clId="{18E6F0E4-3CFA-4CD0-B3D9-D4C990EE3F72}" dt="2024-01-25T02:47:40.214" v="15" actId="47"/>
        <pc:sldMkLst>
          <pc:docMk/>
          <pc:sldMk cId="0" sldId="274"/>
        </pc:sldMkLst>
      </pc:sldChg>
      <pc:sldChg chg="del">
        <pc:chgData name="Krish Patel" userId="3fec810642f1cfbb" providerId="LiveId" clId="{18E6F0E4-3CFA-4CD0-B3D9-D4C990EE3F72}" dt="2024-01-25T02:47:40.764" v="16" actId="47"/>
        <pc:sldMkLst>
          <pc:docMk/>
          <pc:sldMk cId="0" sldId="275"/>
        </pc:sldMkLst>
      </pc:sldChg>
      <pc:sldChg chg="del">
        <pc:chgData name="Krish Patel" userId="3fec810642f1cfbb" providerId="LiveId" clId="{18E6F0E4-3CFA-4CD0-B3D9-D4C990EE3F72}" dt="2024-01-25T02:47:41.692" v="17" actId="47"/>
        <pc:sldMkLst>
          <pc:docMk/>
          <pc:sldMk cId="0" sldId="276"/>
        </pc:sldMkLst>
      </pc:sldChg>
      <pc:sldChg chg="del">
        <pc:chgData name="Krish Patel" userId="3fec810642f1cfbb" providerId="LiveId" clId="{18E6F0E4-3CFA-4CD0-B3D9-D4C990EE3F72}" dt="2024-01-25T02:47:42.573" v="18" actId="47"/>
        <pc:sldMkLst>
          <pc:docMk/>
          <pc:sldMk cId="0" sldId="277"/>
        </pc:sldMkLst>
      </pc:sldChg>
      <pc:sldChg chg="del">
        <pc:chgData name="Krish Patel" userId="3fec810642f1cfbb" providerId="LiveId" clId="{18E6F0E4-3CFA-4CD0-B3D9-D4C990EE3F72}" dt="2024-01-25T02:47:43.123" v="19" actId="47"/>
        <pc:sldMkLst>
          <pc:docMk/>
          <pc:sldMk cId="0" sldId="278"/>
        </pc:sldMkLst>
      </pc:sldChg>
      <pc:sldChg chg="del">
        <pc:chgData name="Krish Patel" userId="3fec810642f1cfbb" providerId="LiveId" clId="{18E6F0E4-3CFA-4CD0-B3D9-D4C990EE3F72}" dt="2024-01-25T02:47:43.594" v="20" actId="47"/>
        <pc:sldMkLst>
          <pc:docMk/>
          <pc:sldMk cId="0" sldId="279"/>
        </pc:sldMkLst>
      </pc:sldChg>
      <pc:sldChg chg="del">
        <pc:chgData name="Krish Patel" userId="3fec810642f1cfbb" providerId="LiveId" clId="{18E6F0E4-3CFA-4CD0-B3D9-D4C990EE3F72}" dt="2024-01-25T02:47:44.317" v="21" actId="47"/>
        <pc:sldMkLst>
          <pc:docMk/>
          <pc:sldMk cId="0" sldId="281"/>
        </pc:sldMkLst>
      </pc:sldChg>
      <pc:sldChg chg="del">
        <pc:chgData name="Krish Patel" userId="3fec810642f1cfbb" providerId="LiveId" clId="{18E6F0E4-3CFA-4CD0-B3D9-D4C990EE3F72}" dt="2024-01-25T02:47:44.913" v="22" actId="47"/>
        <pc:sldMkLst>
          <pc:docMk/>
          <pc:sldMk cId="0" sldId="282"/>
        </pc:sldMkLst>
      </pc:sldChg>
      <pc:sldChg chg="del">
        <pc:chgData name="Krish Patel" userId="3fec810642f1cfbb" providerId="LiveId" clId="{18E6F0E4-3CFA-4CD0-B3D9-D4C990EE3F72}" dt="2024-01-25T02:47:45.495" v="23" actId="47"/>
        <pc:sldMkLst>
          <pc:docMk/>
          <pc:sldMk cId="0" sldId="283"/>
        </pc:sldMkLst>
      </pc:sldChg>
      <pc:sldChg chg="del">
        <pc:chgData name="Krish Patel" userId="3fec810642f1cfbb" providerId="LiveId" clId="{18E6F0E4-3CFA-4CD0-B3D9-D4C990EE3F72}" dt="2024-01-25T02:47:45.982" v="24" actId="47"/>
        <pc:sldMkLst>
          <pc:docMk/>
          <pc:sldMk cId="0" sldId="284"/>
        </pc:sldMkLst>
      </pc:sldChg>
      <pc:sldChg chg="del">
        <pc:chgData name="Krish Patel" userId="3fec810642f1cfbb" providerId="LiveId" clId="{18E6F0E4-3CFA-4CD0-B3D9-D4C990EE3F72}" dt="2024-01-25T02:47:46.422" v="25" actId="47"/>
        <pc:sldMkLst>
          <pc:docMk/>
          <pc:sldMk cId="0" sldId="285"/>
        </pc:sldMkLst>
      </pc:sldChg>
      <pc:sldChg chg="del">
        <pc:chgData name="Krish Patel" userId="3fec810642f1cfbb" providerId="LiveId" clId="{18E6F0E4-3CFA-4CD0-B3D9-D4C990EE3F72}" dt="2024-01-25T02:47:46.814" v="26" actId="47"/>
        <pc:sldMkLst>
          <pc:docMk/>
          <pc:sldMk cId="0" sldId="286"/>
        </pc:sldMkLst>
      </pc:sldChg>
      <pc:sldChg chg="del">
        <pc:chgData name="Krish Patel" userId="3fec810642f1cfbb" providerId="LiveId" clId="{18E6F0E4-3CFA-4CD0-B3D9-D4C990EE3F72}" dt="2024-01-25T02:47:47.081" v="27" actId="47"/>
        <pc:sldMkLst>
          <pc:docMk/>
          <pc:sldMk cId="0" sldId="287"/>
        </pc:sldMkLst>
      </pc:sldChg>
      <pc:sldChg chg="del">
        <pc:chgData name="Krish Patel" userId="3fec810642f1cfbb" providerId="LiveId" clId="{18E6F0E4-3CFA-4CD0-B3D9-D4C990EE3F72}" dt="2024-01-25T02:47:47.552" v="28" actId="47"/>
        <pc:sldMkLst>
          <pc:docMk/>
          <pc:sldMk cId="0" sldId="288"/>
        </pc:sldMkLst>
      </pc:sldChg>
      <pc:sldChg chg="del">
        <pc:chgData name="Krish Patel" userId="3fec810642f1cfbb" providerId="LiveId" clId="{18E6F0E4-3CFA-4CD0-B3D9-D4C990EE3F72}" dt="2024-01-25T02:47:47.835" v="29" actId="47"/>
        <pc:sldMkLst>
          <pc:docMk/>
          <pc:sldMk cId="0" sldId="289"/>
        </pc:sldMkLst>
      </pc:sldChg>
      <pc:sldChg chg="del">
        <pc:chgData name="Krish Patel" userId="3fec810642f1cfbb" providerId="LiveId" clId="{18E6F0E4-3CFA-4CD0-B3D9-D4C990EE3F72}" dt="2024-01-25T02:47:48.039" v="30" actId="47"/>
        <pc:sldMkLst>
          <pc:docMk/>
          <pc:sldMk cId="0" sldId="290"/>
        </pc:sldMkLst>
      </pc:sldChg>
      <pc:sldChg chg="del">
        <pc:chgData name="Krish Patel" userId="3fec810642f1cfbb" providerId="LiveId" clId="{18E6F0E4-3CFA-4CD0-B3D9-D4C990EE3F72}" dt="2024-01-25T02:47:48.575" v="31" actId="47"/>
        <pc:sldMkLst>
          <pc:docMk/>
          <pc:sldMk cId="0" sldId="291"/>
        </pc:sldMkLst>
      </pc:sldChg>
      <pc:sldChg chg="del">
        <pc:chgData name="Krish Patel" userId="3fec810642f1cfbb" providerId="LiveId" clId="{18E6F0E4-3CFA-4CD0-B3D9-D4C990EE3F72}" dt="2024-01-25T02:47:48.810" v="32" actId="47"/>
        <pc:sldMkLst>
          <pc:docMk/>
          <pc:sldMk cId="0" sldId="292"/>
        </pc:sldMkLst>
      </pc:sldChg>
      <pc:sldChg chg="del">
        <pc:chgData name="Krish Patel" userId="3fec810642f1cfbb" providerId="LiveId" clId="{18E6F0E4-3CFA-4CD0-B3D9-D4C990EE3F72}" dt="2024-01-25T02:47:49.406" v="33" actId="47"/>
        <pc:sldMkLst>
          <pc:docMk/>
          <pc:sldMk cId="0" sldId="293"/>
        </pc:sldMkLst>
      </pc:sldChg>
      <pc:sldChg chg="del">
        <pc:chgData name="Krish Patel" userId="3fec810642f1cfbb" providerId="LiveId" clId="{18E6F0E4-3CFA-4CD0-B3D9-D4C990EE3F72}" dt="2024-01-25T02:47:49.595" v="34" actId="47"/>
        <pc:sldMkLst>
          <pc:docMk/>
          <pc:sldMk cId="0" sldId="294"/>
        </pc:sldMkLst>
      </pc:sldChg>
      <pc:sldChg chg="del">
        <pc:chgData name="Krish Patel" userId="3fec810642f1cfbb" providerId="LiveId" clId="{18E6F0E4-3CFA-4CD0-B3D9-D4C990EE3F72}" dt="2024-01-25T02:47:50.097" v="35" actId="47"/>
        <pc:sldMkLst>
          <pc:docMk/>
          <pc:sldMk cId="0" sldId="295"/>
        </pc:sldMkLst>
      </pc:sldChg>
      <pc:sldChg chg="del">
        <pc:chgData name="Krish Patel" userId="3fec810642f1cfbb" providerId="LiveId" clId="{18E6F0E4-3CFA-4CD0-B3D9-D4C990EE3F72}" dt="2024-01-25T02:47:50.647" v="36" actId="47"/>
        <pc:sldMkLst>
          <pc:docMk/>
          <pc:sldMk cId="0" sldId="296"/>
        </pc:sldMkLst>
      </pc:sldChg>
      <pc:sldChg chg="del">
        <pc:chgData name="Krish Patel" userId="3fec810642f1cfbb" providerId="LiveId" clId="{18E6F0E4-3CFA-4CD0-B3D9-D4C990EE3F72}" dt="2024-01-25T02:47:51.024" v="37" actId="47"/>
        <pc:sldMkLst>
          <pc:docMk/>
          <pc:sldMk cId="0" sldId="297"/>
        </pc:sldMkLst>
      </pc:sldChg>
      <pc:sldChg chg="del">
        <pc:chgData name="Krish Patel" userId="3fec810642f1cfbb" providerId="LiveId" clId="{18E6F0E4-3CFA-4CD0-B3D9-D4C990EE3F72}" dt="2024-01-25T02:47:51.528" v="38" actId="47"/>
        <pc:sldMkLst>
          <pc:docMk/>
          <pc:sldMk cId="0" sldId="298"/>
        </pc:sldMkLst>
      </pc:sldChg>
      <pc:sldChg chg="del">
        <pc:chgData name="Krish Patel" userId="3fec810642f1cfbb" providerId="LiveId" clId="{18E6F0E4-3CFA-4CD0-B3D9-D4C990EE3F72}" dt="2024-01-25T02:47:51.732" v="39" actId="47"/>
        <pc:sldMkLst>
          <pc:docMk/>
          <pc:sldMk cId="0" sldId="299"/>
        </pc:sldMkLst>
      </pc:sldChg>
      <pc:sldChg chg="del">
        <pc:chgData name="Krish Patel" userId="3fec810642f1cfbb" providerId="LiveId" clId="{18E6F0E4-3CFA-4CD0-B3D9-D4C990EE3F72}" dt="2024-01-25T02:47:52.249" v="40" actId="47"/>
        <pc:sldMkLst>
          <pc:docMk/>
          <pc:sldMk cId="0" sldId="300"/>
        </pc:sldMkLst>
      </pc:sldChg>
      <pc:sldChg chg="del">
        <pc:chgData name="Krish Patel" userId="3fec810642f1cfbb" providerId="LiveId" clId="{18E6F0E4-3CFA-4CD0-B3D9-D4C990EE3F72}" dt="2024-01-25T02:47:52.485" v="41" actId="47"/>
        <pc:sldMkLst>
          <pc:docMk/>
          <pc:sldMk cId="0" sldId="301"/>
        </pc:sldMkLst>
      </pc:sldChg>
      <pc:sldChg chg="del">
        <pc:chgData name="Krish Patel" userId="3fec810642f1cfbb" providerId="LiveId" clId="{18E6F0E4-3CFA-4CD0-B3D9-D4C990EE3F72}" dt="2024-01-25T02:47:53.018" v="42" actId="47"/>
        <pc:sldMkLst>
          <pc:docMk/>
          <pc:sldMk cId="0" sldId="302"/>
        </pc:sldMkLst>
      </pc:sldChg>
      <pc:sldChg chg="del">
        <pc:chgData name="Krish Patel" userId="3fec810642f1cfbb" providerId="LiveId" clId="{18E6F0E4-3CFA-4CD0-B3D9-D4C990EE3F72}" dt="2024-01-25T02:47:53.397" v="43" actId="47"/>
        <pc:sldMkLst>
          <pc:docMk/>
          <pc:sldMk cId="0" sldId="303"/>
        </pc:sldMkLst>
      </pc:sldChg>
      <pc:sldChg chg="del">
        <pc:chgData name="Krish Patel" userId="3fec810642f1cfbb" providerId="LiveId" clId="{18E6F0E4-3CFA-4CD0-B3D9-D4C990EE3F72}" dt="2024-01-25T02:47:53.726" v="44" actId="47"/>
        <pc:sldMkLst>
          <pc:docMk/>
          <pc:sldMk cId="0" sldId="304"/>
        </pc:sldMkLst>
      </pc:sldChg>
      <pc:sldChg chg="del">
        <pc:chgData name="Krish Patel" userId="3fec810642f1cfbb" providerId="LiveId" clId="{18E6F0E4-3CFA-4CD0-B3D9-D4C990EE3F72}" dt="2024-01-25T02:47:54.544" v="45" actId="47"/>
        <pc:sldMkLst>
          <pc:docMk/>
          <pc:sldMk cId="0" sldId="305"/>
        </pc:sldMkLst>
      </pc:sldChg>
      <pc:sldChg chg="del">
        <pc:chgData name="Krish Patel" userId="3fec810642f1cfbb" providerId="LiveId" clId="{18E6F0E4-3CFA-4CD0-B3D9-D4C990EE3F72}" dt="2024-01-25T02:47:55.045" v="46" actId="47"/>
        <pc:sldMkLst>
          <pc:docMk/>
          <pc:sldMk cId="0" sldId="306"/>
        </pc:sldMkLst>
      </pc:sldChg>
      <pc:sldChg chg="del">
        <pc:chgData name="Krish Patel" userId="3fec810642f1cfbb" providerId="LiveId" clId="{18E6F0E4-3CFA-4CD0-B3D9-D4C990EE3F72}" dt="2024-01-25T02:47:55.721" v="47" actId="47"/>
        <pc:sldMkLst>
          <pc:docMk/>
          <pc:sldMk cId="0" sldId="307"/>
        </pc:sldMkLst>
      </pc:sldChg>
      <pc:sldChg chg="del">
        <pc:chgData name="Krish Patel" userId="3fec810642f1cfbb" providerId="LiveId" clId="{18E6F0E4-3CFA-4CD0-B3D9-D4C990EE3F72}" dt="2024-01-25T02:47:56.004" v="48" actId="47"/>
        <pc:sldMkLst>
          <pc:docMk/>
          <pc:sldMk cId="0" sldId="308"/>
        </pc:sldMkLst>
      </pc:sldChg>
      <pc:sldChg chg="del">
        <pc:chgData name="Krish Patel" userId="3fec810642f1cfbb" providerId="LiveId" clId="{18E6F0E4-3CFA-4CD0-B3D9-D4C990EE3F72}" dt="2024-01-25T02:47:56.538" v="49" actId="47"/>
        <pc:sldMkLst>
          <pc:docMk/>
          <pc:sldMk cId="0" sldId="309"/>
        </pc:sldMkLst>
      </pc:sldChg>
      <pc:sldChg chg="del">
        <pc:chgData name="Krish Patel" userId="3fec810642f1cfbb" providerId="LiveId" clId="{18E6F0E4-3CFA-4CD0-B3D9-D4C990EE3F72}" dt="2024-01-25T02:47:57.009" v="50" actId="47"/>
        <pc:sldMkLst>
          <pc:docMk/>
          <pc:sldMk cId="0" sldId="310"/>
        </pc:sldMkLst>
      </pc:sldChg>
      <pc:sldChg chg="del">
        <pc:chgData name="Krish Patel" userId="3fec810642f1cfbb" providerId="LiveId" clId="{18E6F0E4-3CFA-4CD0-B3D9-D4C990EE3F72}" dt="2024-01-25T02:47:57.558" v="51" actId="47"/>
        <pc:sldMkLst>
          <pc:docMk/>
          <pc:sldMk cId="0" sldId="311"/>
        </pc:sldMkLst>
      </pc:sldChg>
      <pc:sldChg chg="del">
        <pc:chgData name="Krish Patel" userId="3fec810642f1cfbb" providerId="LiveId" clId="{18E6F0E4-3CFA-4CD0-B3D9-D4C990EE3F72}" dt="2024-01-25T02:47:58.233" v="52" actId="47"/>
        <pc:sldMkLst>
          <pc:docMk/>
          <pc:sldMk cId="0" sldId="312"/>
        </pc:sldMkLst>
      </pc:sldChg>
      <pc:sldChg chg="del">
        <pc:chgData name="Krish Patel" userId="3fec810642f1cfbb" providerId="LiveId" clId="{18E6F0E4-3CFA-4CD0-B3D9-D4C990EE3F72}" dt="2024-01-25T02:47:58.611" v="53" actId="47"/>
        <pc:sldMkLst>
          <pc:docMk/>
          <pc:sldMk cId="0" sldId="313"/>
        </pc:sldMkLst>
      </pc:sldChg>
      <pc:sldChg chg="del">
        <pc:chgData name="Krish Patel" userId="3fec810642f1cfbb" providerId="LiveId" clId="{18E6F0E4-3CFA-4CD0-B3D9-D4C990EE3F72}" dt="2024-01-25T02:47:59.290" v="54" actId="47"/>
        <pc:sldMkLst>
          <pc:docMk/>
          <pc:sldMk cId="0" sldId="314"/>
        </pc:sldMkLst>
      </pc:sldChg>
      <pc:sldChg chg="del">
        <pc:chgData name="Krish Patel" userId="3fec810642f1cfbb" providerId="LiveId" clId="{18E6F0E4-3CFA-4CD0-B3D9-D4C990EE3F72}" dt="2024-01-25T02:47:59.664" v="55" actId="47"/>
        <pc:sldMkLst>
          <pc:docMk/>
          <pc:sldMk cId="0" sldId="315"/>
        </pc:sldMkLst>
      </pc:sldChg>
      <pc:sldChg chg="del">
        <pc:chgData name="Krish Patel" userId="3fec810642f1cfbb" providerId="LiveId" clId="{18E6F0E4-3CFA-4CD0-B3D9-D4C990EE3F72}" dt="2024-01-25T02:48:00.056" v="56" actId="47"/>
        <pc:sldMkLst>
          <pc:docMk/>
          <pc:sldMk cId="0" sldId="316"/>
        </pc:sldMkLst>
      </pc:sldChg>
      <pc:sldChg chg="del">
        <pc:chgData name="Krish Patel" userId="3fec810642f1cfbb" providerId="LiveId" clId="{18E6F0E4-3CFA-4CD0-B3D9-D4C990EE3F72}" dt="2024-01-25T02:48:00.998" v="57" actId="47"/>
        <pc:sldMkLst>
          <pc:docMk/>
          <pc:sldMk cId="0" sldId="317"/>
        </pc:sldMkLst>
      </pc:sldChg>
      <pc:sldChg chg="del">
        <pc:chgData name="Krish Patel" userId="3fec810642f1cfbb" providerId="LiveId" clId="{18E6F0E4-3CFA-4CD0-B3D9-D4C990EE3F72}" dt="2024-01-25T02:48:01.552" v="58" actId="47"/>
        <pc:sldMkLst>
          <pc:docMk/>
          <pc:sldMk cId="0" sldId="318"/>
        </pc:sldMkLst>
      </pc:sldChg>
      <pc:sldChg chg="del">
        <pc:chgData name="Krish Patel" userId="3fec810642f1cfbb" providerId="LiveId" clId="{18E6F0E4-3CFA-4CD0-B3D9-D4C990EE3F72}" dt="2024-01-25T02:48:02.195" v="59" actId="47"/>
        <pc:sldMkLst>
          <pc:docMk/>
          <pc:sldMk cId="0" sldId="319"/>
        </pc:sldMkLst>
      </pc:sldChg>
      <pc:sldChg chg="del">
        <pc:chgData name="Krish Patel" userId="3fec810642f1cfbb" providerId="LiveId" clId="{18E6F0E4-3CFA-4CD0-B3D9-D4C990EE3F72}" dt="2024-01-25T02:48:02.600" v="60" actId="47"/>
        <pc:sldMkLst>
          <pc:docMk/>
          <pc:sldMk cId="0" sldId="320"/>
        </pc:sldMkLst>
      </pc:sldChg>
      <pc:sldChg chg="del">
        <pc:chgData name="Krish Patel" userId="3fec810642f1cfbb" providerId="LiveId" clId="{18E6F0E4-3CFA-4CD0-B3D9-D4C990EE3F72}" dt="2024-01-25T02:48:03.276" v="61" actId="47"/>
        <pc:sldMkLst>
          <pc:docMk/>
          <pc:sldMk cId="0" sldId="321"/>
        </pc:sldMkLst>
      </pc:sldChg>
      <pc:sldChg chg="del">
        <pc:chgData name="Krish Patel" userId="3fec810642f1cfbb" providerId="LiveId" clId="{18E6F0E4-3CFA-4CD0-B3D9-D4C990EE3F72}" dt="2024-01-25T02:48:03.799" v="62" actId="47"/>
        <pc:sldMkLst>
          <pc:docMk/>
          <pc:sldMk cId="0" sldId="322"/>
        </pc:sldMkLst>
      </pc:sldChg>
      <pc:sldChg chg="del">
        <pc:chgData name="Krish Patel" userId="3fec810642f1cfbb" providerId="LiveId" clId="{18E6F0E4-3CFA-4CD0-B3D9-D4C990EE3F72}" dt="2024-01-25T02:48:04.659" v="63" actId="47"/>
        <pc:sldMkLst>
          <pc:docMk/>
          <pc:sldMk cId="0" sldId="323"/>
        </pc:sldMkLst>
      </pc:sldChg>
      <pc:sldChg chg="del">
        <pc:chgData name="Krish Patel" userId="3fec810642f1cfbb" providerId="LiveId" clId="{18E6F0E4-3CFA-4CD0-B3D9-D4C990EE3F72}" dt="2024-01-25T02:48:05.114" v="64" actId="47"/>
        <pc:sldMkLst>
          <pc:docMk/>
          <pc:sldMk cId="0" sldId="324"/>
        </pc:sldMkLst>
      </pc:sldChg>
      <pc:sldChg chg="del">
        <pc:chgData name="Krish Patel" userId="3fec810642f1cfbb" providerId="LiveId" clId="{18E6F0E4-3CFA-4CD0-B3D9-D4C990EE3F72}" dt="2024-01-25T02:48:05.741" v="65" actId="47"/>
        <pc:sldMkLst>
          <pc:docMk/>
          <pc:sldMk cId="0" sldId="325"/>
        </pc:sldMkLst>
      </pc:sldChg>
      <pc:sldChg chg="del">
        <pc:chgData name="Krish Patel" userId="3fec810642f1cfbb" providerId="LiveId" clId="{18E6F0E4-3CFA-4CD0-B3D9-D4C990EE3F72}" dt="2024-01-25T02:48:06.353" v="66" actId="47"/>
        <pc:sldMkLst>
          <pc:docMk/>
          <pc:sldMk cId="0" sldId="326"/>
        </pc:sldMkLst>
      </pc:sldChg>
      <pc:sldChg chg="del">
        <pc:chgData name="Krish Patel" userId="3fec810642f1cfbb" providerId="LiveId" clId="{18E6F0E4-3CFA-4CD0-B3D9-D4C990EE3F72}" dt="2024-01-25T02:48:06.872" v="67" actId="47"/>
        <pc:sldMkLst>
          <pc:docMk/>
          <pc:sldMk cId="0" sldId="327"/>
        </pc:sldMkLst>
      </pc:sldChg>
      <pc:sldChg chg="del">
        <pc:chgData name="Krish Patel" userId="3fec810642f1cfbb" providerId="LiveId" clId="{18E6F0E4-3CFA-4CD0-B3D9-D4C990EE3F72}" dt="2024-01-25T02:48:07.454" v="68" actId="47"/>
        <pc:sldMkLst>
          <pc:docMk/>
          <pc:sldMk cId="0" sldId="328"/>
        </pc:sldMkLst>
      </pc:sldChg>
      <pc:sldChg chg="del">
        <pc:chgData name="Krish Patel" userId="3fec810642f1cfbb" providerId="LiveId" clId="{18E6F0E4-3CFA-4CD0-B3D9-D4C990EE3F72}" dt="2024-01-25T02:48:08.067" v="69" actId="47"/>
        <pc:sldMkLst>
          <pc:docMk/>
          <pc:sldMk cId="0" sldId="329"/>
        </pc:sldMkLst>
      </pc:sldChg>
      <pc:sldChg chg="del">
        <pc:chgData name="Krish Patel" userId="3fec810642f1cfbb" providerId="LiveId" clId="{18E6F0E4-3CFA-4CD0-B3D9-D4C990EE3F72}" dt="2024-01-25T02:48:08.853" v="70" actId="47"/>
        <pc:sldMkLst>
          <pc:docMk/>
          <pc:sldMk cId="0" sldId="330"/>
        </pc:sldMkLst>
      </pc:sldChg>
      <pc:sldChg chg="del">
        <pc:chgData name="Krish Patel" userId="3fec810642f1cfbb" providerId="LiveId" clId="{18E6F0E4-3CFA-4CD0-B3D9-D4C990EE3F72}" dt="2024-01-25T02:48:09.608" v="71" actId="47"/>
        <pc:sldMkLst>
          <pc:docMk/>
          <pc:sldMk cId="0" sldId="331"/>
        </pc:sldMkLst>
      </pc:sldChg>
      <pc:sldChg chg="del">
        <pc:chgData name="Krish Patel" userId="3fec810642f1cfbb" providerId="LiveId" clId="{18E6F0E4-3CFA-4CD0-B3D9-D4C990EE3F72}" dt="2024-01-25T02:48:10.316" v="72" actId="47"/>
        <pc:sldMkLst>
          <pc:docMk/>
          <pc:sldMk cId="0" sldId="332"/>
        </pc:sldMkLst>
      </pc:sldChg>
      <pc:sldChg chg="del">
        <pc:chgData name="Krish Patel" userId="3fec810642f1cfbb" providerId="LiveId" clId="{18E6F0E4-3CFA-4CD0-B3D9-D4C990EE3F72}" dt="2024-01-25T02:48:10.944" v="73" actId="47"/>
        <pc:sldMkLst>
          <pc:docMk/>
          <pc:sldMk cId="0" sldId="333"/>
        </pc:sldMkLst>
      </pc:sldChg>
      <pc:sldChg chg="del">
        <pc:chgData name="Krish Patel" userId="3fec810642f1cfbb" providerId="LiveId" clId="{18E6F0E4-3CFA-4CD0-B3D9-D4C990EE3F72}" dt="2024-01-25T02:48:11.637" v="74" actId="47"/>
        <pc:sldMkLst>
          <pc:docMk/>
          <pc:sldMk cId="0" sldId="334"/>
        </pc:sldMkLst>
      </pc:sldChg>
      <pc:sldChg chg="del">
        <pc:chgData name="Krish Patel" userId="3fec810642f1cfbb" providerId="LiveId" clId="{18E6F0E4-3CFA-4CD0-B3D9-D4C990EE3F72}" dt="2024-01-25T02:48:12.249" v="75" actId="47"/>
        <pc:sldMkLst>
          <pc:docMk/>
          <pc:sldMk cId="0" sldId="335"/>
        </pc:sldMkLst>
      </pc:sldChg>
      <pc:sldChg chg="del">
        <pc:chgData name="Krish Patel" userId="3fec810642f1cfbb" providerId="LiveId" clId="{18E6F0E4-3CFA-4CD0-B3D9-D4C990EE3F72}" dt="2024-01-25T02:48:12.909" v="76" actId="47"/>
        <pc:sldMkLst>
          <pc:docMk/>
          <pc:sldMk cId="0" sldId="336"/>
        </pc:sldMkLst>
      </pc:sldChg>
      <pc:sldChg chg="del">
        <pc:chgData name="Krish Patel" userId="3fec810642f1cfbb" providerId="LiveId" clId="{18E6F0E4-3CFA-4CD0-B3D9-D4C990EE3F72}" dt="2024-01-25T02:48:13.585" v="77" actId="47"/>
        <pc:sldMkLst>
          <pc:docMk/>
          <pc:sldMk cId="0" sldId="337"/>
        </pc:sldMkLst>
      </pc:sldChg>
      <pc:sldChg chg="del">
        <pc:chgData name="Krish Patel" userId="3fec810642f1cfbb" providerId="LiveId" clId="{18E6F0E4-3CFA-4CD0-B3D9-D4C990EE3F72}" dt="2024-01-25T02:48:14.280" v="78" actId="47"/>
        <pc:sldMkLst>
          <pc:docMk/>
          <pc:sldMk cId="0" sldId="338"/>
        </pc:sldMkLst>
      </pc:sldChg>
      <pc:sldChg chg="del">
        <pc:chgData name="Krish Patel" userId="3fec810642f1cfbb" providerId="LiveId" clId="{18E6F0E4-3CFA-4CD0-B3D9-D4C990EE3F72}" dt="2024-01-25T02:48:14.863" v="79" actId="47"/>
        <pc:sldMkLst>
          <pc:docMk/>
          <pc:sldMk cId="0" sldId="339"/>
        </pc:sldMkLst>
      </pc:sldChg>
      <pc:sldChg chg="del">
        <pc:chgData name="Krish Patel" userId="3fec810642f1cfbb" providerId="LiveId" clId="{18E6F0E4-3CFA-4CD0-B3D9-D4C990EE3F72}" dt="2024-01-25T02:48:15.427" v="80" actId="47"/>
        <pc:sldMkLst>
          <pc:docMk/>
          <pc:sldMk cId="0" sldId="340"/>
        </pc:sldMkLst>
      </pc:sldChg>
      <pc:sldChg chg="del">
        <pc:chgData name="Krish Patel" userId="3fec810642f1cfbb" providerId="LiveId" clId="{18E6F0E4-3CFA-4CD0-B3D9-D4C990EE3F72}" dt="2024-01-25T02:48:16.328" v="81" actId="47"/>
        <pc:sldMkLst>
          <pc:docMk/>
          <pc:sldMk cId="0" sldId="341"/>
        </pc:sldMkLst>
      </pc:sldChg>
      <pc:sldChg chg="del">
        <pc:chgData name="Krish Patel" userId="3fec810642f1cfbb" providerId="LiveId" clId="{18E6F0E4-3CFA-4CD0-B3D9-D4C990EE3F72}" dt="2024-01-25T02:48:16.905" v="82" actId="47"/>
        <pc:sldMkLst>
          <pc:docMk/>
          <pc:sldMk cId="0" sldId="342"/>
        </pc:sldMkLst>
      </pc:sldChg>
      <pc:sldChg chg="del">
        <pc:chgData name="Krish Patel" userId="3fec810642f1cfbb" providerId="LiveId" clId="{18E6F0E4-3CFA-4CD0-B3D9-D4C990EE3F72}" dt="2024-01-25T02:48:17.393" v="83" actId="47"/>
        <pc:sldMkLst>
          <pc:docMk/>
          <pc:sldMk cId="0" sldId="343"/>
        </pc:sldMkLst>
      </pc:sldChg>
      <pc:sldChg chg="del">
        <pc:chgData name="Krish Patel" userId="3fec810642f1cfbb" providerId="LiveId" clId="{18E6F0E4-3CFA-4CD0-B3D9-D4C990EE3F72}" dt="2024-01-25T02:48:17.911" v="84" actId="47"/>
        <pc:sldMkLst>
          <pc:docMk/>
          <pc:sldMk cId="0" sldId="344"/>
        </pc:sldMkLst>
      </pc:sldChg>
      <pc:sldChg chg="del">
        <pc:chgData name="Krish Patel" userId="3fec810642f1cfbb" providerId="LiveId" clId="{18E6F0E4-3CFA-4CD0-B3D9-D4C990EE3F72}" dt="2024-01-25T02:48:18.493" v="85" actId="47"/>
        <pc:sldMkLst>
          <pc:docMk/>
          <pc:sldMk cId="0" sldId="345"/>
        </pc:sldMkLst>
      </pc:sldChg>
      <pc:sldChg chg="del">
        <pc:chgData name="Krish Patel" userId="3fec810642f1cfbb" providerId="LiveId" clId="{18E6F0E4-3CFA-4CD0-B3D9-D4C990EE3F72}" dt="2024-01-25T02:48:19.108" v="86" actId="47"/>
        <pc:sldMkLst>
          <pc:docMk/>
          <pc:sldMk cId="0" sldId="346"/>
        </pc:sldMkLst>
      </pc:sldChg>
      <pc:sldChg chg="del">
        <pc:chgData name="Krish Patel" userId="3fec810642f1cfbb" providerId="LiveId" clId="{18E6F0E4-3CFA-4CD0-B3D9-D4C990EE3F72}" dt="2024-01-25T02:48:19.658" v="87" actId="47"/>
        <pc:sldMkLst>
          <pc:docMk/>
          <pc:sldMk cId="0" sldId="347"/>
        </pc:sldMkLst>
      </pc:sldChg>
      <pc:sldChg chg="del">
        <pc:chgData name="Krish Patel" userId="3fec810642f1cfbb" providerId="LiveId" clId="{18E6F0E4-3CFA-4CD0-B3D9-D4C990EE3F72}" dt="2024-01-25T02:48:20.145" v="88" actId="47"/>
        <pc:sldMkLst>
          <pc:docMk/>
          <pc:sldMk cId="0" sldId="348"/>
        </pc:sldMkLst>
      </pc:sldChg>
      <pc:sldChg chg="del">
        <pc:chgData name="Krish Patel" userId="3fec810642f1cfbb" providerId="LiveId" clId="{18E6F0E4-3CFA-4CD0-B3D9-D4C990EE3F72}" dt="2024-01-25T02:48:20.647" v="89" actId="47"/>
        <pc:sldMkLst>
          <pc:docMk/>
          <pc:sldMk cId="0" sldId="349"/>
        </pc:sldMkLst>
      </pc:sldChg>
      <pc:sldChg chg="del">
        <pc:chgData name="Krish Patel" userId="3fec810642f1cfbb" providerId="LiveId" clId="{18E6F0E4-3CFA-4CD0-B3D9-D4C990EE3F72}" dt="2024-01-25T02:48:21.522" v="90" actId="47"/>
        <pc:sldMkLst>
          <pc:docMk/>
          <pc:sldMk cId="0" sldId="350"/>
        </pc:sldMkLst>
      </pc:sldChg>
      <pc:sldChg chg="del">
        <pc:chgData name="Krish Patel" userId="3fec810642f1cfbb" providerId="LiveId" clId="{18E6F0E4-3CFA-4CD0-B3D9-D4C990EE3F72}" dt="2024-01-25T02:47:31.366" v="2" actId="47"/>
        <pc:sldMkLst>
          <pc:docMk/>
          <pc:sldMk cId="3868274990" sldId="351"/>
        </pc:sldMkLst>
      </pc:sldChg>
      <pc:sldChg chg="add ord">
        <pc:chgData name="Krish Patel" userId="3fec810642f1cfbb" providerId="LiveId" clId="{18E6F0E4-3CFA-4CD0-B3D9-D4C990EE3F72}" dt="2024-01-26T11:57:48.589" v="93"/>
        <pc:sldMkLst>
          <pc:docMk/>
          <pc:sldMk cId="0" sldId="353"/>
        </pc:sldMkLst>
      </pc:sldChg>
      <pc:sldChg chg="add">
        <pc:chgData name="Krish Patel" userId="3fec810642f1cfbb" providerId="LiveId" clId="{18E6F0E4-3CFA-4CD0-B3D9-D4C990EE3F72}" dt="2024-01-26T11:58:29.235" v="95"/>
        <pc:sldMkLst>
          <pc:docMk/>
          <pc:sldMk cId="2830476322" sldId="354"/>
        </pc:sldMkLst>
      </pc:sldChg>
      <pc:sldChg chg="add ord">
        <pc:chgData name="Krish Patel" userId="3fec810642f1cfbb" providerId="LiveId" clId="{18E6F0E4-3CFA-4CD0-B3D9-D4C990EE3F72}" dt="2024-01-26T11:58:42.760" v="98"/>
        <pc:sldMkLst>
          <pc:docMk/>
          <pc:sldMk cId="771361311" sldId="355"/>
        </pc:sldMkLst>
      </pc:sldChg>
      <pc:sldMasterChg chg="delSldLayout">
        <pc:chgData name="Krish Patel" userId="3fec810642f1cfbb" providerId="LiveId" clId="{18E6F0E4-3CFA-4CD0-B3D9-D4C990EE3F72}" dt="2024-01-25T02:48:05.114" v="64" actId="47"/>
        <pc:sldMasterMkLst>
          <pc:docMk/>
          <pc:sldMasterMk cId="0" sldId="2147483691"/>
        </pc:sldMasterMkLst>
        <pc:sldLayoutChg chg="del">
          <pc:chgData name="Krish Patel" userId="3fec810642f1cfbb" providerId="LiveId" clId="{18E6F0E4-3CFA-4CD0-B3D9-D4C990EE3F72}" dt="2024-01-25T02:47:36.314" v="6" actId="47"/>
          <pc:sldLayoutMkLst>
            <pc:docMk/>
            <pc:sldMasterMk cId="0" sldId="2147483691"/>
            <pc:sldLayoutMk cId="0" sldId="2147483649"/>
          </pc:sldLayoutMkLst>
        </pc:sldLayoutChg>
        <pc:sldLayoutChg chg="del">
          <pc:chgData name="Krish Patel" userId="3fec810642f1cfbb" providerId="LiveId" clId="{18E6F0E4-3CFA-4CD0-B3D9-D4C990EE3F72}" dt="2024-01-25T02:47:32.495" v="3" actId="47"/>
          <pc:sldLayoutMkLst>
            <pc:docMk/>
            <pc:sldMasterMk cId="0" sldId="2147483691"/>
            <pc:sldLayoutMk cId="0" sldId="2147483650"/>
          </pc:sldLayoutMkLst>
        </pc:sldLayoutChg>
        <pc:sldLayoutChg chg="del">
          <pc:chgData name="Krish Patel" userId="3fec810642f1cfbb" providerId="LiveId" clId="{18E6F0E4-3CFA-4CD0-B3D9-D4C990EE3F72}" dt="2024-01-25T02:48:05.114" v="64" actId="47"/>
          <pc:sldLayoutMkLst>
            <pc:docMk/>
            <pc:sldMasterMk cId="0" sldId="2147483691"/>
            <pc:sldLayoutMk cId="0" sldId="2147483651"/>
          </pc:sldLayoutMkLst>
        </pc:sldLayoutChg>
        <pc:sldLayoutChg chg="del">
          <pc:chgData name="Krish Patel" userId="3fec810642f1cfbb" providerId="LiveId" clId="{18E6F0E4-3CFA-4CD0-B3D9-D4C990EE3F72}" dt="2024-01-25T02:48:03.276" v="61" actId="47"/>
          <pc:sldLayoutMkLst>
            <pc:docMk/>
            <pc:sldMasterMk cId="0" sldId="2147483691"/>
            <pc:sldLayoutMk cId="0" sldId="2147483652"/>
          </pc:sldLayoutMkLst>
        </pc:sldLayoutChg>
        <pc:sldLayoutChg chg="del">
          <pc:chgData name="Krish Patel" userId="3fec810642f1cfbb" providerId="LiveId" clId="{18E6F0E4-3CFA-4CD0-B3D9-D4C990EE3F72}" dt="2024-01-25T02:47:45.982" v="24" actId="47"/>
          <pc:sldLayoutMkLst>
            <pc:docMk/>
            <pc:sldMasterMk cId="0" sldId="2147483691"/>
            <pc:sldLayoutMk cId="0" sldId="2147483654"/>
          </pc:sldLayoutMkLst>
        </pc:sldLayoutChg>
        <pc:sldLayoutChg chg="del">
          <pc:chgData name="Krish Patel" userId="3fec810642f1cfbb" providerId="LiveId" clId="{18E6F0E4-3CFA-4CD0-B3D9-D4C990EE3F72}" dt="2024-01-25T02:47:35.795" v="5" actId="47"/>
          <pc:sldLayoutMkLst>
            <pc:docMk/>
            <pc:sldMasterMk cId="0" sldId="2147483691"/>
            <pc:sldLayoutMk cId="0" sldId="2147483655"/>
          </pc:sldLayoutMkLst>
        </pc:sldLayoutChg>
        <pc:sldLayoutChg chg="del">
          <pc:chgData name="Krish Patel" userId="3fec810642f1cfbb" providerId="LiveId" clId="{18E6F0E4-3CFA-4CD0-B3D9-D4C990EE3F72}" dt="2024-01-25T02:47:44.913" v="22" actId="47"/>
          <pc:sldLayoutMkLst>
            <pc:docMk/>
            <pc:sldMasterMk cId="0" sldId="2147483691"/>
            <pc:sldLayoutMk cId="0" sldId="2147483656"/>
          </pc:sldLayoutMkLst>
        </pc:sldLayoutChg>
        <pc:sldLayoutChg chg="del">
          <pc:chgData name="Krish Patel" userId="3fec810642f1cfbb" providerId="LiveId" clId="{18E6F0E4-3CFA-4CD0-B3D9-D4C990EE3F72}" dt="2024-01-25T02:47:43.594" v="20" actId="47"/>
          <pc:sldLayoutMkLst>
            <pc:docMk/>
            <pc:sldMasterMk cId="0" sldId="2147483691"/>
            <pc:sldLayoutMk cId="0" sldId="2147483657"/>
          </pc:sldLayoutMkLst>
        </pc:sldLayoutChg>
        <pc:sldLayoutChg chg="del">
          <pc:chgData name="Krish Patel" userId="3fec810642f1cfbb" providerId="LiveId" clId="{18E6F0E4-3CFA-4CD0-B3D9-D4C990EE3F72}" dt="2024-01-25T02:47:45.495" v="23" actId="47"/>
          <pc:sldLayoutMkLst>
            <pc:docMk/>
            <pc:sldMasterMk cId="0" sldId="2147483691"/>
            <pc:sldLayoutMk cId="0" sldId="2147483661"/>
          </pc:sldLayoutMkLst>
        </pc:sldLayoutChg>
        <pc:sldLayoutChg chg="del">
          <pc:chgData name="Krish Patel" userId="3fec810642f1cfbb" providerId="LiveId" clId="{18E6F0E4-3CFA-4CD0-B3D9-D4C990EE3F72}" dt="2024-01-25T02:47:35.073" v="4" actId="47"/>
          <pc:sldLayoutMkLst>
            <pc:docMk/>
            <pc:sldMasterMk cId="0" sldId="2147483691"/>
            <pc:sldLayoutMk cId="0" sldId="2147483662"/>
          </pc:sldLayoutMkLst>
        </pc:sldLayoutChg>
        <pc:sldLayoutChg chg="del">
          <pc:chgData name="Krish Patel" userId="3fec810642f1cfbb" providerId="LiveId" clId="{18E6F0E4-3CFA-4CD0-B3D9-D4C990EE3F72}" dt="2024-01-25T02:47:36.738" v="7" actId="47"/>
          <pc:sldLayoutMkLst>
            <pc:docMk/>
            <pc:sldMasterMk cId="0" sldId="2147483691"/>
            <pc:sldLayoutMk cId="0" sldId="2147483663"/>
          </pc:sldLayoutMkLst>
        </pc:sldLayoutChg>
        <pc:sldLayoutChg chg="del">
          <pc:chgData name="Krish Patel" userId="3fec810642f1cfbb" providerId="LiveId" clId="{18E6F0E4-3CFA-4CD0-B3D9-D4C990EE3F72}" dt="2024-01-25T02:47:37.139" v="8" actId="47"/>
          <pc:sldLayoutMkLst>
            <pc:docMk/>
            <pc:sldMasterMk cId="0" sldId="2147483691"/>
            <pc:sldLayoutMk cId="0" sldId="2147483664"/>
          </pc:sldLayoutMkLst>
        </pc:sldLayoutChg>
        <pc:sldLayoutChg chg="del">
          <pc:chgData name="Krish Patel" userId="3fec810642f1cfbb" providerId="LiveId" clId="{18E6F0E4-3CFA-4CD0-B3D9-D4C990EE3F72}" dt="2024-01-25T02:47:37.635" v="10" actId="47"/>
          <pc:sldLayoutMkLst>
            <pc:docMk/>
            <pc:sldMasterMk cId="0" sldId="2147483691"/>
            <pc:sldLayoutMk cId="0" sldId="2147483665"/>
          </pc:sldLayoutMkLst>
        </pc:sldLayoutChg>
        <pc:sldLayoutChg chg="del">
          <pc:chgData name="Krish Patel" userId="3fec810642f1cfbb" providerId="LiveId" clId="{18E6F0E4-3CFA-4CD0-B3D9-D4C990EE3F72}" dt="2024-01-25T02:47:38.485" v="11" actId="47"/>
          <pc:sldLayoutMkLst>
            <pc:docMk/>
            <pc:sldMasterMk cId="0" sldId="2147483691"/>
            <pc:sldLayoutMk cId="0" sldId="2147483666"/>
          </pc:sldLayoutMkLst>
        </pc:sldLayoutChg>
        <pc:sldLayoutChg chg="del">
          <pc:chgData name="Krish Patel" userId="3fec810642f1cfbb" providerId="LiveId" clId="{18E6F0E4-3CFA-4CD0-B3D9-D4C990EE3F72}" dt="2024-01-25T02:47:38.897" v="12" actId="47"/>
          <pc:sldLayoutMkLst>
            <pc:docMk/>
            <pc:sldMasterMk cId="0" sldId="2147483691"/>
            <pc:sldLayoutMk cId="0" sldId="2147483667"/>
          </pc:sldLayoutMkLst>
        </pc:sldLayoutChg>
        <pc:sldLayoutChg chg="del">
          <pc:chgData name="Krish Patel" userId="3fec810642f1cfbb" providerId="LiveId" clId="{18E6F0E4-3CFA-4CD0-B3D9-D4C990EE3F72}" dt="2024-01-25T02:47:39.229" v="13" actId="47"/>
          <pc:sldLayoutMkLst>
            <pc:docMk/>
            <pc:sldMasterMk cId="0" sldId="2147483691"/>
            <pc:sldLayoutMk cId="0" sldId="2147483668"/>
          </pc:sldLayoutMkLst>
        </pc:sldLayoutChg>
        <pc:sldLayoutChg chg="del">
          <pc:chgData name="Krish Patel" userId="3fec810642f1cfbb" providerId="LiveId" clId="{18E6F0E4-3CFA-4CD0-B3D9-D4C990EE3F72}" dt="2024-01-25T02:47:46.422" v="25" actId="47"/>
          <pc:sldLayoutMkLst>
            <pc:docMk/>
            <pc:sldMasterMk cId="0" sldId="2147483691"/>
            <pc:sldLayoutMk cId="0" sldId="2147483670"/>
          </pc:sldLayoutMkLst>
        </pc:sldLayoutChg>
        <pc:sldLayoutChg chg="del">
          <pc:chgData name="Krish Patel" userId="3fec810642f1cfbb" providerId="LiveId" clId="{18E6F0E4-3CFA-4CD0-B3D9-D4C990EE3F72}" dt="2024-01-25T02:47:43.123" v="19" actId="47"/>
          <pc:sldLayoutMkLst>
            <pc:docMk/>
            <pc:sldMasterMk cId="0" sldId="2147483691"/>
            <pc:sldLayoutMk cId="0" sldId="2147483672"/>
          </pc:sldLayoutMkLst>
        </pc:sldLayoutChg>
        <pc:sldLayoutChg chg="del">
          <pc:chgData name="Krish Patel" userId="3fec810642f1cfbb" providerId="LiveId" clId="{18E6F0E4-3CFA-4CD0-B3D9-D4C990EE3F72}" dt="2024-01-25T02:47:46.814" v="26" actId="47"/>
          <pc:sldLayoutMkLst>
            <pc:docMk/>
            <pc:sldMasterMk cId="0" sldId="2147483691"/>
            <pc:sldLayoutMk cId="0" sldId="2147483673"/>
          </pc:sldLayoutMkLst>
        </pc:sldLayoutChg>
        <pc:sldLayoutChg chg="del">
          <pc:chgData name="Krish Patel" userId="3fec810642f1cfbb" providerId="LiveId" clId="{18E6F0E4-3CFA-4CD0-B3D9-D4C990EE3F72}" dt="2024-01-25T02:47:47.081" v="27" actId="47"/>
          <pc:sldLayoutMkLst>
            <pc:docMk/>
            <pc:sldMasterMk cId="0" sldId="2147483691"/>
            <pc:sldLayoutMk cId="0" sldId="2147483674"/>
          </pc:sldLayoutMkLst>
        </pc:sldLayoutChg>
        <pc:sldLayoutChg chg="del">
          <pc:chgData name="Krish Patel" userId="3fec810642f1cfbb" providerId="LiveId" clId="{18E6F0E4-3CFA-4CD0-B3D9-D4C990EE3F72}" dt="2024-01-25T02:47:47.552" v="28" actId="47"/>
          <pc:sldLayoutMkLst>
            <pc:docMk/>
            <pc:sldMasterMk cId="0" sldId="2147483691"/>
            <pc:sldLayoutMk cId="0" sldId="2147483675"/>
          </pc:sldLayoutMkLst>
        </pc:sldLayoutChg>
        <pc:sldLayoutChg chg="del">
          <pc:chgData name="Krish Patel" userId="3fec810642f1cfbb" providerId="LiveId" clId="{18E6F0E4-3CFA-4CD0-B3D9-D4C990EE3F72}" dt="2024-01-25T02:47:49.406" v="33" actId="47"/>
          <pc:sldLayoutMkLst>
            <pc:docMk/>
            <pc:sldMasterMk cId="0" sldId="2147483691"/>
            <pc:sldLayoutMk cId="0" sldId="2147483676"/>
          </pc:sldLayoutMkLst>
        </pc:sldLayoutChg>
        <pc:sldLayoutChg chg="del">
          <pc:chgData name="Krish Patel" userId="3fec810642f1cfbb" providerId="LiveId" clId="{18E6F0E4-3CFA-4CD0-B3D9-D4C990EE3F72}" dt="2024-01-25T02:47:49.595" v="34" actId="47"/>
          <pc:sldLayoutMkLst>
            <pc:docMk/>
            <pc:sldMasterMk cId="0" sldId="2147483691"/>
            <pc:sldLayoutMk cId="0" sldId="2147483677"/>
          </pc:sldLayoutMkLst>
        </pc:sldLayoutChg>
        <pc:sldLayoutChg chg="del">
          <pc:chgData name="Krish Patel" userId="3fec810642f1cfbb" providerId="LiveId" clId="{18E6F0E4-3CFA-4CD0-B3D9-D4C990EE3F72}" dt="2024-01-25T02:47:57.558" v="51" actId="47"/>
          <pc:sldLayoutMkLst>
            <pc:docMk/>
            <pc:sldMasterMk cId="0" sldId="2147483691"/>
            <pc:sldLayoutMk cId="0" sldId="2147483678"/>
          </pc:sldLayoutMkLst>
        </pc:sldLayoutChg>
        <pc:sldLayoutChg chg="del">
          <pc:chgData name="Krish Patel" userId="3fec810642f1cfbb" providerId="LiveId" clId="{18E6F0E4-3CFA-4CD0-B3D9-D4C990EE3F72}" dt="2024-01-25T02:47:59.290" v="54" actId="47"/>
          <pc:sldLayoutMkLst>
            <pc:docMk/>
            <pc:sldMasterMk cId="0" sldId="2147483691"/>
            <pc:sldLayoutMk cId="0" sldId="2147483679"/>
          </pc:sldLayoutMkLst>
        </pc:sldLayoutChg>
        <pc:sldLayoutChg chg="del">
          <pc:chgData name="Krish Patel" userId="3fec810642f1cfbb" providerId="LiveId" clId="{18E6F0E4-3CFA-4CD0-B3D9-D4C990EE3F72}" dt="2024-01-25T02:47:25.501" v="0" actId="47"/>
          <pc:sldLayoutMkLst>
            <pc:docMk/>
            <pc:sldMasterMk cId="0" sldId="2147483691"/>
            <pc:sldLayoutMk cId="0" sldId="2147483680"/>
          </pc:sldLayoutMkLst>
        </pc:sldLayoutChg>
        <pc:sldLayoutChg chg="del">
          <pc:chgData name="Krish Patel" userId="3fec810642f1cfbb" providerId="LiveId" clId="{18E6F0E4-3CFA-4CD0-B3D9-D4C990EE3F72}" dt="2024-01-25T02:47:44.317" v="21" actId="47"/>
          <pc:sldLayoutMkLst>
            <pc:docMk/>
            <pc:sldMasterMk cId="0" sldId="2147483691"/>
            <pc:sldLayoutMk cId="0" sldId="2147483681"/>
          </pc:sldLayoutMkLst>
        </pc:sldLayoutChg>
        <pc:sldLayoutChg chg="del">
          <pc:chgData name="Krish Patel" userId="3fec810642f1cfbb" providerId="LiveId" clId="{18E6F0E4-3CFA-4CD0-B3D9-D4C990EE3F72}" dt="2024-01-25T02:47:48.575" v="31" actId="47"/>
          <pc:sldLayoutMkLst>
            <pc:docMk/>
            <pc:sldMasterMk cId="0" sldId="2147483691"/>
            <pc:sldLayoutMk cId="0" sldId="2147483682"/>
          </pc:sldLayoutMkLst>
        </pc:sldLayoutChg>
        <pc:sldLayoutChg chg="del">
          <pc:chgData name="Krish Patel" userId="3fec810642f1cfbb" providerId="LiveId" clId="{18E6F0E4-3CFA-4CD0-B3D9-D4C990EE3F72}" dt="2024-01-25T02:47:48.810" v="32" actId="47"/>
          <pc:sldLayoutMkLst>
            <pc:docMk/>
            <pc:sldMasterMk cId="0" sldId="2147483691"/>
            <pc:sldLayoutMk cId="0" sldId="2147483683"/>
          </pc:sldLayoutMkLst>
        </pc:sldLayoutChg>
        <pc:sldLayoutChg chg="del">
          <pc:chgData name="Krish Patel" userId="3fec810642f1cfbb" providerId="LiveId" clId="{18E6F0E4-3CFA-4CD0-B3D9-D4C990EE3F72}" dt="2024-01-25T02:47:39.520" v="14" actId="47"/>
          <pc:sldLayoutMkLst>
            <pc:docMk/>
            <pc:sldMasterMk cId="0" sldId="2147483691"/>
            <pc:sldLayoutMk cId="0" sldId="2147483684"/>
          </pc:sldLayoutMkLst>
        </pc:sldLayoutChg>
        <pc:sldLayoutChg chg="del">
          <pc:chgData name="Krish Patel" userId="3fec810642f1cfbb" providerId="LiveId" clId="{18E6F0E4-3CFA-4CD0-B3D9-D4C990EE3F72}" dt="2024-01-25T02:47:59.664" v="55" actId="47"/>
          <pc:sldLayoutMkLst>
            <pc:docMk/>
            <pc:sldMasterMk cId="0" sldId="2147483691"/>
            <pc:sldLayoutMk cId="0" sldId="2147483685"/>
          </pc:sldLayoutMkLst>
        </pc:sldLayoutChg>
        <pc:sldLayoutChg chg="del">
          <pc:chgData name="Krish Patel" userId="3fec810642f1cfbb" providerId="LiveId" clId="{18E6F0E4-3CFA-4CD0-B3D9-D4C990EE3F72}" dt="2024-01-25T02:48:04.659" v="63" actId="47"/>
          <pc:sldLayoutMkLst>
            <pc:docMk/>
            <pc:sldMasterMk cId="0" sldId="2147483691"/>
            <pc:sldLayoutMk cId="0" sldId="2147483686"/>
          </pc:sldLayoutMkLst>
        </pc:sldLayoutChg>
      </pc:sldMasterChg>
      <pc:sldMasterChg chg="del delSldLayout">
        <pc:chgData name="Krish Patel" userId="3fec810642f1cfbb" providerId="LiveId" clId="{18E6F0E4-3CFA-4CD0-B3D9-D4C990EE3F72}" dt="2024-01-25T02:48:21.522" v="90" actId="47"/>
        <pc:sldMasterMkLst>
          <pc:docMk/>
          <pc:sldMasterMk cId="0" sldId="2147483692"/>
        </pc:sldMasterMkLst>
        <pc:sldLayoutChg chg="del">
          <pc:chgData name="Krish Patel" userId="3fec810642f1cfbb" providerId="LiveId" clId="{18E6F0E4-3CFA-4CD0-B3D9-D4C990EE3F72}" dt="2024-01-25T02:48:21.522" v="90" actId="47"/>
          <pc:sldLayoutMkLst>
            <pc:docMk/>
            <pc:sldMasterMk cId="0" sldId="2147483692"/>
            <pc:sldLayoutMk cId="0" sldId="2147483687"/>
          </pc:sldLayoutMkLst>
        </pc:sldLayoutChg>
      </pc:sldMasterChg>
      <pc:sldMasterChg chg="del delSldLayout">
        <pc:chgData name="Krish Patel" userId="3fec810642f1cfbb" providerId="LiveId" clId="{18E6F0E4-3CFA-4CD0-B3D9-D4C990EE3F72}" dt="2024-01-25T02:48:20.647" v="89" actId="47"/>
        <pc:sldMasterMkLst>
          <pc:docMk/>
          <pc:sldMasterMk cId="0" sldId="2147483693"/>
        </pc:sldMasterMkLst>
        <pc:sldLayoutChg chg="del">
          <pc:chgData name="Krish Patel" userId="3fec810642f1cfbb" providerId="LiveId" clId="{18E6F0E4-3CFA-4CD0-B3D9-D4C990EE3F72}" dt="2024-01-25T02:48:20.647" v="89" actId="47"/>
          <pc:sldLayoutMkLst>
            <pc:docMk/>
            <pc:sldMasterMk cId="0" sldId="2147483693"/>
            <pc:sldLayoutMk cId="0" sldId="2147483688"/>
          </pc:sldLayoutMkLst>
        </pc:sldLayoutChg>
        <pc:sldLayoutChg chg="del">
          <pc:chgData name="Krish Patel" userId="3fec810642f1cfbb" providerId="LiveId" clId="{18E6F0E4-3CFA-4CD0-B3D9-D4C990EE3F72}" dt="2024-01-25T02:48:17.911" v="84" actId="47"/>
          <pc:sldLayoutMkLst>
            <pc:docMk/>
            <pc:sldMasterMk cId="0" sldId="2147483693"/>
            <pc:sldLayoutMk cId="0" sldId="2147483689"/>
          </pc:sldLayoutMkLst>
        </pc:sldLayoutChg>
      </pc:sldMasterChg>
      <pc:sldMasterChg chg="del delSldLayout">
        <pc:chgData name="Krish Patel" userId="3fec810642f1cfbb" providerId="LiveId" clId="{18E6F0E4-3CFA-4CD0-B3D9-D4C990EE3F72}" dt="2024-01-25T02:48:05.741" v="65" actId="47"/>
        <pc:sldMasterMkLst>
          <pc:docMk/>
          <pc:sldMasterMk cId="0" sldId="2147483694"/>
        </pc:sldMasterMkLst>
        <pc:sldLayoutChg chg="del">
          <pc:chgData name="Krish Patel" userId="3fec810642f1cfbb" providerId="LiveId" clId="{18E6F0E4-3CFA-4CD0-B3D9-D4C990EE3F72}" dt="2024-01-25T02:48:05.741" v="65" actId="47"/>
          <pc:sldLayoutMkLst>
            <pc:docMk/>
            <pc:sldMasterMk cId="0" sldId="2147483694"/>
            <pc:sldLayoutMk cId="0" sldId="214748369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5a0b769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5a0b769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b5a0b769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b5a0b769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b353a86397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b353a86397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b353a86397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b353a86397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90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b353a86397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b353a86397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355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b353a86397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b353a86397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019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abebe735e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abebe735e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29" name="Google Shape;29;p7"/>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7" name="Google Shape;47;p14"/>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4"/>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9" name="Google Shape;49;p14"/>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4"/>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1" name="Google Shape;51;p14"/>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4"/>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3" name="Google Shape;53;p14"/>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4"/>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4"/>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4"/>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4"/>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2">
  <p:cSld name="CUSTOM_16">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0" name="Google Shape;110;p2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1" name="Google Shape;111;p23"/>
          <p:cNvSpPr txBox="1">
            <a:spLocks noGrp="1"/>
          </p:cNvSpPr>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2" name="Google Shape;112;p23"/>
          <p:cNvSpPr txBox="1">
            <a:spLocks noGrp="1"/>
          </p:cNvSpPr>
          <p:nvPr>
            <p:ph type="subTitle" idx="1"/>
          </p:nvPr>
        </p:nvSpPr>
        <p:spPr>
          <a:xfrm>
            <a:off x="5007425" y="176389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3" name="Google Shape;113;p23"/>
          <p:cNvSpPr txBox="1">
            <a:spLocks noGrp="1"/>
          </p:cNvSpPr>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4" name="Google Shape;114;p23"/>
          <p:cNvSpPr txBox="1">
            <a:spLocks noGrp="1"/>
          </p:cNvSpPr>
          <p:nvPr>
            <p:ph type="subTitle" idx="4"/>
          </p:nvPr>
        </p:nvSpPr>
        <p:spPr>
          <a:xfrm>
            <a:off x="5007425" y="253484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5" name="Google Shape;115;p23"/>
          <p:cNvSpPr txBox="1">
            <a:spLocks noGrp="1"/>
          </p:cNvSpPr>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6" name="Google Shape;116;p23"/>
          <p:cNvSpPr txBox="1">
            <a:spLocks noGrp="1"/>
          </p:cNvSpPr>
          <p:nvPr>
            <p:ph type="subTitle" idx="6"/>
          </p:nvPr>
        </p:nvSpPr>
        <p:spPr>
          <a:xfrm>
            <a:off x="5007425" y="3295973"/>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7" name="Google Shape;117;p23"/>
          <p:cNvSpPr txBox="1">
            <a:spLocks noGrp="1"/>
          </p:cNvSpPr>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8" name="Google Shape;118;p23"/>
          <p:cNvSpPr txBox="1">
            <a:spLocks noGrp="1"/>
          </p:cNvSpPr>
          <p:nvPr>
            <p:ph type="subTitle" idx="8"/>
          </p:nvPr>
        </p:nvSpPr>
        <p:spPr>
          <a:xfrm>
            <a:off x="5007425" y="4057100"/>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1">
  <p:cSld name="CUSTOM_10">
    <p:spTree>
      <p:nvGrpSpPr>
        <p:cNvPr id="1" name="Shape 122"/>
        <p:cNvGrpSpPr/>
        <p:nvPr/>
      </p:nvGrpSpPr>
      <p:grpSpPr>
        <a:xfrm>
          <a:off x="0" y="0"/>
          <a:ext cx="0" cy="0"/>
          <a:chOff x="0" y="0"/>
          <a:chExt cx="0" cy="0"/>
        </a:xfrm>
      </p:grpSpPr>
      <p:sp>
        <p:nvSpPr>
          <p:cNvPr id="123" name="Google Shape;123;p25"/>
          <p:cNvSpPr txBox="1">
            <a:spLocks noGrp="1"/>
          </p:cNvSpPr>
          <p:nvPr>
            <p:ph type="title" hasCustomPrompt="1"/>
          </p:nvPr>
        </p:nvSpPr>
        <p:spPr>
          <a:xfrm>
            <a:off x="2374200" y="1186650"/>
            <a:ext cx="4395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9600"/>
              <a:buNone/>
              <a:defRPr sz="9600">
                <a:solidFill>
                  <a:schemeClr val="accent6"/>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24" name="Google Shape;124;p25"/>
          <p:cNvSpPr txBox="1">
            <a:spLocks noGrp="1"/>
          </p:cNvSpPr>
          <p:nvPr>
            <p:ph type="body" idx="1"/>
          </p:nvPr>
        </p:nvSpPr>
        <p:spPr>
          <a:xfrm>
            <a:off x="2374200" y="3073950"/>
            <a:ext cx="4395600" cy="771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400"/>
            </a:lvl1pPr>
            <a:lvl2pPr marL="914400" lvl="1" indent="-317500" algn="r" rtl="0">
              <a:spcBef>
                <a:spcPts val="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0" r:id="rId5"/>
    <p:sldLayoutId id="2147483669" r:id="rId6"/>
    <p:sldLayoutId id="2147483671" r:id="rId7"/>
  </p:sldLayoutIdLst>
  <mc:AlternateContent xmlns:mc="http://schemas.openxmlformats.org/markup-compatibility/2006" xmlns:p14="http://schemas.microsoft.com/office/powerpoint/2010/main">
    <mc:Choice Requires="p14">
      <p:transition spd="med" p14:dur="700">
        <p:fade thruBlk="1"/>
      </p:transition>
    </mc:Choice>
    <mc:Fallback xmlns="">
      <p:transition spd="med">
        <p:fade thruBlk="1"/>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48"/>
          <p:cNvGrpSpPr/>
          <p:nvPr/>
        </p:nvGrpSpPr>
        <p:grpSpPr>
          <a:xfrm>
            <a:off x="4020093" y="607663"/>
            <a:ext cx="5065148" cy="3795451"/>
            <a:chOff x="936525" y="238100"/>
            <a:chExt cx="5319975" cy="3986400"/>
          </a:xfrm>
        </p:grpSpPr>
        <p:sp>
          <p:nvSpPr>
            <p:cNvPr id="259" name="Google Shape;259;p48"/>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8"/>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8"/>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8"/>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8"/>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8"/>
          <p:cNvSpPr txBox="1">
            <a:spLocks noGrp="1"/>
          </p:cNvSpPr>
          <p:nvPr>
            <p:ph type="ctrTitle"/>
          </p:nvPr>
        </p:nvSpPr>
        <p:spPr>
          <a:xfrm>
            <a:off x="699600" y="1349282"/>
            <a:ext cx="3618000" cy="24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PIZZA ORDRING WEB-APP</a:t>
            </a:r>
            <a:endParaRPr/>
          </a:p>
        </p:txBody>
      </p:sp>
      <p:cxnSp>
        <p:nvCxnSpPr>
          <p:cNvPr id="266" name="Google Shape;266;p48"/>
          <p:cNvCxnSpPr/>
          <p:nvPr/>
        </p:nvCxnSpPr>
        <p:spPr>
          <a:xfrm>
            <a:off x="808778" y="3762355"/>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267" name="Google Shape;267;p48"/>
          <p:cNvGrpSpPr/>
          <p:nvPr/>
        </p:nvGrpSpPr>
        <p:grpSpPr>
          <a:xfrm>
            <a:off x="4760184" y="632680"/>
            <a:ext cx="4717227" cy="4962536"/>
            <a:chOff x="1713850" y="264375"/>
            <a:chExt cx="4954550" cy="5212200"/>
          </a:xfrm>
        </p:grpSpPr>
        <p:sp>
          <p:nvSpPr>
            <p:cNvPr id="268" name="Google Shape;268;p48"/>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8"/>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8"/>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8"/>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8"/>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8"/>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8"/>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8"/>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8"/>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8"/>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8"/>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8"/>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8"/>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8"/>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8"/>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8"/>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8"/>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8"/>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8"/>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8"/>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8"/>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8"/>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8"/>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8"/>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8"/>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8"/>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8"/>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8"/>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8"/>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8"/>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8"/>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8"/>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8"/>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8"/>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8"/>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8"/>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8"/>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8"/>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8"/>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8"/>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8"/>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8"/>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8"/>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8"/>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8"/>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8"/>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8"/>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8"/>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8"/>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8"/>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8"/>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8"/>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8"/>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8"/>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8"/>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8"/>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8"/>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8"/>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8"/>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8"/>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8"/>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8"/>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8"/>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8"/>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8"/>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8"/>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8"/>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8"/>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8"/>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8"/>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8"/>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8"/>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8"/>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8"/>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8"/>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8"/>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8"/>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8"/>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8"/>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8"/>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8"/>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8"/>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8"/>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8"/>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8"/>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8"/>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8"/>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8"/>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8"/>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8"/>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8"/>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8"/>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8"/>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64;p48">
            <a:extLst>
              <a:ext uri="{FF2B5EF4-FFF2-40B4-BE49-F238E27FC236}">
                <a16:creationId xmlns:a16="http://schemas.microsoft.com/office/drawing/2014/main" id="{27128F1D-FA8F-DEC1-8568-231A9CAA8C2D}"/>
              </a:ext>
            </a:extLst>
          </p:cNvPr>
          <p:cNvSpPr txBox="1">
            <a:spLocks/>
          </p:cNvSpPr>
          <p:nvPr/>
        </p:nvSpPr>
        <p:spPr>
          <a:xfrm>
            <a:off x="703253" y="3928600"/>
            <a:ext cx="1104966" cy="5414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6"/>
              </a:buClr>
              <a:buSzPts val="6000"/>
              <a:buFont typeface="Advent Pro"/>
              <a:buNone/>
              <a:defRPr sz="6000" b="1" i="0" u="none" strike="noStrike" cap="none">
                <a:solidFill>
                  <a:schemeClr val="accent6"/>
                </a:solidFill>
                <a:latin typeface="Advent Pro"/>
                <a:ea typeface="Advent Pro"/>
                <a:cs typeface="Advent Pro"/>
                <a:sym typeface="Advent Pro"/>
              </a:defRPr>
            </a:lvl1pPr>
            <a:lvl2pPr marR="0" lvl="1"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2pPr>
            <a:lvl3pPr marR="0" lvl="2"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3pPr>
            <a:lvl4pPr marR="0" lvl="3"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4pPr>
            <a:lvl5pPr marR="0" lvl="4"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5pPr>
            <a:lvl6pPr marR="0" lvl="5"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6pPr>
            <a:lvl7pPr marR="0" lvl="6"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7pPr>
            <a:lvl8pPr marR="0" lvl="7"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8pPr>
            <a:lvl9pPr marR="0" lvl="8" algn="l" rtl="0">
              <a:lnSpc>
                <a:spcPct val="100000"/>
              </a:lnSpc>
              <a:spcBef>
                <a:spcPts val="0"/>
              </a:spcBef>
              <a:spcAft>
                <a:spcPts val="0"/>
              </a:spcAft>
              <a:buClr>
                <a:schemeClr val="accent6"/>
              </a:buClr>
              <a:buSzPts val="5200"/>
              <a:buFont typeface="Advent Pro"/>
              <a:buNone/>
              <a:defRPr sz="5200" b="1" i="0" u="none" strike="noStrike" cap="none">
                <a:solidFill>
                  <a:schemeClr val="accent6"/>
                </a:solidFill>
                <a:latin typeface="Advent Pro"/>
                <a:ea typeface="Advent Pro"/>
                <a:cs typeface="Advent Pro"/>
                <a:sym typeface="Advent Pro"/>
              </a:defRPr>
            </a:lvl9pPr>
          </a:lstStyle>
          <a:p>
            <a:r>
              <a:rPr lang="en-US" sz="2800"/>
              <a:t>PEAZA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1000"/>
                                        <p:tgtEl>
                                          <p:spTgt spid="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Google Shape;394;p51"/>
          <p:cNvSpPr txBox="1">
            <a:spLocks noGrp="1"/>
          </p:cNvSpPr>
          <p:nvPr>
            <p:ph type="title"/>
          </p:nvPr>
        </p:nvSpPr>
        <p:spPr>
          <a:xfrm>
            <a:off x="713225" y="219572"/>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95" name="Google Shape;395;p51"/>
          <p:cNvSpPr txBox="1">
            <a:spLocks noGrp="1"/>
          </p:cNvSpPr>
          <p:nvPr>
            <p:ph type="body" idx="1"/>
          </p:nvPr>
        </p:nvSpPr>
        <p:spPr>
          <a:xfrm>
            <a:off x="4181600" y="1279234"/>
            <a:ext cx="4658132" cy="3352799"/>
          </a:xfrm>
          <a:prstGeom prst="rect">
            <a:avLst/>
          </a:prstGeom>
        </p:spPr>
        <p:txBody>
          <a:bodyPr spcFirstLastPara="1" wrap="square" lIns="91425" tIns="91425" rIns="91425" bIns="91425" anchor="t" anchorCtr="0">
            <a:noAutofit/>
          </a:bodyPr>
          <a:lstStyle/>
          <a:p>
            <a:pPr marL="0" indent="0">
              <a:spcAft>
                <a:spcPts val="1600"/>
              </a:spcAft>
              <a:buNone/>
            </a:pPr>
            <a:r>
              <a:rPr lang="en-US"/>
              <a:t>Online Pizza ordering system is a web-based application that enables customers to order their pizzas online for home delivery or pick up from the pizzeria. </a:t>
            </a:r>
          </a:p>
          <a:p>
            <a:pPr marL="0" indent="0">
              <a:spcAft>
                <a:spcPts val="1600"/>
              </a:spcAft>
              <a:buNone/>
            </a:pPr>
            <a:r>
              <a:rPr lang="en-US"/>
              <a:t>As the internet users are increasing exponentially, these companies have introduced an Online Pizza ordering system for taking orders from customers. </a:t>
            </a:r>
          </a:p>
          <a:p>
            <a:pPr marL="0" indent="0">
              <a:spcAft>
                <a:spcPts val="1600"/>
              </a:spcAft>
              <a:buNone/>
            </a:pPr>
            <a:r>
              <a:rPr lang="en-US"/>
              <a:t>This system not only improves customer’s experience but also eases the workload on the staff of pizzerias.</a:t>
            </a:r>
          </a:p>
        </p:txBody>
      </p:sp>
      <p:grpSp>
        <p:nvGrpSpPr>
          <p:cNvPr id="2" name="Google Shape;810;p58">
            <a:extLst>
              <a:ext uri="{FF2B5EF4-FFF2-40B4-BE49-F238E27FC236}">
                <a16:creationId xmlns:a16="http://schemas.microsoft.com/office/drawing/2014/main" id="{4710D7FB-1CE7-2AD8-9E2A-8017490A8F35}"/>
              </a:ext>
            </a:extLst>
          </p:cNvPr>
          <p:cNvGrpSpPr/>
          <p:nvPr/>
        </p:nvGrpSpPr>
        <p:grpSpPr>
          <a:xfrm>
            <a:off x="2618933" y="1645977"/>
            <a:ext cx="1223832" cy="1045298"/>
            <a:chOff x="5505302" y="888596"/>
            <a:chExt cx="1223832" cy="1045298"/>
          </a:xfrm>
        </p:grpSpPr>
        <p:sp>
          <p:nvSpPr>
            <p:cNvPr id="3" name="Google Shape;811;p58">
              <a:extLst>
                <a:ext uri="{FF2B5EF4-FFF2-40B4-BE49-F238E27FC236}">
                  <a16:creationId xmlns:a16="http://schemas.microsoft.com/office/drawing/2014/main" id="{283DA3BB-9B7F-5F9B-DC13-429D1F4A2802}"/>
                </a:ext>
              </a:extLst>
            </p:cNvPr>
            <p:cNvSpPr/>
            <p:nvPr/>
          </p:nvSpPr>
          <p:spPr>
            <a:xfrm flipH="1">
              <a:off x="5505302" y="888596"/>
              <a:ext cx="1223832" cy="1045298"/>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12;p58">
              <a:extLst>
                <a:ext uri="{FF2B5EF4-FFF2-40B4-BE49-F238E27FC236}">
                  <a16:creationId xmlns:a16="http://schemas.microsoft.com/office/drawing/2014/main" id="{FAFD6102-483C-4C9D-E9FB-DFE44E166DA0}"/>
                </a:ext>
              </a:extLst>
            </p:cNvPr>
            <p:cNvGrpSpPr/>
            <p:nvPr/>
          </p:nvGrpSpPr>
          <p:grpSpPr>
            <a:xfrm>
              <a:off x="5786204" y="1052830"/>
              <a:ext cx="662003" cy="466411"/>
              <a:chOff x="5786204" y="1052830"/>
              <a:chExt cx="662003" cy="466411"/>
            </a:xfrm>
          </p:grpSpPr>
          <p:grpSp>
            <p:nvGrpSpPr>
              <p:cNvPr id="5" name="Google Shape;813;p58">
                <a:extLst>
                  <a:ext uri="{FF2B5EF4-FFF2-40B4-BE49-F238E27FC236}">
                    <a16:creationId xmlns:a16="http://schemas.microsoft.com/office/drawing/2014/main" id="{61E14AFC-3369-B37C-624C-549D52A27918}"/>
                  </a:ext>
                </a:extLst>
              </p:cNvPr>
              <p:cNvGrpSpPr/>
              <p:nvPr/>
            </p:nvGrpSpPr>
            <p:grpSpPr>
              <a:xfrm>
                <a:off x="5786204" y="1052830"/>
                <a:ext cx="662003" cy="466411"/>
                <a:chOff x="3028200" y="1978900"/>
                <a:chExt cx="544500" cy="383625"/>
              </a:xfrm>
            </p:grpSpPr>
            <p:sp>
              <p:nvSpPr>
                <p:cNvPr id="7" name="Google Shape;814;p58">
                  <a:extLst>
                    <a:ext uri="{FF2B5EF4-FFF2-40B4-BE49-F238E27FC236}">
                      <a16:creationId xmlns:a16="http://schemas.microsoft.com/office/drawing/2014/main" id="{29161EC9-381D-A7EF-4A2E-B70377545C6A}"/>
                    </a:ext>
                  </a:extLst>
                </p:cNvPr>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5;p58">
                  <a:extLst>
                    <a:ext uri="{FF2B5EF4-FFF2-40B4-BE49-F238E27FC236}">
                      <a16:creationId xmlns:a16="http://schemas.microsoft.com/office/drawing/2014/main" id="{131ACA6C-B570-F87E-39FD-62C8D1826844}"/>
                    </a:ext>
                  </a:extLst>
                </p:cNvPr>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6;p58">
                  <a:extLst>
                    <a:ext uri="{FF2B5EF4-FFF2-40B4-BE49-F238E27FC236}">
                      <a16:creationId xmlns:a16="http://schemas.microsoft.com/office/drawing/2014/main" id="{9B41B937-AF9E-1D0D-46E0-0D46968CECC8}"/>
                    </a:ext>
                  </a:extLst>
                </p:cNvPr>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7;p58">
                  <a:extLst>
                    <a:ext uri="{FF2B5EF4-FFF2-40B4-BE49-F238E27FC236}">
                      <a16:creationId xmlns:a16="http://schemas.microsoft.com/office/drawing/2014/main" id="{B4779A53-D3E6-44F1-248C-1775BCF80277}"/>
                    </a:ext>
                  </a:extLst>
                </p:cNvPr>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8;p58">
                <a:extLst>
                  <a:ext uri="{FF2B5EF4-FFF2-40B4-BE49-F238E27FC236}">
                    <a16:creationId xmlns:a16="http://schemas.microsoft.com/office/drawing/2014/main" id="{BDCF5E6C-5E18-BB0B-2CE3-CEF4286F0070}"/>
                  </a:ext>
                </a:extLst>
              </p:cNvPr>
              <p:cNvSpPr/>
              <p:nvPr/>
            </p:nvSpPr>
            <p:spPr>
              <a:xfrm>
                <a:off x="5992850" y="1257925"/>
                <a:ext cx="95100" cy="95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819;p58">
            <a:extLst>
              <a:ext uri="{FF2B5EF4-FFF2-40B4-BE49-F238E27FC236}">
                <a16:creationId xmlns:a16="http://schemas.microsoft.com/office/drawing/2014/main" id="{E7FEE6DC-17F8-0A61-B451-0444A29899DD}"/>
              </a:ext>
            </a:extLst>
          </p:cNvPr>
          <p:cNvGrpSpPr/>
          <p:nvPr/>
        </p:nvGrpSpPr>
        <p:grpSpPr>
          <a:xfrm>
            <a:off x="385550" y="2241349"/>
            <a:ext cx="2600173" cy="1778190"/>
            <a:chOff x="8272025" y="3231288"/>
            <a:chExt cx="3394925" cy="2321700"/>
          </a:xfrm>
        </p:grpSpPr>
        <p:sp>
          <p:nvSpPr>
            <p:cNvPr id="12" name="Google Shape;820;p58">
              <a:extLst>
                <a:ext uri="{FF2B5EF4-FFF2-40B4-BE49-F238E27FC236}">
                  <a16:creationId xmlns:a16="http://schemas.microsoft.com/office/drawing/2014/main" id="{5E4946D8-E965-7903-EC96-98E1858BFE8A}"/>
                </a:ext>
              </a:extLst>
            </p:cNvPr>
            <p:cNvSpPr/>
            <p:nvPr/>
          </p:nvSpPr>
          <p:spPr>
            <a:xfrm>
              <a:off x="8272025" y="5109488"/>
              <a:ext cx="3394925" cy="443500"/>
            </a:xfrm>
            <a:custGeom>
              <a:avLst/>
              <a:gdLst/>
              <a:ahLst/>
              <a:cxnLst/>
              <a:rect l="l" t="t" r="r" b="b"/>
              <a:pathLst>
                <a:path w="135797" h="17740" extrusionOk="0">
                  <a:moveTo>
                    <a:pt x="67899" y="0"/>
                  </a:moveTo>
                  <a:cubicBezTo>
                    <a:pt x="49892" y="0"/>
                    <a:pt x="32621" y="935"/>
                    <a:pt x="19888" y="2599"/>
                  </a:cubicBezTo>
                  <a:cubicBezTo>
                    <a:pt x="7154" y="4261"/>
                    <a:pt x="1" y="6517"/>
                    <a:pt x="1" y="8870"/>
                  </a:cubicBezTo>
                  <a:cubicBezTo>
                    <a:pt x="1" y="11222"/>
                    <a:pt x="7154" y="13479"/>
                    <a:pt x="19888" y="15141"/>
                  </a:cubicBezTo>
                  <a:cubicBezTo>
                    <a:pt x="32621" y="16805"/>
                    <a:pt x="49892" y="17740"/>
                    <a:pt x="67899" y="17740"/>
                  </a:cubicBezTo>
                  <a:cubicBezTo>
                    <a:pt x="85907" y="17740"/>
                    <a:pt x="103176" y="16805"/>
                    <a:pt x="115909" y="15141"/>
                  </a:cubicBezTo>
                  <a:cubicBezTo>
                    <a:pt x="128642" y="13479"/>
                    <a:pt x="135796" y="11222"/>
                    <a:pt x="135796" y="8870"/>
                  </a:cubicBezTo>
                  <a:cubicBezTo>
                    <a:pt x="135796" y="6517"/>
                    <a:pt x="128642" y="4261"/>
                    <a:pt x="115909" y="2599"/>
                  </a:cubicBezTo>
                  <a:cubicBezTo>
                    <a:pt x="103176" y="935"/>
                    <a:pt x="85907" y="0"/>
                    <a:pt x="67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1;p58">
              <a:extLst>
                <a:ext uri="{FF2B5EF4-FFF2-40B4-BE49-F238E27FC236}">
                  <a16:creationId xmlns:a16="http://schemas.microsoft.com/office/drawing/2014/main" id="{AFBEBD61-8EC0-0997-A346-BDDFDB7F6EFA}"/>
                </a:ext>
              </a:extLst>
            </p:cNvPr>
            <p:cNvSpPr/>
            <p:nvPr/>
          </p:nvSpPr>
          <p:spPr>
            <a:xfrm>
              <a:off x="8806150" y="3422263"/>
              <a:ext cx="2444125" cy="1048825"/>
            </a:xfrm>
            <a:custGeom>
              <a:avLst/>
              <a:gdLst/>
              <a:ahLst/>
              <a:cxnLst/>
              <a:rect l="l" t="t" r="r" b="b"/>
              <a:pathLst>
                <a:path w="97765" h="41953" extrusionOk="0">
                  <a:moveTo>
                    <a:pt x="62916" y="0"/>
                  </a:moveTo>
                  <a:cubicBezTo>
                    <a:pt x="59429" y="0"/>
                    <a:pt x="55942" y="135"/>
                    <a:pt x="52490" y="292"/>
                  </a:cubicBezTo>
                  <a:cubicBezTo>
                    <a:pt x="42429" y="747"/>
                    <a:pt x="32288" y="471"/>
                    <a:pt x="22253" y="1133"/>
                  </a:cubicBezTo>
                  <a:cubicBezTo>
                    <a:pt x="11202" y="1865"/>
                    <a:pt x="7112" y="6937"/>
                    <a:pt x="4674" y="17153"/>
                  </a:cubicBezTo>
                  <a:cubicBezTo>
                    <a:pt x="3325" y="22812"/>
                    <a:pt x="2615" y="28747"/>
                    <a:pt x="2465" y="34565"/>
                  </a:cubicBezTo>
                  <a:lnTo>
                    <a:pt x="1" y="41952"/>
                  </a:lnTo>
                  <a:lnTo>
                    <a:pt x="97764" y="41952"/>
                  </a:lnTo>
                  <a:lnTo>
                    <a:pt x="95302" y="34565"/>
                  </a:lnTo>
                  <a:cubicBezTo>
                    <a:pt x="95302" y="34565"/>
                    <a:pt x="94562" y="6001"/>
                    <a:pt x="84464" y="2798"/>
                  </a:cubicBezTo>
                  <a:cubicBezTo>
                    <a:pt x="77496" y="589"/>
                    <a:pt x="70206" y="0"/>
                    <a:pt x="6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2;p58">
              <a:extLst>
                <a:ext uri="{FF2B5EF4-FFF2-40B4-BE49-F238E27FC236}">
                  <a16:creationId xmlns:a16="http://schemas.microsoft.com/office/drawing/2014/main" id="{DC753486-87E0-AEBB-5801-58596FCF1147}"/>
                </a:ext>
              </a:extLst>
            </p:cNvPr>
            <p:cNvSpPr/>
            <p:nvPr/>
          </p:nvSpPr>
          <p:spPr>
            <a:xfrm>
              <a:off x="8430750" y="4082838"/>
              <a:ext cx="646325" cy="926525"/>
            </a:xfrm>
            <a:custGeom>
              <a:avLst/>
              <a:gdLst/>
              <a:ahLst/>
              <a:cxnLst/>
              <a:rect l="l" t="t" r="r" b="b"/>
              <a:pathLst>
                <a:path w="25853" h="37061" extrusionOk="0">
                  <a:moveTo>
                    <a:pt x="19840" y="1"/>
                  </a:moveTo>
                  <a:cubicBezTo>
                    <a:pt x="14163" y="1"/>
                    <a:pt x="1" y="11149"/>
                    <a:pt x="243" y="13559"/>
                  </a:cubicBezTo>
                  <a:cubicBezTo>
                    <a:pt x="489" y="16020"/>
                    <a:pt x="3198" y="33505"/>
                    <a:pt x="4921" y="34245"/>
                  </a:cubicBezTo>
                  <a:cubicBezTo>
                    <a:pt x="6270" y="34823"/>
                    <a:pt x="9279" y="37060"/>
                    <a:pt x="12413" y="37060"/>
                  </a:cubicBezTo>
                  <a:cubicBezTo>
                    <a:pt x="13283" y="37060"/>
                    <a:pt x="14162" y="36888"/>
                    <a:pt x="15018" y="36460"/>
                  </a:cubicBezTo>
                  <a:cubicBezTo>
                    <a:pt x="18957" y="34491"/>
                    <a:pt x="25853" y="11590"/>
                    <a:pt x="25853" y="11590"/>
                  </a:cubicBezTo>
                  <a:lnTo>
                    <a:pt x="25853" y="5187"/>
                  </a:lnTo>
                  <a:cubicBezTo>
                    <a:pt x="25853" y="5187"/>
                    <a:pt x="25607" y="508"/>
                    <a:pt x="20189" y="16"/>
                  </a:cubicBezTo>
                  <a:cubicBezTo>
                    <a:pt x="20077" y="6"/>
                    <a:pt x="19960" y="1"/>
                    <a:pt x="198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3;p58">
              <a:extLst>
                <a:ext uri="{FF2B5EF4-FFF2-40B4-BE49-F238E27FC236}">
                  <a16:creationId xmlns:a16="http://schemas.microsoft.com/office/drawing/2014/main" id="{4BA97EE4-30D1-90B3-0AC4-91007F45B866}"/>
                </a:ext>
              </a:extLst>
            </p:cNvPr>
            <p:cNvSpPr/>
            <p:nvPr/>
          </p:nvSpPr>
          <p:spPr>
            <a:xfrm>
              <a:off x="10930125" y="4082838"/>
              <a:ext cx="646275" cy="926525"/>
            </a:xfrm>
            <a:custGeom>
              <a:avLst/>
              <a:gdLst/>
              <a:ahLst/>
              <a:cxnLst/>
              <a:rect l="l" t="t" r="r" b="b"/>
              <a:pathLst>
                <a:path w="25851" h="37061" extrusionOk="0">
                  <a:moveTo>
                    <a:pt x="6013" y="1"/>
                  </a:moveTo>
                  <a:cubicBezTo>
                    <a:pt x="5893" y="1"/>
                    <a:pt x="5776" y="6"/>
                    <a:pt x="5664" y="16"/>
                  </a:cubicBezTo>
                  <a:cubicBezTo>
                    <a:pt x="247" y="508"/>
                    <a:pt x="0" y="5187"/>
                    <a:pt x="0" y="5187"/>
                  </a:cubicBezTo>
                  <a:lnTo>
                    <a:pt x="0" y="11590"/>
                  </a:lnTo>
                  <a:cubicBezTo>
                    <a:pt x="0" y="11590"/>
                    <a:pt x="6896" y="34491"/>
                    <a:pt x="10835" y="36460"/>
                  </a:cubicBezTo>
                  <a:cubicBezTo>
                    <a:pt x="11691" y="36888"/>
                    <a:pt x="12570" y="37060"/>
                    <a:pt x="13440" y="37060"/>
                  </a:cubicBezTo>
                  <a:cubicBezTo>
                    <a:pt x="16574" y="37060"/>
                    <a:pt x="19583" y="34823"/>
                    <a:pt x="20931" y="34245"/>
                  </a:cubicBezTo>
                  <a:cubicBezTo>
                    <a:pt x="22655" y="33505"/>
                    <a:pt x="25364" y="16020"/>
                    <a:pt x="25610" y="13559"/>
                  </a:cubicBezTo>
                  <a:cubicBezTo>
                    <a:pt x="25851" y="11149"/>
                    <a:pt x="11688" y="1"/>
                    <a:pt x="60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4;p58">
              <a:extLst>
                <a:ext uri="{FF2B5EF4-FFF2-40B4-BE49-F238E27FC236}">
                  <a16:creationId xmlns:a16="http://schemas.microsoft.com/office/drawing/2014/main" id="{3DAE9251-BFD7-64CF-AC15-215FFA7A2C11}"/>
                </a:ext>
              </a:extLst>
            </p:cNvPr>
            <p:cNvSpPr/>
            <p:nvPr/>
          </p:nvSpPr>
          <p:spPr>
            <a:xfrm>
              <a:off x="8750775" y="4354113"/>
              <a:ext cx="2517950" cy="277050"/>
            </a:xfrm>
            <a:custGeom>
              <a:avLst/>
              <a:gdLst/>
              <a:ahLst/>
              <a:cxnLst/>
              <a:rect l="l" t="t" r="r" b="b"/>
              <a:pathLst>
                <a:path w="100718" h="11082" extrusionOk="0">
                  <a:moveTo>
                    <a:pt x="87174" y="1"/>
                  </a:moveTo>
                  <a:lnTo>
                    <a:pt x="13052" y="739"/>
                  </a:lnTo>
                  <a:cubicBezTo>
                    <a:pt x="12964" y="873"/>
                    <a:pt x="12484" y="1292"/>
                    <a:pt x="11756" y="1893"/>
                  </a:cubicBezTo>
                  <a:cubicBezTo>
                    <a:pt x="8444" y="4625"/>
                    <a:pt x="1" y="11081"/>
                    <a:pt x="1" y="11081"/>
                  </a:cubicBezTo>
                  <a:lnTo>
                    <a:pt x="100718" y="11081"/>
                  </a:lnTo>
                  <a:lnTo>
                    <a:pt x="871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5;p58">
              <a:extLst>
                <a:ext uri="{FF2B5EF4-FFF2-40B4-BE49-F238E27FC236}">
                  <a16:creationId xmlns:a16="http://schemas.microsoft.com/office/drawing/2014/main" id="{BBAFAE9A-280F-D107-32BF-5A4AC23EECB3}"/>
                </a:ext>
              </a:extLst>
            </p:cNvPr>
            <p:cNvSpPr/>
            <p:nvPr/>
          </p:nvSpPr>
          <p:spPr>
            <a:xfrm>
              <a:off x="8750775" y="4631138"/>
              <a:ext cx="2517950" cy="254500"/>
            </a:xfrm>
            <a:custGeom>
              <a:avLst/>
              <a:gdLst/>
              <a:ahLst/>
              <a:cxnLst/>
              <a:rect l="l" t="t" r="r" b="b"/>
              <a:pathLst>
                <a:path w="100718" h="10180" extrusionOk="0">
                  <a:moveTo>
                    <a:pt x="1" y="0"/>
                  </a:moveTo>
                  <a:lnTo>
                    <a:pt x="1" y="10179"/>
                  </a:lnTo>
                  <a:lnTo>
                    <a:pt x="100649" y="10179"/>
                  </a:lnTo>
                  <a:lnTo>
                    <a:pt x="100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6;p58">
              <a:extLst>
                <a:ext uri="{FF2B5EF4-FFF2-40B4-BE49-F238E27FC236}">
                  <a16:creationId xmlns:a16="http://schemas.microsoft.com/office/drawing/2014/main" id="{BEA27FB1-DD5E-8DCF-2DB2-61D907FDA751}"/>
                </a:ext>
              </a:extLst>
            </p:cNvPr>
            <p:cNvSpPr/>
            <p:nvPr/>
          </p:nvSpPr>
          <p:spPr>
            <a:xfrm>
              <a:off x="8585250" y="5135938"/>
              <a:ext cx="251725" cy="289375"/>
            </a:xfrm>
            <a:custGeom>
              <a:avLst/>
              <a:gdLst/>
              <a:ahLst/>
              <a:cxnLst/>
              <a:rect l="l" t="t" r="r" b="b"/>
              <a:pathLst>
                <a:path w="10069" h="11575" extrusionOk="0">
                  <a:moveTo>
                    <a:pt x="3420" y="1"/>
                  </a:moveTo>
                  <a:lnTo>
                    <a:pt x="268" y="9877"/>
                  </a:lnTo>
                  <a:cubicBezTo>
                    <a:pt x="0" y="10717"/>
                    <a:pt x="627" y="11575"/>
                    <a:pt x="1508" y="11575"/>
                  </a:cubicBezTo>
                  <a:cubicBezTo>
                    <a:pt x="1935" y="11575"/>
                    <a:pt x="2333" y="11366"/>
                    <a:pt x="2577" y="11017"/>
                  </a:cubicBezTo>
                  <a:lnTo>
                    <a:pt x="10069" y="248"/>
                  </a:lnTo>
                  <a:lnTo>
                    <a:pt x="3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7;p58">
              <a:extLst>
                <a:ext uri="{FF2B5EF4-FFF2-40B4-BE49-F238E27FC236}">
                  <a16:creationId xmlns:a16="http://schemas.microsoft.com/office/drawing/2014/main" id="{888B6EA3-2BF2-F67C-FD1C-0615A686C053}"/>
                </a:ext>
              </a:extLst>
            </p:cNvPr>
            <p:cNvSpPr/>
            <p:nvPr/>
          </p:nvSpPr>
          <p:spPr>
            <a:xfrm>
              <a:off x="11182175" y="5135938"/>
              <a:ext cx="251750" cy="289375"/>
            </a:xfrm>
            <a:custGeom>
              <a:avLst/>
              <a:gdLst/>
              <a:ahLst/>
              <a:cxnLst/>
              <a:rect l="l" t="t" r="r" b="b"/>
              <a:pathLst>
                <a:path w="10070" h="11575" extrusionOk="0">
                  <a:moveTo>
                    <a:pt x="6650" y="1"/>
                  </a:moveTo>
                  <a:lnTo>
                    <a:pt x="1" y="248"/>
                  </a:lnTo>
                  <a:lnTo>
                    <a:pt x="7493" y="11017"/>
                  </a:lnTo>
                  <a:cubicBezTo>
                    <a:pt x="7736" y="11366"/>
                    <a:pt x="8135" y="11575"/>
                    <a:pt x="8561" y="11575"/>
                  </a:cubicBezTo>
                  <a:cubicBezTo>
                    <a:pt x="9442" y="11575"/>
                    <a:pt x="10069" y="10717"/>
                    <a:pt x="9801" y="9877"/>
                  </a:cubicBezTo>
                  <a:lnTo>
                    <a:pt x="66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8;p58">
              <a:extLst>
                <a:ext uri="{FF2B5EF4-FFF2-40B4-BE49-F238E27FC236}">
                  <a16:creationId xmlns:a16="http://schemas.microsoft.com/office/drawing/2014/main" id="{A679DD1F-BFD0-19AD-92C8-07B7F58B1A8C}"/>
                </a:ext>
              </a:extLst>
            </p:cNvPr>
            <p:cNvSpPr/>
            <p:nvPr/>
          </p:nvSpPr>
          <p:spPr>
            <a:xfrm>
              <a:off x="8401625" y="4333888"/>
              <a:ext cx="3214500" cy="846575"/>
            </a:xfrm>
            <a:custGeom>
              <a:avLst/>
              <a:gdLst/>
              <a:ahLst/>
              <a:cxnLst/>
              <a:rect l="l" t="t" r="r" b="b"/>
              <a:pathLst>
                <a:path w="128580" h="33863" extrusionOk="0">
                  <a:moveTo>
                    <a:pt x="6915" y="1"/>
                  </a:moveTo>
                  <a:cubicBezTo>
                    <a:pt x="5989" y="1"/>
                    <a:pt x="5134" y="230"/>
                    <a:pt x="4331" y="624"/>
                  </a:cubicBezTo>
                  <a:cubicBezTo>
                    <a:pt x="1499" y="2014"/>
                    <a:pt x="0" y="5190"/>
                    <a:pt x="424" y="8317"/>
                  </a:cubicBezTo>
                  <a:cubicBezTo>
                    <a:pt x="1118" y="13448"/>
                    <a:pt x="2430" y="22345"/>
                    <a:pt x="3623" y="25927"/>
                  </a:cubicBezTo>
                  <a:cubicBezTo>
                    <a:pt x="5347" y="31098"/>
                    <a:pt x="5347" y="32083"/>
                    <a:pt x="9042" y="33315"/>
                  </a:cubicBezTo>
                  <a:cubicBezTo>
                    <a:pt x="10273" y="33725"/>
                    <a:pt x="17112" y="33862"/>
                    <a:pt x="25684" y="33862"/>
                  </a:cubicBezTo>
                  <a:cubicBezTo>
                    <a:pt x="39418" y="33862"/>
                    <a:pt x="57601" y="33511"/>
                    <a:pt x="64291" y="33371"/>
                  </a:cubicBezTo>
                  <a:cubicBezTo>
                    <a:pt x="70980" y="33511"/>
                    <a:pt x="89163" y="33862"/>
                    <a:pt x="102898" y="33862"/>
                  </a:cubicBezTo>
                  <a:cubicBezTo>
                    <a:pt x="111470" y="33862"/>
                    <a:pt x="118309" y="33725"/>
                    <a:pt x="119540" y="33315"/>
                  </a:cubicBezTo>
                  <a:cubicBezTo>
                    <a:pt x="123234" y="32083"/>
                    <a:pt x="123234" y="31097"/>
                    <a:pt x="124957" y="25927"/>
                  </a:cubicBezTo>
                  <a:cubicBezTo>
                    <a:pt x="126152" y="22345"/>
                    <a:pt x="127464" y="13450"/>
                    <a:pt x="128158" y="8317"/>
                  </a:cubicBezTo>
                  <a:cubicBezTo>
                    <a:pt x="128580" y="5190"/>
                    <a:pt x="127083" y="2014"/>
                    <a:pt x="124250" y="624"/>
                  </a:cubicBezTo>
                  <a:cubicBezTo>
                    <a:pt x="123448" y="231"/>
                    <a:pt x="122594" y="1"/>
                    <a:pt x="121669" y="1"/>
                  </a:cubicBezTo>
                  <a:cubicBezTo>
                    <a:pt x="120713" y="1"/>
                    <a:pt x="119682" y="247"/>
                    <a:pt x="118555" y="810"/>
                  </a:cubicBezTo>
                  <a:cubicBezTo>
                    <a:pt x="114123" y="3025"/>
                    <a:pt x="114615" y="11890"/>
                    <a:pt x="114615" y="11890"/>
                  </a:cubicBezTo>
                  <a:lnTo>
                    <a:pt x="114615" y="21741"/>
                  </a:lnTo>
                  <a:lnTo>
                    <a:pt x="13967" y="21741"/>
                  </a:lnTo>
                  <a:lnTo>
                    <a:pt x="13967" y="11890"/>
                  </a:lnTo>
                  <a:cubicBezTo>
                    <a:pt x="13967" y="11890"/>
                    <a:pt x="14459" y="3025"/>
                    <a:pt x="10026" y="808"/>
                  </a:cubicBezTo>
                  <a:cubicBezTo>
                    <a:pt x="8900" y="246"/>
                    <a:pt x="7870" y="1"/>
                    <a:pt x="691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9;p58">
              <a:extLst>
                <a:ext uri="{FF2B5EF4-FFF2-40B4-BE49-F238E27FC236}">
                  <a16:creationId xmlns:a16="http://schemas.microsoft.com/office/drawing/2014/main" id="{495E222D-54C3-0881-F129-F8475D896C9F}"/>
                </a:ext>
              </a:extLst>
            </p:cNvPr>
            <p:cNvSpPr/>
            <p:nvPr/>
          </p:nvSpPr>
          <p:spPr>
            <a:xfrm>
              <a:off x="10395250" y="4081188"/>
              <a:ext cx="658200" cy="611950"/>
            </a:xfrm>
            <a:custGeom>
              <a:avLst/>
              <a:gdLst/>
              <a:ahLst/>
              <a:cxnLst/>
              <a:rect l="l" t="t" r="r" b="b"/>
              <a:pathLst>
                <a:path w="26328" h="24478" extrusionOk="0">
                  <a:moveTo>
                    <a:pt x="20373" y="0"/>
                  </a:moveTo>
                  <a:cubicBezTo>
                    <a:pt x="18261" y="0"/>
                    <a:pt x="14291" y="1721"/>
                    <a:pt x="14291" y="1721"/>
                  </a:cubicBezTo>
                  <a:cubicBezTo>
                    <a:pt x="14291" y="1721"/>
                    <a:pt x="11753" y="3507"/>
                    <a:pt x="11096" y="3977"/>
                  </a:cubicBezTo>
                  <a:cubicBezTo>
                    <a:pt x="10437" y="4447"/>
                    <a:pt x="4326" y="5481"/>
                    <a:pt x="2351" y="5763"/>
                  </a:cubicBezTo>
                  <a:cubicBezTo>
                    <a:pt x="375" y="6045"/>
                    <a:pt x="0" y="13569"/>
                    <a:pt x="375" y="15825"/>
                  </a:cubicBezTo>
                  <a:cubicBezTo>
                    <a:pt x="752" y="18081"/>
                    <a:pt x="2256" y="18928"/>
                    <a:pt x="5641" y="20338"/>
                  </a:cubicBezTo>
                  <a:cubicBezTo>
                    <a:pt x="9026" y="21748"/>
                    <a:pt x="12506" y="24381"/>
                    <a:pt x="15797" y="24476"/>
                  </a:cubicBezTo>
                  <a:cubicBezTo>
                    <a:pt x="15828" y="24477"/>
                    <a:pt x="15860" y="24477"/>
                    <a:pt x="15892" y="24477"/>
                  </a:cubicBezTo>
                  <a:cubicBezTo>
                    <a:pt x="19190" y="24477"/>
                    <a:pt x="24455" y="19753"/>
                    <a:pt x="25387" y="17611"/>
                  </a:cubicBezTo>
                  <a:cubicBezTo>
                    <a:pt x="26327" y="15448"/>
                    <a:pt x="24823" y="10182"/>
                    <a:pt x="24728" y="9337"/>
                  </a:cubicBezTo>
                  <a:cubicBezTo>
                    <a:pt x="24635" y="8490"/>
                    <a:pt x="25105" y="8208"/>
                    <a:pt x="25669" y="7080"/>
                  </a:cubicBezTo>
                  <a:cubicBezTo>
                    <a:pt x="26234" y="5952"/>
                    <a:pt x="22754" y="1156"/>
                    <a:pt x="21343" y="215"/>
                  </a:cubicBezTo>
                  <a:cubicBezTo>
                    <a:pt x="21116" y="64"/>
                    <a:pt x="20779" y="0"/>
                    <a:pt x="20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0;p58">
              <a:extLst>
                <a:ext uri="{FF2B5EF4-FFF2-40B4-BE49-F238E27FC236}">
                  <a16:creationId xmlns:a16="http://schemas.microsoft.com/office/drawing/2014/main" id="{C2F9857A-008D-CC3F-62BA-1551E574B323}"/>
                </a:ext>
              </a:extLst>
            </p:cNvPr>
            <p:cNvSpPr/>
            <p:nvPr/>
          </p:nvSpPr>
          <p:spPr>
            <a:xfrm>
              <a:off x="10277675" y="3231288"/>
              <a:ext cx="735825" cy="898050"/>
            </a:xfrm>
            <a:custGeom>
              <a:avLst/>
              <a:gdLst/>
              <a:ahLst/>
              <a:cxnLst/>
              <a:rect l="l" t="t" r="r" b="b"/>
              <a:pathLst>
                <a:path w="29433" h="35922" extrusionOk="0">
                  <a:moveTo>
                    <a:pt x="9241" y="0"/>
                  </a:moveTo>
                  <a:cubicBezTo>
                    <a:pt x="7403" y="0"/>
                    <a:pt x="5563" y="557"/>
                    <a:pt x="4703" y="1114"/>
                  </a:cubicBezTo>
                  <a:cubicBezTo>
                    <a:pt x="3104" y="2148"/>
                    <a:pt x="1882" y="2523"/>
                    <a:pt x="1882" y="2523"/>
                  </a:cubicBezTo>
                  <a:cubicBezTo>
                    <a:pt x="1882" y="2523"/>
                    <a:pt x="1" y="2523"/>
                    <a:pt x="1" y="4874"/>
                  </a:cubicBezTo>
                  <a:cubicBezTo>
                    <a:pt x="1" y="7225"/>
                    <a:pt x="2070" y="8541"/>
                    <a:pt x="2447" y="8541"/>
                  </a:cubicBezTo>
                  <a:cubicBezTo>
                    <a:pt x="2575" y="8541"/>
                    <a:pt x="3024" y="8475"/>
                    <a:pt x="3608" y="8475"/>
                  </a:cubicBezTo>
                  <a:cubicBezTo>
                    <a:pt x="4728" y="8475"/>
                    <a:pt x="6344" y="8719"/>
                    <a:pt x="7148" y="10140"/>
                  </a:cubicBezTo>
                  <a:cubicBezTo>
                    <a:pt x="8370" y="12303"/>
                    <a:pt x="10063" y="16064"/>
                    <a:pt x="11567" y="18415"/>
                  </a:cubicBezTo>
                  <a:cubicBezTo>
                    <a:pt x="13071" y="20766"/>
                    <a:pt x="14388" y="21988"/>
                    <a:pt x="15986" y="22458"/>
                  </a:cubicBezTo>
                  <a:cubicBezTo>
                    <a:pt x="17585" y="22929"/>
                    <a:pt x="19466" y="26030"/>
                    <a:pt x="19277" y="28475"/>
                  </a:cubicBezTo>
                  <a:cubicBezTo>
                    <a:pt x="19089" y="30921"/>
                    <a:pt x="18055" y="34306"/>
                    <a:pt x="19277" y="35529"/>
                  </a:cubicBezTo>
                  <a:cubicBezTo>
                    <a:pt x="19547" y="35798"/>
                    <a:pt x="19917" y="35921"/>
                    <a:pt x="20347" y="35921"/>
                  </a:cubicBezTo>
                  <a:cubicBezTo>
                    <a:pt x="21865" y="35921"/>
                    <a:pt x="24123" y="34383"/>
                    <a:pt x="25295" y="32332"/>
                  </a:cubicBezTo>
                  <a:cubicBezTo>
                    <a:pt x="26800" y="29699"/>
                    <a:pt x="25389" y="30074"/>
                    <a:pt x="25671" y="26784"/>
                  </a:cubicBezTo>
                  <a:cubicBezTo>
                    <a:pt x="25953" y="23492"/>
                    <a:pt x="29433" y="20954"/>
                    <a:pt x="27363" y="15688"/>
                  </a:cubicBezTo>
                  <a:cubicBezTo>
                    <a:pt x="25295" y="10422"/>
                    <a:pt x="17583" y="10045"/>
                    <a:pt x="16456" y="9952"/>
                  </a:cubicBezTo>
                  <a:cubicBezTo>
                    <a:pt x="16456" y="9952"/>
                    <a:pt x="15422" y="4122"/>
                    <a:pt x="13354" y="1584"/>
                  </a:cubicBezTo>
                  <a:cubicBezTo>
                    <a:pt x="12399" y="411"/>
                    <a:pt x="10821" y="0"/>
                    <a:pt x="9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1;p58">
              <a:extLst>
                <a:ext uri="{FF2B5EF4-FFF2-40B4-BE49-F238E27FC236}">
                  <a16:creationId xmlns:a16="http://schemas.microsoft.com/office/drawing/2014/main" id="{B0369731-2F8F-E21F-0B90-74070121E197}"/>
                </a:ext>
              </a:extLst>
            </p:cNvPr>
            <p:cNvSpPr/>
            <p:nvPr/>
          </p:nvSpPr>
          <p:spPr>
            <a:xfrm>
              <a:off x="9177525" y="3937813"/>
              <a:ext cx="923150" cy="626925"/>
            </a:xfrm>
            <a:custGeom>
              <a:avLst/>
              <a:gdLst/>
              <a:ahLst/>
              <a:cxnLst/>
              <a:rect l="l" t="t" r="r" b="b"/>
              <a:pathLst>
                <a:path w="36926" h="25077" extrusionOk="0">
                  <a:moveTo>
                    <a:pt x="22417" y="0"/>
                  </a:moveTo>
                  <a:cubicBezTo>
                    <a:pt x="22228" y="0"/>
                    <a:pt x="22057" y="38"/>
                    <a:pt x="21909" y="121"/>
                  </a:cubicBezTo>
                  <a:cubicBezTo>
                    <a:pt x="20216" y="1061"/>
                    <a:pt x="1" y="17610"/>
                    <a:pt x="1" y="17610"/>
                  </a:cubicBezTo>
                  <a:lnTo>
                    <a:pt x="4420" y="21183"/>
                  </a:lnTo>
                  <a:lnTo>
                    <a:pt x="21722" y="11310"/>
                  </a:lnTo>
                  <a:cubicBezTo>
                    <a:pt x="21722" y="11310"/>
                    <a:pt x="23885" y="15165"/>
                    <a:pt x="26234" y="18739"/>
                  </a:cubicBezTo>
                  <a:cubicBezTo>
                    <a:pt x="28585" y="22312"/>
                    <a:pt x="32818" y="24662"/>
                    <a:pt x="34885" y="25039"/>
                  </a:cubicBezTo>
                  <a:cubicBezTo>
                    <a:pt x="35028" y="25064"/>
                    <a:pt x="35159" y="25077"/>
                    <a:pt x="35281" y="25077"/>
                  </a:cubicBezTo>
                  <a:cubicBezTo>
                    <a:pt x="36925" y="25077"/>
                    <a:pt x="36721" y="22795"/>
                    <a:pt x="36108" y="20431"/>
                  </a:cubicBezTo>
                  <a:cubicBezTo>
                    <a:pt x="35451" y="17892"/>
                    <a:pt x="30278" y="6609"/>
                    <a:pt x="28210" y="4069"/>
                  </a:cubicBezTo>
                  <a:cubicBezTo>
                    <a:pt x="28210" y="4069"/>
                    <a:pt x="24375" y="0"/>
                    <a:pt x="22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2;p58">
              <a:extLst>
                <a:ext uri="{FF2B5EF4-FFF2-40B4-BE49-F238E27FC236}">
                  <a16:creationId xmlns:a16="http://schemas.microsoft.com/office/drawing/2014/main" id="{02EAC119-7C35-6B5F-7AC4-74B09A4EC6B9}"/>
                </a:ext>
              </a:extLst>
            </p:cNvPr>
            <p:cNvSpPr/>
            <p:nvPr/>
          </p:nvSpPr>
          <p:spPr>
            <a:xfrm>
              <a:off x="10016750" y="3695763"/>
              <a:ext cx="759300" cy="893875"/>
            </a:xfrm>
            <a:custGeom>
              <a:avLst/>
              <a:gdLst/>
              <a:ahLst/>
              <a:cxnLst/>
              <a:rect l="l" t="t" r="r" b="b"/>
              <a:pathLst>
                <a:path w="30372" h="35755" extrusionOk="0">
                  <a:moveTo>
                    <a:pt x="15103" y="0"/>
                  </a:moveTo>
                  <a:cubicBezTo>
                    <a:pt x="13223" y="0"/>
                    <a:pt x="11048" y="941"/>
                    <a:pt x="10531" y="2751"/>
                  </a:cubicBezTo>
                  <a:cubicBezTo>
                    <a:pt x="9968" y="4725"/>
                    <a:pt x="5360" y="11307"/>
                    <a:pt x="5078" y="11965"/>
                  </a:cubicBezTo>
                  <a:cubicBezTo>
                    <a:pt x="4795" y="12623"/>
                    <a:pt x="1" y="17983"/>
                    <a:pt x="1" y="17983"/>
                  </a:cubicBezTo>
                  <a:lnTo>
                    <a:pt x="13071" y="35755"/>
                  </a:lnTo>
                  <a:cubicBezTo>
                    <a:pt x="13071" y="35755"/>
                    <a:pt x="17865" y="34532"/>
                    <a:pt x="18242" y="30582"/>
                  </a:cubicBezTo>
                  <a:cubicBezTo>
                    <a:pt x="18619" y="26633"/>
                    <a:pt x="18430" y="23248"/>
                    <a:pt x="21533" y="19581"/>
                  </a:cubicBezTo>
                  <a:cubicBezTo>
                    <a:pt x="24635" y="15914"/>
                    <a:pt x="29619" y="9896"/>
                    <a:pt x="29995" y="5664"/>
                  </a:cubicBezTo>
                  <a:cubicBezTo>
                    <a:pt x="30372" y="1433"/>
                    <a:pt x="27080" y="775"/>
                    <a:pt x="25200" y="586"/>
                  </a:cubicBezTo>
                  <a:cubicBezTo>
                    <a:pt x="23320" y="399"/>
                    <a:pt x="21533" y="23"/>
                    <a:pt x="21533" y="23"/>
                  </a:cubicBezTo>
                  <a:lnTo>
                    <a:pt x="19558" y="306"/>
                  </a:lnTo>
                  <a:cubicBezTo>
                    <a:pt x="19558" y="306"/>
                    <a:pt x="17583" y="211"/>
                    <a:pt x="15609" y="24"/>
                  </a:cubicBezTo>
                  <a:cubicBezTo>
                    <a:pt x="15444" y="8"/>
                    <a:pt x="15274" y="0"/>
                    <a:pt x="15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3;p58">
              <a:extLst>
                <a:ext uri="{FF2B5EF4-FFF2-40B4-BE49-F238E27FC236}">
                  <a16:creationId xmlns:a16="http://schemas.microsoft.com/office/drawing/2014/main" id="{1D363116-F629-04AC-4841-3C1B96514418}"/>
                </a:ext>
              </a:extLst>
            </p:cNvPr>
            <p:cNvSpPr/>
            <p:nvPr/>
          </p:nvSpPr>
          <p:spPr>
            <a:xfrm>
              <a:off x="10078175" y="3848488"/>
              <a:ext cx="220675" cy="303925"/>
            </a:xfrm>
            <a:custGeom>
              <a:avLst/>
              <a:gdLst/>
              <a:ahLst/>
              <a:cxnLst/>
              <a:rect l="l" t="t" r="r" b="b"/>
              <a:pathLst>
                <a:path w="8827" h="12157" extrusionOk="0">
                  <a:moveTo>
                    <a:pt x="6328" y="1"/>
                  </a:moveTo>
                  <a:cubicBezTo>
                    <a:pt x="4791" y="2532"/>
                    <a:pt x="2803" y="5432"/>
                    <a:pt x="2621" y="5856"/>
                  </a:cubicBezTo>
                  <a:cubicBezTo>
                    <a:pt x="2481" y="6182"/>
                    <a:pt x="1227" y="7670"/>
                    <a:pt x="1" y="9083"/>
                  </a:cubicBezTo>
                  <a:lnTo>
                    <a:pt x="3749" y="12156"/>
                  </a:lnTo>
                  <a:lnTo>
                    <a:pt x="8826" y="5386"/>
                  </a:lnTo>
                  <a:cubicBezTo>
                    <a:pt x="8826" y="5386"/>
                    <a:pt x="8263" y="4634"/>
                    <a:pt x="7792" y="3787"/>
                  </a:cubicBezTo>
                  <a:cubicBezTo>
                    <a:pt x="7322" y="2942"/>
                    <a:pt x="8356" y="1249"/>
                    <a:pt x="8356" y="1249"/>
                  </a:cubicBezTo>
                  <a:lnTo>
                    <a:pt x="6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4;p58">
              <a:extLst>
                <a:ext uri="{FF2B5EF4-FFF2-40B4-BE49-F238E27FC236}">
                  <a16:creationId xmlns:a16="http://schemas.microsoft.com/office/drawing/2014/main" id="{36AA09F3-B381-10DA-BF15-A121E64DED70}"/>
                </a:ext>
              </a:extLst>
            </p:cNvPr>
            <p:cNvSpPr/>
            <p:nvPr/>
          </p:nvSpPr>
          <p:spPr>
            <a:xfrm>
              <a:off x="10449575" y="3614063"/>
              <a:ext cx="161975" cy="229550"/>
            </a:xfrm>
            <a:custGeom>
              <a:avLst/>
              <a:gdLst/>
              <a:ahLst/>
              <a:cxnLst/>
              <a:rect l="l" t="t" r="r" b="b"/>
              <a:pathLst>
                <a:path w="6479" h="9182" extrusionOk="0">
                  <a:moveTo>
                    <a:pt x="3657" y="0"/>
                  </a:moveTo>
                  <a:lnTo>
                    <a:pt x="835" y="753"/>
                  </a:lnTo>
                  <a:cubicBezTo>
                    <a:pt x="835" y="753"/>
                    <a:pt x="1776" y="2257"/>
                    <a:pt x="835" y="4326"/>
                  </a:cubicBezTo>
                  <a:cubicBezTo>
                    <a:pt x="1" y="6161"/>
                    <a:pt x="351" y="9181"/>
                    <a:pt x="1820" y="9181"/>
                  </a:cubicBezTo>
                  <a:cubicBezTo>
                    <a:pt x="2006" y="9181"/>
                    <a:pt x="2211" y="9133"/>
                    <a:pt x="2433" y="9027"/>
                  </a:cubicBezTo>
                  <a:cubicBezTo>
                    <a:pt x="4407" y="8086"/>
                    <a:pt x="6478" y="3949"/>
                    <a:pt x="6478" y="3949"/>
                  </a:cubicBezTo>
                  <a:cubicBezTo>
                    <a:pt x="6478" y="3949"/>
                    <a:pt x="4315" y="1693"/>
                    <a:pt x="3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5;p58">
              <a:extLst>
                <a:ext uri="{FF2B5EF4-FFF2-40B4-BE49-F238E27FC236}">
                  <a16:creationId xmlns:a16="http://schemas.microsoft.com/office/drawing/2014/main" id="{3076878F-3902-F357-7F44-7F658F14EB95}"/>
                </a:ext>
              </a:extLst>
            </p:cNvPr>
            <p:cNvSpPr/>
            <p:nvPr/>
          </p:nvSpPr>
          <p:spPr>
            <a:xfrm>
              <a:off x="10323150" y="3343563"/>
              <a:ext cx="222575" cy="312250"/>
            </a:xfrm>
            <a:custGeom>
              <a:avLst/>
              <a:gdLst/>
              <a:ahLst/>
              <a:cxnLst/>
              <a:rect l="l" t="t" r="r" b="b"/>
              <a:pathLst>
                <a:path w="8903" h="12490" extrusionOk="0">
                  <a:moveTo>
                    <a:pt x="2304" y="1"/>
                  </a:moveTo>
                  <a:cubicBezTo>
                    <a:pt x="1706" y="1"/>
                    <a:pt x="1" y="129"/>
                    <a:pt x="158" y="1606"/>
                  </a:cubicBezTo>
                  <a:cubicBezTo>
                    <a:pt x="158" y="1606"/>
                    <a:pt x="2037" y="11949"/>
                    <a:pt x="4013" y="12419"/>
                  </a:cubicBezTo>
                  <a:cubicBezTo>
                    <a:pt x="4214" y="12467"/>
                    <a:pt x="4424" y="12489"/>
                    <a:pt x="4637" y="12489"/>
                  </a:cubicBezTo>
                  <a:cubicBezTo>
                    <a:pt x="6515" y="12489"/>
                    <a:pt x="8714" y="10820"/>
                    <a:pt x="8714" y="10820"/>
                  </a:cubicBezTo>
                  <a:cubicBezTo>
                    <a:pt x="8714" y="10820"/>
                    <a:pt x="8055" y="9786"/>
                    <a:pt x="7962" y="8187"/>
                  </a:cubicBezTo>
                  <a:cubicBezTo>
                    <a:pt x="7867" y="6588"/>
                    <a:pt x="8902" y="4709"/>
                    <a:pt x="7773" y="4050"/>
                  </a:cubicBezTo>
                  <a:cubicBezTo>
                    <a:pt x="6644" y="3392"/>
                    <a:pt x="6363" y="4332"/>
                    <a:pt x="4482" y="2358"/>
                  </a:cubicBezTo>
                  <a:cubicBezTo>
                    <a:pt x="2602" y="383"/>
                    <a:pt x="2507" y="7"/>
                    <a:pt x="2507" y="7"/>
                  </a:cubicBezTo>
                  <a:cubicBezTo>
                    <a:pt x="2507" y="7"/>
                    <a:pt x="2430" y="1"/>
                    <a:pt x="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6;p58">
              <a:extLst>
                <a:ext uri="{FF2B5EF4-FFF2-40B4-BE49-F238E27FC236}">
                  <a16:creationId xmlns:a16="http://schemas.microsoft.com/office/drawing/2014/main" id="{29DA431E-91AE-7C7F-CA14-57488707412A}"/>
                </a:ext>
              </a:extLst>
            </p:cNvPr>
            <p:cNvSpPr/>
            <p:nvPr/>
          </p:nvSpPr>
          <p:spPr>
            <a:xfrm>
              <a:off x="9892150" y="3940813"/>
              <a:ext cx="580650" cy="296225"/>
            </a:xfrm>
            <a:custGeom>
              <a:avLst/>
              <a:gdLst/>
              <a:ahLst/>
              <a:cxnLst/>
              <a:rect l="l" t="t" r="r" b="b"/>
              <a:pathLst>
                <a:path w="23226" h="11849" extrusionOk="0">
                  <a:moveTo>
                    <a:pt x="8275" y="1"/>
                  </a:moveTo>
                  <a:lnTo>
                    <a:pt x="0" y="4231"/>
                  </a:lnTo>
                  <a:lnTo>
                    <a:pt x="13823" y="11848"/>
                  </a:lnTo>
                  <a:lnTo>
                    <a:pt x="23226" y="6207"/>
                  </a:lnTo>
                  <a:lnTo>
                    <a:pt x="82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7;p58">
              <a:extLst>
                <a:ext uri="{FF2B5EF4-FFF2-40B4-BE49-F238E27FC236}">
                  <a16:creationId xmlns:a16="http://schemas.microsoft.com/office/drawing/2014/main" id="{1CE020A6-BE24-8DAB-E240-7F6C70A2D59D}"/>
                </a:ext>
              </a:extLst>
            </p:cNvPr>
            <p:cNvSpPr/>
            <p:nvPr/>
          </p:nvSpPr>
          <p:spPr>
            <a:xfrm>
              <a:off x="9791050" y="3757463"/>
              <a:ext cx="446675" cy="479575"/>
            </a:xfrm>
            <a:custGeom>
              <a:avLst/>
              <a:gdLst/>
              <a:ahLst/>
              <a:cxnLst/>
              <a:rect l="l" t="t" r="r" b="b"/>
              <a:pathLst>
                <a:path w="17867" h="19183" extrusionOk="0">
                  <a:moveTo>
                    <a:pt x="1" y="1"/>
                  </a:moveTo>
                  <a:lnTo>
                    <a:pt x="4044" y="11565"/>
                  </a:lnTo>
                  <a:lnTo>
                    <a:pt x="17867" y="19182"/>
                  </a:lnTo>
                  <a:lnTo>
                    <a:pt x="15329" y="498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8;p58">
              <a:extLst>
                <a:ext uri="{FF2B5EF4-FFF2-40B4-BE49-F238E27FC236}">
                  <a16:creationId xmlns:a16="http://schemas.microsoft.com/office/drawing/2014/main" id="{A1A26CDC-3A4F-88C6-6E46-283A8977323B}"/>
                </a:ext>
              </a:extLst>
            </p:cNvPr>
            <p:cNvSpPr/>
            <p:nvPr/>
          </p:nvSpPr>
          <p:spPr>
            <a:xfrm>
              <a:off x="10200100" y="3690338"/>
              <a:ext cx="622975" cy="596050"/>
            </a:xfrm>
            <a:custGeom>
              <a:avLst/>
              <a:gdLst/>
              <a:ahLst/>
              <a:cxnLst/>
              <a:rect l="l" t="t" r="r" b="b"/>
              <a:pathLst>
                <a:path w="24919" h="23842" extrusionOk="0">
                  <a:moveTo>
                    <a:pt x="21550" y="0"/>
                  </a:moveTo>
                  <a:cubicBezTo>
                    <a:pt x="20367" y="0"/>
                    <a:pt x="18970" y="612"/>
                    <a:pt x="17678" y="2215"/>
                  </a:cubicBezTo>
                  <a:lnTo>
                    <a:pt x="18525" y="4848"/>
                  </a:lnTo>
                  <a:lnTo>
                    <a:pt x="19934" y="17635"/>
                  </a:lnTo>
                  <a:cubicBezTo>
                    <a:pt x="19934" y="17635"/>
                    <a:pt x="16456" y="18764"/>
                    <a:pt x="13164" y="19328"/>
                  </a:cubicBezTo>
                  <a:cubicBezTo>
                    <a:pt x="9874" y="19892"/>
                    <a:pt x="8087" y="19893"/>
                    <a:pt x="8087" y="19893"/>
                  </a:cubicBezTo>
                  <a:cubicBezTo>
                    <a:pt x="8087" y="19893"/>
                    <a:pt x="6959" y="18482"/>
                    <a:pt x="5924" y="18200"/>
                  </a:cubicBezTo>
                  <a:cubicBezTo>
                    <a:pt x="5407" y="18059"/>
                    <a:pt x="5054" y="18035"/>
                    <a:pt x="4714" y="18035"/>
                  </a:cubicBezTo>
                  <a:cubicBezTo>
                    <a:pt x="4542" y="18035"/>
                    <a:pt x="4374" y="18041"/>
                    <a:pt x="4188" y="18041"/>
                  </a:cubicBezTo>
                  <a:cubicBezTo>
                    <a:pt x="4006" y="18041"/>
                    <a:pt x="3807" y="18035"/>
                    <a:pt x="3574" y="18012"/>
                  </a:cubicBezTo>
                  <a:cubicBezTo>
                    <a:pt x="3190" y="17973"/>
                    <a:pt x="2837" y="17935"/>
                    <a:pt x="2574" y="17935"/>
                  </a:cubicBezTo>
                  <a:cubicBezTo>
                    <a:pt x="2192" y="17935"/>
                    <a:pt x="1997" y="18016"/>
                    <a:pt x="2163" y="18294"/>
                  </a:cubicBezTo>
                  <a:cubicBezTo>
                    <a:pt x="2445" y="18764"/>
                    <a:pt x="2727" y="18671"/>
                    <a:pt x="3667" y="18764"/>
                  </a:cubicBezTo>
                  <a:cubicBezTo>
                    <a:pt x="4608" y="18858"/>
                    <a:pt x="5454" y="19987"/>
                    <a:pt x="5454" y="19987"/>
                  </a:cubicBezTo>
                  <a:lnTo>
                    <a:pt x="2727" y="21397"/>
                  </a:lnTo>
                  <a:cubicBezTo>
                    <a:pt x="2727" y="21397"/>
                    <a:pt x="1129" y="20833"/>
                    <a:pt x="564" y="20833"/>
                  </a:cubicBezTo>
                  <a:cubicBezTo>
                    <a:pt x="1" y="20833"/>
                    <a:pt x="282" y="21209"/>
                    <a:pt x="282" y="21209"/>
                  </a:cubicBezTo>
                  <a:cubicBezTo>
                    <a:pt x="282" y="21209"/>
                    <a:pt x="1881" y="21773"/>
                    <a:pt x="2539" y="22431"/>
                  </a:cubicBezTo>
                  <a:cubicBezTo>
                    <a:pt x="3197" y="23090"/>
                    <a:pt x="4231" y="23842"/>
                    <a:pt x="5267" y="23842"/>
                  </a:cubicBezTo>
                  <a:cubicBezTo>
                    <a:pt x="6300" y="23842"/>
                    <a:pt x="10251" y="22244"/>
                    <a:pt x="10251" y="22244"/>
                  </a:cubicBezTo>
                  <a:cubicBezTo>
                    <a:pt x="10251" y="22244"/>
                    <a:pt x="16926" y="22056"/>
                    <a:pt x="17960" y="22056"/>
                  </a:cubicBezTo>
                  <a:lnTo>
                    <a:pt x="23696" y="18389"/>
                  </a:lnTo>
                  <a:cubicBezTo>
                    <a:pt x="23696" y="18389"/>
                    <a:pt x="24918" y="3625"/>
                    <a:pt x="24260" y="1745"/>
                  </a:cubicBezTo>
                  <a:cubicBezTo>
                    <a:pt x="23914" y="756"/>
                    <a:pt x="22864" y="0"/>
                    <a:pt x="21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9;p58">
              <a:extLst>
                <a:ext uri="{FF2B5EF4-FFF2-40B4-BE49-F238E27FC236}">
                  <a16:creationId xmlns:a16="http://schemas.microsoft.com/office/drawing/2014/main" id="{22E417A1-FD5E-7D87-A452-8CD2BB3EDBDE}"/>
                </a:ext>
              </a:extLst>
            </p:cNvPr>
            <p:cNvSpPr/>
            <p:nvPr/>
          </p:nvSpPr>
          <p:spPr>
            <a:xfrm>
              <a:off x="10200100" y="3917988"/>
              <a:ext cx="607850" cy="368400"/>
            </a:xfrm>
            <a:custGeom>
              <a:avLst/>
              <a:gdLst/>
              <a:ahLst/>
              <a:cxnLst/>
              <a:rect l="l" t="t" r="r" b="b"/>
              <a:pathLst>
                <a:path w="24314" h="14736" extrusionOk="0">
                  <a:moveTo>
                    <a:pt x="24314" y="1"/>
                  </a:moveTo>
                  <a:lnTo>
                    <a:pt x="19120" y="1149"/>
                  </a:lnTo>
                  <a:lnTo>
                    <a:pt x="19934" y="8529"/>
                  </a:lnTo>
                  <a:cubicBezTo>
                    <a:pt x="19934" y="8529"/>
                    <a:pt x="16456" y="9658"/>
                    <a:pt x="13164" y="10222"/>
                  </a:cubicBezTo>
                  <a:cubicBezTo>
                    <a:pt x="9873" y="10786"/>
                    <a:pt x="8087" y="10787"/>
                    <a:pt x="8087" y="10787"/>
                  </a:cubicBezTo>
                  <a:cubicBezTo>
                    <a:pt x="8087" y="10787"/>
                    <a:pt x="6958" y="9376"/>
                    <a:pt x="5924" y="9094"/>
                  </a:cubicBezTo>
                  <a:cubicBezTo>
                    <a:pt x="5407" y="8953"/>
                    <a:pt x="5054" y="8929"/>
                    <a:pt x="4713" y="8929"/>
                  </a:cubicBezTo>
                  <a:cubicBezTo>
                    <a:pt x="4541" y="8929"/>
                    <a:pt x="4373" y="8935"/>
                    <a:pt x="4187" y="8935"/>
                  </a:cubicBezTo>
                  <a:cubicBezTo>
                    <a:pt x="4005" y="8935"/>
                    <a:pt x="3806" y="8929"/>
                    <a:pt x="3573" y="8906"/>
                  </a:cubicBezTo>
                  <a:cubicBezTo>
                    <a:pt x="3189" y="8867"/>
                    <a:pt x="2836" y="8829"/>
                    <a:pt x="2573" y="8829"/>
                  </a:cubicBezTo>
                  <a:cubicBezTo>
                    <a:pt x="2191" y="8829"/>
                    <a:pt x="1996" y="8910"/>
                    <a:pt x="2163" y="9188"/>
                  </a:cubicBezTo>
                  <a:cubicBezTo>
                    <a:pt x="2445" y="9658"/>
                    <a:pt x="2727" y="9565"/>
                    <a:pt x="3667" y="9658"/>
                  </a:cubicBezTo>
                  <a:cubicBezTo>
                    <a:pt x="4608" y="9752"/>
                    <a:pt x="5454" y="10881"/>
                    <a:pt x="5454" y="10881"/>
                  </a:cubicBezTo>
                  <a:lnTo>
                    <a:pt x="2727" y="12291"/>
                  </a:lnTo>
                  <a:cubicBezTo>
                    <a:pt x="2727" y="12291"/>
                    <a:pt x="1128" y="11727"/>
                    <a:pt x="564" y="11727"/>
                  </a:cubicBezTo>
                  <a:cubicBezTo>
                    <a:pt x="1" y="11727"/>
                    <a:pt x="282" y="12103"/>
                    <a:pt x="282" y="12103"/>
                  </a:cubicBezTo>
                  <a:cubicBezTo>
                    <a:pt x="282" y="12103"/>
                    <a:pt x="1880" y="12667"/>
                    <a:pt x="2539" y="13325"/>
                  </a:cubicBezTo>
                  <a:cubicBezTo>
                    <a:pt x="3197" y="13984"/>
                    <a:pt x="4231" y="14736"/>
                    <a:pt x="5265" y="14736"/>
                  </a:cubicBezTo>
                  <a:cubicBezTo>
                    <a:pt x="6300" y="14736"/>
                    <a:pt x="10249" y="13138"/>
                    <a:pt x="10249" y="13138"/>
                  </a:cubicBezTo>
                  <a:cubicBezTo>
                    <a:pt x="10249" y="13138"/>
                    <a:pt x="16926" y="12950"/>
                    <a:pt x="17960" y="12950"/>
                  </a:cubicBezTo>
                  <a:lnTo>
                    <a:pt x="23696" y="9283"/>
                  </a:lnTo>
                  <a:cubicBezTo>
                    <a:pt x="23696" y="9283"/>
                    <a:pt x="24094" y="4477"/>
                    <a:pt x="24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0;p58">
              <a:extLst>
                <a:ext uri="{FF2B5EF4-FFF2-40B4-BE49-F238E27FC236}">
                  <a16:creationId xmlns:a16="http://schemas.microsoft.com/office/drawing/2014/main" id="{7A57E974-DC5C-C135-CF6C-37466F3D26CF}"/>
                </a:ext>
              </a:extLst>
            </p:cNvPr>
            <p:cNvSpPr/>
            <p:nvPr/>
          </p:nvSpPr>
          <p:spPr>
            <a:xfrm>
              <a:off x="10590625" y="4086638"/>
              <a:ext cx="462825" cy="606475"/>
            </a:xfrm>
            <a:custGeom>
              <a:avLst/>
              <a:gdLst/>
              <a:ahLst/>
              <a:cxnLst/>
              <a:rect l="l" t="t" r="r" b="b"/>
              <a:pathLst>
                <a:path w="18513" h="24259" extrusionOk="0">
                  <a:moveTo>
                    <a:pt x="13532" y="0"/>
                  </a:moveTo>
                  <a:cubicBezTo>
                    <a:pt x="12936" y="105"/>
                    <a:pt x="12252" y="319"/>
                    <a:pt x="12306" y="749"/>
                  </a:cubicBezTo>
                  <a:cubicBezTo>
                    <a:pt x="12401" y="1502"/>
                    <a:pt x="12117" y="15230"/>
                    <a:pt x="10708" y="17393"/>
                  </a:cubicBezTo>
                  <a:cubicBezTo>
                    <a:pt x="9299" y="19556"/>
                    <a:pt x="3279" y="21153"/>
                    <a:pt x="1493" y="21248"/>
                  </a:cubicBezTo>
                  <a:cubicBezTo>
                    <a:pt x="1429" y="21252"/>
                    <a:pt x="1361" y="21253"/>
                    <a:pt x="1289" y="21253"/>
                  </a:cubicBezTo>
                  <a:cubicBezTo>
                    <a:pt x="933" y="21253"/>
                    <a:pt x="488" y="21215"/>
                    <a:pt x="0" y="21152"/>
                  </a:cubicBezTo>
                  <a:lnTo>
                    <a:pt x="0" y="21152"/>
                  </a:lnTo>
                  <a:cubicBezTo>
                    <a:pt x="2685" y="22538"/>
                    <a:pt x="5391" y="24182"/>
                    <a:pt x="7982" y="24257"/>
                  </a:cubicBezTo>
                  <a:cubicBezTo>
                    <a:pt x="8013" y="24258"/>
                    <a:pt x="8045" y="24258"/>
                    <a:pt x="8077" y="24258"/>
                  </a:cubicBezTo>
                  <a:cubicBezTo>
                    <a:pt x="11375" y="24258"/>
                    <a:pt x="16640" y="19535"/>
                    <a:pt x="17572" y="17393"/>
                  </a:cubicBezTo>
                  <a:cubicBezTo>
                    <a:pt x="18512" y="15230"/>
                    <a:pt x="17008" y="9964"/>
                    <a:pt x="16915" y="9119"/>
                  </a:cubicBezTo>
                  <a:cubicBezTo>
                    <a:pt x="16820" y="8272"/>
                    <a:pt x="17290" y="7990"/>
                    <a:pt x="17855" y="6861"/>
                  </a:cubicBezTo>
                  <a:cubicBezTo>
                    <a:pt x="18419" y="5734"/>
                    <a:pt x="14944" y="945"/>
                    <a:pt x="135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1;p58">
              <a:extLst>
                <a:ext uri="{FF2B5EF4-FFF2-40B4-BE49-F238E27FC236}">
                  <a16:creationId xmlns:a16="http://schemas.microsoft.com/office/drawing/2014/main" id="{CDC24FE0-0542-4C17-F8DA-DC8340B38ED1}"/>
                </a:ext>
              </a:extLst>
            </p:cNvPr>
            <p:cNvSpPr/>
            <p:nvPr/>
          </p:nvSpPr>
          <p:spPr>
            <a:xfrm>
              <a:off x="10566825" y="4241713"/>
              <a:ext cx="82275" cy="87000"/>
            </a:xfrm>
            <a:custGeom>
              <a:avLst/>
              <a:gdLst/>
              <a:ahLst/>
              <a:cxnLst/>
              <a:rect l="l" t="t" r="r" b="b"/>
              <a:pathLst>
                <a:path w="3291" h="3480" extrusionOk="0">
                  <a:moveTo>
                    <a:pt x="3291" y="1"/>
                  </a:moveTo>
                  <a:lnTo>
                    <a:pt x="1" y="347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2;p58">
              <a:extLst>
                <a:ext uri="{FF2B5EF4-FFF2-40B4-BE49-F238E27FC236}">
                  <a16:creationId xmlns:a16="http://schemas.microsoft.com/office/drawing/2014/main" id="{AE8AAE80-D694-FA8E-B0C7-5705BB9C5006}"/>
                </a:ext>
              </a:extLst>
            </p:cNvPr>
            <p:cNvSpPr/>
            <p:nvPr/>
          </p:nvSpPr>
          <p:spPr>
            <a:xfrm>
              <a:off x="9123450" y="3973738"/>
              <a:ext cx="1262400" cy="656825"/>
            </a:xfrm>
            <a:custGeom>
              <a:avLst/>
              <a:gdLst/>
              <a:ahLst/>
              <a:cxnLst/>
              <a:rect l="l" t="t" r="r" b="b"/>
              <a:pathLst>
                <a:path w="50496" h="26273" extrusionOk="0">
                  <a:moveTo>
                    <a:pt x="31201" y="0"/>
                  </a:moveTo>
                  <a:cubicBezTo>
                    <a:pt x="30099" y="0"/>
                    <a:pt x="22347" y="8392"/>
                    <a:pt x="16456" y="12412"/>
                  </a:cubicBezTo>
                  <a:cubicBezTo>
                    <a:pt x="10533" y="16456"/>
                    <a:pt x="753" y="21627"/>
                    <a:pt x="378" y="22003"/>
                  </a:cubicBezTo>
                  <a:cubicBezTo>
                    <a:pt x="1" y="22378"/>
                    <a:pt x="3292" y="22755"/>
                    <a:pt x="6865" y="22755"/>
                  </a:cubicBezTo>
                  <a:cubicBezTo>
                    <a:pt x="10438" y="22755"/>
                    <a:pt x="12977" y="22097"/>
                    <a:pt x="13635" y="21250"/>
                  </a:cubicBezTo>
                  <a:cubicBezTo>
                    <a:pt x="14293" y="20405"/>
                    <a:pt x="13541" y="18994"/>
                    <a:pt x="13541" y="18994"/>
                  </a:cubicBezTo>
                  <a:cubicBezTo>
                    <a:pt x="13541" y="18994"/>
                    <a:pt x="22097" y="15232"/>
                    <a:pt x="24825" y="14387"/>
                  </a:cubicBezTo>
                  <a:cubicBezTo>
                    <a:pt x="27552" y="13540"/>
                    <a:pt x="29620" y="11377"/>
                    <a:pt x="29620" y="11377"/>
                  </a:cubicBezTo>
                  <a:cubicBezTo>
                    <a:pt x="29620" y="11377"/>
                    <a:pt x="35449" y="22661"/>
                    <a:pt x="38082" y="24447"/>
                  </a:cubicBezTo>
                  <a:cubicBezTo>
                    <a:pt x="39509" y="25415"/>
                    <a:pt x="41735" y="26273"/>
                    <a:pt x="44178" y="26273"/>
                  </a:cubicBezTo>
                  <a:cubicBezTo>
                    <a:pt x="46246" y="26273"/>
                    <a:pt x="48469" y="25659"/>
                    <a:pt x="50495" y="23978"/>
                  </a:cubicBezTo>
                  <a:cubicBezTo>
                    <a:pt x="50495" y="23978"/>
                    <a:pt x="48708" y="20405"/>
                    <a:pt x="44571" y="14387"/>
                  </a:cubicBezTo>
                  <a:cubicBezTo>
                    <a:pt x="40434" y="8370"/>
                    <a:pt x="32253" y="94"/>
                    <a:pt x="31219" y="1"/>
                  </a:cubicBezTo>
                  <a:cubicBezTo>
                    <a:pt x="31213" y="0"/>
                    <a:pt x="31207" y="0"/>
                    <a:pt x="3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43;p58">
              <a:extLst>
                <a:ext uri="{FF2B5EF4-FFF2-40B4-BE49-F238E27FC236}">
                  <a16:creationId xmlns:a16="http://schemas.microsoft.com/office/drawing/2014/main" id="{435F7034-5DC2-73DE-F3C7-8A7EE9311CF0}"/>
                </a:ext>
              </a:extLst>
            </p:cNvPr>
            <p:cNvSpPr/>
            <p:nvPr/>
          </p:nvSpPr>
          <p:spPr>
            <a:xfrm>
              <a:off x="9123450" y="4304763"/>
              <a:ext cx="452825" cy="237850"/>
            </a:xfrm>
            <a:custGeom>
              <a:avLst/>
              <a:gdLst/>
              <a:ahLst/>
              <a:cxnLst/>
              <a:rect l="l" t="t" r="r" b="b"/>
              <a:pathLst>
                <a:path w="18113" h="9514" extrusionOk="0">
                  <a:moveTo>
                    <a:pt x="15212" y="0"/>
                  </a:moveTo>
                  <a:lnTo>
                    <a:pt x="15212" y="0"/>
                  </a:lnTo>
                  <a:cubicBezTo>
                    <a:pt x="9258" y="3889"/>
                    <a:pt x="728" y="8411"/>
                    <a:pt x="378" y="8762"/>
                  </a:cubicBezTo>
                  <a:cubicBezTo>
                    <a:pt x="1" y="9138"/>
                    <a:pt x="3292" y="9514"/>
                    <a:pt x="6865" y="9514"/>
                  </a:cubicBezTo>
                  <a:cubicBezTo>
                    <a:pt x="10438" y="9514"/>
                    <a:pt x="12977" y="8856"/>
                    <a:pt x="13635" y="8009"/>
                  </a:cubicBezTo>
                  <a:cubicBezTo>
                    <a:pt x="14293" y="7164"/>
                    <a:pt x="13541" y="5753"/>
                    <a:pt x="13541" y="5753"/>
                  </a:cubicBezTo>
                  <a:cubicBezTo>
                    <a:pt x="13541" y="5753"/>
                    <a:pt x="15653" y="4825"/>
                    <a:pt x="18113" y="3787"/>
                  </a:cubicBezTo>
                  <a:cubicBezTo>
                    <a:pt x="17428" y="3461"/>
                    <a:pt x="16715" y="2958"/>
                    <a:pt x="16079" y="2180"/>
                  </a:cubicBezTo>
                  <a:cubicBezTo>
                    <a:pt x="15406" y="1353"/>
                    <a:pt x="15195" y="618"/>
                    <a:pt x="15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4;p58">
              <a:extLst>
                <a:ext uri="{FF2B5EF4-FFF2-40B4-BE49-F238E27FC236}">
                  <a16:creationId xmlns:a16="http://schemas.microsoft.com/office/drawing/2014/main" id="{E90079E2-65A8-2C54-59F8-7C40930FB292}"/>
                </a:ext>
              </a:extLst>
            </p:cNvPr>
            <p:cNvSpPr/>
            <p:nvPr/>
          </p:nvSpPr>
          <p:spPr>
            <a:xfrm>
              <a:off x="8879000" y="4340438"/>
              <a:ext cx="427825" cy="263525"/>
            </a:xfrm>
            <a:custGeom>
              <a:avLst/>
              <a:gdLst/>
              <a:ahLst/>
              <a:cxnLst/>
              <a:rect l="l" t="t" r="r" b="b"/>
              <a:pathLst>
                <a:path w="17113" h="10541" extrusionOk="0">
                  <a:moveTo>
                    <a:pt x="13916" y="1"/>
                  </a:moveTo>
                  <a:cubicBezTo>
                    <a:pt x="13916" y="1"/>
                    <a:pt x="4513" y="6677"/>
                    <a:pt x="3291" y="7711"/>
                  </a:cubicBezTo>
                  <a:cubicBezTo>
                    <a:pt x="2068" y="8745"/>
                    <a:pt x="0" y="9309"/>
                    <a:pt x="846" y="10061"/>
                  </a:cubicBezTo>
                  <a:cubicBezTo>
                    <a:pt x="1217" y="10392"/>
                    <a:pt x="2023" y="10541"/>
                    <a:pt x="2929" y="10541"/>
                  </a:cubicBezTo>
                  <a:cubicBezTo>
                    <a:pt x="4089" y="10541"/>
                    <a:pt x="5413" y="10296"/>
                    <a:pt x="6205" y="9874"/>
                  </a:cubicBezTo>
                  <a:cubicBezTo>
                    <a:pt x="7535" y="9164"/>
                    <a:pt x="8697" y="8455"/>
                    <a:pt x="9849" y="8455"/>
                  </a:cubicBezTo>
                  <a:cubicBezTo>
                    <a:pt x="9920" y="8455"/>
                    <a:pt x="9990" y="8458"/>
                    <a:pt x="10061" y="8463"/>
                  </a:cubicBezTo>
                  <a:cubicBezTo>
                    <a:pt x="10161" y="8471"/>
                    <a:pt x="10261" y="8475"/>
                    <a:pt x="10361" y="8475"/>
                  </a:cubicBezTo>
                  <a:cubicBezTo>
                    <a:pt x="11465" y="8475"/>
                    <a:pt x="12458" y="7994"/>
                    <a:pt x="12976" y="6959"/>
                  </a:cubicBezTo>
                  <a:cubicBezTo>
                    <a:pt x="13541" y="5830"/>
                    <a:pt x="13541" y="5454"/>
                    <a:pt x="13541" y="5454"/>
                  </a:cubicBezTo>
                  <a:lnTo>
                    <a:pt x="16831" y="3479"/>
                  </a:lnTo>
                  <a:cubicBezTo>
                    <a:pt x="16831" y="3479"/>
                    <a:pt x="17113" y="2070"/>
                    <a:pt x="16079" y="1129"/>
                  </a:cubicBezTo>
                  <a:cubicBezTo>
                    <a:pt x="15045" y="189"/>
                    <a:pt x="13916" y="1"/>
                    <a:pt x="13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95"/>
                                        </p:tgtEl>
                                        <p:attrNameLst>
                                          <p:attrName>style.visibility</p:attrName>
                                        </p:attrNameLst>
                                      </p:cBhvr>
                                      <p:to>
                                        <p:strVal val="visible"/>
                                      </p:to>
                                    </p:set>
                                    <p:anim calcmode="lin" valueType="num">
                                      <p:cBhvr additive="base">
                                        <p:cTn id="7" dur="1000"/>
                                        <p:tgtEl>
                                          <p:spTgt spid="395"/>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p:tgtEl>
                                          <p:spTgt spid="11"/>
                                        </p:tgtEl>
                                        <p:attrNameLst>
                                          <p:attrName>ppt_y</p:attrName>
                                        </p:attrNameLst>
                                      </p:cBhvr>
                                      <p:tavLst>
                                        <p:tav tm="0">
                                          <p:val>
                                            <p:strVal val="#ppt_y-1"/>
                                          </p:val>
                                        </p:tav>
                                        <p:tav tm="100000">
                                          <p:val>
                                            <p:strVal val="#ppt_y"/>
                                          </p:val>
                                        </p:tav>
                                      </p:tavLst>
                                    </p:anim>
                                  </p:childTnLst>
                                </p:cTn>
                              </p:par>
                              <p:par>
                                <p:cTn id="11" presetID="8" presetClass="emph" presetSubtype="0" fill="hold" nodeType="withEffect">
                                  <p:stCondLst>
                                    <p:cond delay="0"/>
                                  </p:stCondLst>
                                  <p:childTnLst>
                                    <p:animRot by="-21600000">
                                      <p:cBhvr>
                                        <p:cTn id="12" dur="1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26" name="Google Shape;1101;p62">
            <a:extLst>
              <a:ext uri="{FF2B5EF4-FFF2-40B4-BE49-F238E27FC236}">
                <a16:creationId xmlns:a16="http://schemas.microsoft.com/office/drawing/2014/main" id="{082053E7-C7F8-3252-94BE-773320EE3E2A}"/>
              </a:ext>
            </a:extLst>
          </p:cNvPr>
          <p:cNvSpPr txBox="1">
            <a:spLocks noGrp="1"/>
          </p:cNvSpPr>
          <p:nvPr>
            <p:ph type="title"/>
          </p:nvPr>
        </p:nvSpPr>
        <p:spPr>
          <a:xfrm>
            <a:off x="713225" y="136448"/>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a:t>Why an Online system for Pizza ordering was needed?</a:t>
            </a:r>
            <a:endParaRPr lang="en-IN" sz="2800"/>
          </a:p>
        </p:txBody>
      </p:sp>
      <p:sp>
        <p:nvSpPr>
          <p:cNvPr id="27" name="Google Shape;1100;p62">
            <a:extLst>
              <a:ext uri="{FF2B5EF4-FFF2-40B4-BE49-F238E27FC236}">
                <a16:creationId xmlns:a16="http://schemas.microsoft.com/office/drawing/2014/main" id="{08F878DC-102C-A9F5-5D5A-831A641C88B5}"/>
              </a:ext>
            </a:extLst>
          </p:cNvPr>
          <p:cNvSpPr/>
          <p:nvPr/>
        </p:nvSpPr>
        <p:spPr>
          <a:xfrm>
            <a:off x="322580" y="1747968"/>
            <a:ext cx="3248066" cy="1843493"/>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1103;p62">
            <a:extLst>
              <a:ext uri="{FF2B5EF4-FFF2-40B4-BE49-F238E27FC236}">
                <a16:creationId xmlns:a16="http://schemas.microsoft.com/office/drawing/2014/main" id="{F42C7CE1-03F4-8A7C-BF71-6A05F55AE68A}"/>
              </a:ext>
            </a:extLst>
          </p:cNvPr>
          <p:cNvGrpSpPr/>
          <p:nvPr/>
        </p:nvGrpSpPr>
        <p:grpSpPr>
          <a:xfrm>
            <a:off x="582908" y="1687169"/>
            <a:ext cx="2767543" cy="2071519"/>
            <a:chOff x="390600" y="407550"/>
            <a:chExt cx="6545750" cy="4899525"/>
          </a:xfrm>
        </p:grpSpPr>
        <p:sp>
          <p:nvSpPr>
            <p:cNvPr id="29" name="Google Shape;1104;p62">
              <a:extLst>
                <a:ext uri="{FF2B5EF4-FFF2-40B4-BE49-F238E27FC236}">
                  <a16:creationId xmlns:a16="http://schemas.microsoft.com/office/drawing/2014/main" id="{4C989207-C7EE-96C2-E237-BCA49AB3E864}"/>
                </a:ext>
              </a:extLst>
            </p:cNvPr>
            <p:cNvSpPr/>
            <p:nvPr/>
          </p:nvSpPr>
          <p:spPr>
            <a:xfrm>
              <a:off x="3681825" y="5048075"/>
              <a:ext cx="3097350" cy="237425"/>
            </a:xfrm>
            <a:custGeom>
              <a:avLst/>
              <a:gdLst/>
              <a:ahLst/>
              <a:cxnLst/>
              <a:rect l="l" t="t" r="r" b="b"/>
              <a:pathLst>
                <a:path w="123894" h="9497" extrusionOk="0">
                  <a:moveTo>
                    <a:pt x="61948" y="0"/>
                  </a:moveTo>
                  <a:cubicBezTo>
                    <a:pt x="45518" y="0"/>
                    <a:pt x="29762" y="500"/>
                    <a:pt x="18145" y="1391"/>
                  </a:cubicBezTo>
                  <a:cubicBezTo>
                    <a:pt x="6526" y="2281"/>
                    <a:pt x="0" y="3489"/>
                    <a:pt x="0" y="4748"/>
                  </a:cubicBezTo>
                  <a:cubicBezTo>
                    <a:pt x="0" y="6007"/>
                    <a:pt x="6526" y="7215"/>
                    <a:pt x="18145" y="8106"/>
                  </a:cubicBezTo>
                  <a:cubicBezTo>
                    <a:pt x="29762" y="8996"/>
                    <a:pt x="45518" y="9497"/>
                    <a:pt x="61948" y="9497"/>
                  </a:cubicBezTo>
                  <a:cubicBezTo>
                    <a:pt x="78377" y="9497"/>
                    <a:pt x="94132" y="8996"/>
                    <a:pt x="105751" y="8106"/>
                  </a:cubicBezTo>
                  <a:cubicBezTo>
                    <a:pt x="117367" y="7215"/>
                    <a:pt x="123894" y="6007"/>
                    <a:pt x="123894" y="4748"/>
                  </a:cubicBezTo>
                  <a:cubicBezTo>
                    <a:pt x="123894" y="3489"/>
                    <a:pt x="117367" y="2281"/>
                    <a:pt x="105751" y="1391"/>
                  </a:cubicBezTo>
                  <a:cubicBezTo>
                    <a:pt x="94132" y="500"/>
                    <a:pt x="78377" y="0"/>
                    <a:pt x="6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05;p62">
              <a:extLst>
                <a:ext uri="{FF2B5EF4-FFF2-40B4-BE49-F238E27FC236}">
                  <a16:creationId xmlns:a16="http://schemas.microsoft.com/office/drawing/2014/main" id="{AD351465-7422-DB34-17C8-6DCA0CA92581}"/>
                </a:ext>
              </a:extLst>
            </p:cNvPr>
            <p:cNvSpPr/>
            <p:nvPr/>
          </p:nvSpPr>
          <p:spPr>
            <a:xfrm>
              <a:off x="4383300" y="869900"/>
              <a:ext cx="2553050" cy="4271950"/>
            </a:xfrm>
            <a:custGeom>
              <a:avLst/>
              <a:gdLst/>
              <a:ahLst/>
              <a:cxnLst/>
              <a:rect l="l" t="t" r="r" b="b"/>
              <a:pathLst>
                <a:path w="102122" h="170878" extrusionOk="0">
                  <a:moveTo>
                    <a:pt x="29665" y="0"/>
                  </a:moveTo>
                  <a:cubicBezTo>
                    <a:pt x="25188" y="0"/>
                    <a:pt x="21284" y="3301"/>
                    <a:pt x="20652" y="7862"/>
                  </a:cubicBezTo>
                  <a:lnTo>
                    <a:pt x="20027" y="12364"/>
                  </a:lnTo>
                  <a:cubicBezTo>
                    <a:pt x="19176" y="12563"/>
                    <a:pt x="18492" y="13261"/>
                    <a:pt x="18364" y="14179"/>
                  </a:cubicBezTo>
                  <a:lnTo>
                    <a:pt x="17937" y="17256"/>
                  </a:lnTo>
                  <a:cubicBezTo>
                    <a:pt x="17810" y="18174"/>
                    <a:pt x="18278" y="19032"/>
                    <a:pt x="19044" y="19454"/>
                  </a:cubicBezTo>
                  <a:lnTo>
                    <a:pt x="17918" y="27583"/>
                  </a:lnTo>
                  <a:cubicBezTo>
                    <a:pt x="17066" y="27780"/>
                    <a:pt x="16383" y="28478"/>
                    <a:pt x="16254" y="29396"/>
                  </a:cubicBezTo>
                  <a:lnTo>
                    <a:pt x="15320" y="36137"/>
                  </a:lnTo>
                  <a:cubicBezTo>
                    <a:pt x="15191" y="37054"/>
                    <a:pt x="15661" y="37913"/>
                    <a:pt x="16427" y="38335"/>
                  </a:cubicBezTo>
                  <a:lnTo>
                    <a:pt x="15896" y="42155"/>
                  </a:lnTo>
                  <a:cubicBezTo>
                    <a:pt x="15045" y="42354"/>
                    <a:pt x="14361" y="43053"/>
                    <a:pt x="14233" y="43970"/>
                  </a:cubicBezTo>
                  <a:lnTo>
                    <a:pt x="13299" y="50709"/>
                  </a:lnTo>
                  <a:cubicBezTo>
                    <a:pt x="13170" y="51628"/>
                    <a:pt x="13640" y="52486"/>
                    <a:pt x="14404" y="52909"/>
                  </a:cubicBezTo>
                  <a:lnTo>
                    <a:pt x="691" y="151817"/>
                  </a:lnTo>
                  <a:cubicBezTo>
                    <a:pt x="0" y="156802"/>
                    <a:pt x="3481" y="161402"/>
                    <a:pt x="8464" y="162094"/>
                  </a:cubicBezTo>
                  <a:lnTo>
                    <a:pt x="71193" y="170790"/>
                  </a:lnTo>
                  <a:cubicBezTo>
                    <a:pt x="71618" y="170849"/>
                    <a:pt x="72040" y="170878"/>
                    <a:pt x="72457" y="170878"/>
                  </a:cubicBezTo>
                  <a:cubicBezTo>
                    <a:pt x="76933" y="170878"/>
                    <a:pt x="80837" y="167577"/>
                    <a:pt x="81469" y="163017"/>
                  </a:cubicBezTo>
                  <a:lnTo>
                    <a:pt x="101430" y="19062"/>
                  </a:lnTo>
                  <a:cubicBezTo>
                    <a:pt x="102121" y="14077"/>
                    <a:pt x="98641" y="9476"/>
                    <a:pt x="93656" y="8784"/>
                  </a:cubicBezTo>
                  <a:lnTo>
                    <a:pt x="30929" y="88"/>
                  </a:lnTo>
                  <a:cubicBezTo>
                    <a:pt x="30504" y="29"/>
                    <a:pt x="30082" y="0"/>
                    <a:pt x="29665"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06;p62">
              <a:extLst>
                <a:ext uri="{FF2B5EF4-FFF2-40B4-BE49-F238E27FC236}">
                  <a16:creationId xmlns:a16="http://schemas.microsoft.com/office/drawing/2014/main" id="{3CC357D6-09C7-40CE-4D05-664AC086EAD1}"/>
                </a:ext>
              </a:extLst>
            </p:cNvPr>
            <p:cNvSpPr/>
            <p:nvPr/>
          </p:nvSpPr>
          <p:spPr>
            <a:xfrm>
              <a:off x="4675175" y="1552575"/>
              <a:ext cx="139325" cy="277300"/>
            </a:xfrm>
            <a:custGeom>
              <a:avLst/>
              <a:gdLst/>
              <a:ahLst/>
              <a:cxnLst/>
              <a:rect l="l" t="t" r="r" b="b"/>
              <a:pathLst>
                <a:path w="5573" h="11092" extrusionOk="0">
                  <a:moveTo>
                    <a:pt x="3252" y="1"/>
                  </a:moveTo>
                  <a:cubicBezTo>
                    <a:pt x="2183" y="1"/>
                    <a:pt x="1250" y="789"/>
                    <a:pt x="1099" y="1877"/>
                  </a:cubicBezTo>
                  <a:lnTo>
                    <a:pt x="165" y="8618"/>
                  </a:lnTo>
                  <a:cubicBezTo>
                    <a:pt x="1" y="9807"/>
                    <a:pt x="831" y="10905"/>
                    <a:pt x="2020" y="11071"/>
                  </a:cubicBezTo>
                  <a:cubicBezTo>
                    <a:pt x="2121" y="11084"/>
                    <a:pt x="2221" y="11091"/>
                    <a:pt x="2320" y="11091"/>
                  </a:cubicBezTo>
                  <a:cubicBezTo>
                    <a:pt x="3388" y="11091"/>
                    <a:pt x="4321" y="10303"/>
                    <a:pt x="4473" y="9215"/>
                  </a:cubicBezTo>
                  <a:lnTo>
                    <a:pt x="5407" y="2475"/>
                  </a:lnTo>
                  <a:cubicBezTo>
                    <a:pt x="5572" y="1285"/>
                    <a:pt x="4742" y="188"/>
                    <a:pt x="3551" y="21"/>
                  </a:cubicBezTo>
                  <a:cubicBezTo>
                    <a:pt x="3451" y="7"/>
                    <a:pt x="3351" y="1"/>
                    <a:pt x="325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07;p62">
              <a:extLst>
                <a:ext uri="{FF2B5EF4-FFF2-40B4-BE49-F238E27FC236}">
                  <a16:creationId xmlns:a16="http://schemas.microsoft.com/office/drawing/2014/main" id="{D0A98DC3-76F5-6607-2664-DB3A87B9AB43}"/>
                </a:ext>
              </a:extLst>
            </p:cNvPr>
            <p:cNvSpPr/>
            <p:nvPr/>
          </p:nvSpPr>
          <p:spPr>
            <a:xfrm>
              <a:off x="4624650" y="1916900"/>
              <a:ext cx="139325" cy="277275"/>
            </a:xfrm>
            <a:custGeom>
              <a:avLst/>
              <a:gdLst/>
              <a:ahLst/>
              <a:cxnLst/>
              <a:rect l="l" t="t" r="r" b="b"/>
              <a:pathLst>
                <a:path w="5573" h="11091" extrusionOk="0">
                  <a:moveTo>
                    <a:pt x="3251" y="1"/>
                  </a:moveTo>
                  <a:cubicBezTo>
                    <a:pt x="2182" y="1"/>
                    <a:pt x="1250" y="789"/>
                    <a:pt x="1099" y="1878"/>
                  </a:cubicBezTo>
                  <a:lnTo>
                    <a:pt x="165" y="8617"/>
                  </a:lnTo>
                  <a:cubicBezTo>
                    <a:pt x="1" y="9808"/>
                    <a:pt x="831" y="10904"/>
                    <a:pt x="2020" y="11070"/>
                  </a:cubicBezTo>
                  <a:cubicBezTo>
                    <a:pt x="2122" y="11084"/>
                    <a:pt x="2222" y="11091"/>
                    <a:pt x="2322" y="11091"/>
                  </a:cubicBezTo>
                  <a:cubicBezTo>
                    <a:pt x="3390" y="11091"/>
                    <a:pt x="4321" y="10303"/>
                    <a:pt x="4473" y="9215"/>
                  </a:cubicBezTo>
                  <a:lnTo>
                    <a:pt x="5407" y="2474"/>
                  </a:lnTo>
                  <a:cubicBezTo>
                    <a:pt x="5572" y="1285"/>
                    <a:pt x="4742" y="187"/>
                    <a:pt x="3553" y="22"/>
                  </a:cubicBezTo>
                  <a:cubicBezTo>
                    <a:pt x="3451" y="8"/>
                    <a:pt x="3350" y="1"/>
                    <a:pt x="3251"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08;p62">
              <a:extLst>
                <a:ext uri="{FF2B5EF4-FFF2-40B4-BE49-F238E27FC236}">
                  <a16:creationId xmlns:a16="http://schemas.microsoft.com/office/drawing/2014/main" id="{4EA69E26-5B76-FDBC-3F81-A1B9B678C996}"/>
                </a:ext>
              </a:extLst>
            </p:cNvPr>
            <p:cNvSpPr/>
            <p:nvPr/>
          </p:nvSpPr>
          <p:spPr>
            <a:xfrm>
              <a:off x="4296300" y="864600"/>
              <a:ext cx="2553050" cy="4271950"/>
            </a:xfrm>
            <a:custGeom>
              <a:avLst/>
              <a:gdLst/>
              <a:ahLst/>
              <a:cxnLst/>
              <a:rect l="l" t="t" r="r" b="b"/>
              <a:pathLst>
                <a:path w="102122" h="170878" extrusionOk="0">
                  <a:moveTo>
                    <a:pt x="29665" y="0"/>
                  </a:moveTo>
                  <a:cubicBezTo>
                    <a:pt x="25188" y="0"/>
                    <a:pt x="21284" y="3301"/>
                    <a:pt x="20651" y="7862"/>
                  </a:cubicBezTo>
                  <a:lnTo>
                    <a:pt x="692" y="151817"/>
                  </a:lnTo>
                  <a:cubicBezTo>
                    <a:pt x="0" y="156802"/>
                    <a:pt x="3480" y="161402"/>
                    <a:pt x="8466" y="162094"/>
                  </a:cubicBezTo>
                  <a:lnTo>
                    <a:pt x="71193" y="170790"/>
                  </a:lnTo>
                  <a:cubicBezTo>
                    <a:pt x="71617" y="170849"/>
                    <a:pt x="72039" y="170878"/>
                    <a:pt x="72456" y="170878"/>
                  </a:cubicBezTo>
                  <a:cubicBezTo>
                    <a:pt x="76933" y="170878"/>
                    <a:pt x="80837" y="167577"/>
                    <a:pt x="81470" y="163017"/>
                  </a:cubicBezTo>
                  <a:lnTo>
                    <a:pt x="101429" y="19062"/>
                  </a:lnTo>
                  <a:cubicBezTo>
                    <a:pt x="102121" y="14077"/>
                    <a:pt x="98641" y="9476"/>
                    <a:pt x="93656" y="8784"/>
                  </a:cubicBezTo>
                  <a:lnTo>
                    <a:pt x="30929" y="88"/>
                  </a:lnTo>
                  <a:cubicBezTo>
                    <a:pt x="30504" y="29"/>
                    <a:pt x="30082" y="0"/>
                    <a:pt x="29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09;p62">
              <a:extLst>
                <a:ext uri="{FF2B5EF4-FFF2-40B4-BE49-F238E27FC236}">
                  <a16:creationId xmlns:a16="http://schemas.microsoft.com/office/drawing/2014/main" id="{23BBE4FA-DBA4-1333-0276-D5B86AE83B07}"/>
                </a:ext>
              </a:extLst>
            </p:cNvPr>
            <p:cNvSpPr/>
            <p:nvPr/>
          </p:nvSpPr>
          <p:spPr>
            <a:xfrm>
              <a:off x="4443625" y="1192875"/>
              <a:ext cx="2308725" cy="3457400"/>
            </a:xfrm>
            <a:custGeom>
              <a:avLst/>
              <a:gdLst/>
              <a:ahLst/>
              <a:cxnLst/>
              <a:rect l="l" t="t" r="r" b="b"/>
              <a:pathLst>
                <a:path w="92349" h="138296" extrusionOk="0">
                  <a:moveTo>
                    <a:pt x="18072" y="1"/>
                  </a:moveTo>
                  <a:lnTo>
                    <a:pt x="0" y="127793"/>
                  </a:lnTo>
                  <a:lnTo>
                    <a:pt x="74277" y="138295"/>
                  </a:lnTo>
                  <a:lnTo>
                    <a:pt x="92349" y="10503"/>
                  </a:lnTo>
                  <a:lnTo>
                    <a:pt x="18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10;p62">
              <a:extLst>
                <a:ext uri="{FF2B5EF4-FFF2-40B4-BE49-F238E27FC236}">
                  <a16:creationId xmlns:a16="http://schemas.microsoft.com/office/drawing/2014/main" id="{9D0FFCFB-6929-0EE0-97A8-FAB5DE0B4F27}"/>
                </a:ext>
              </a:extLst>
            </p:cNvPr>
            <p:cNvSpPr/>
            <p:nvPr/>
          </p:nvSpPr>
          <p:spPr>
            <a:xfrm>
              <a:off x="5681450" y="1112425"/>
              <a:ext cx="315600" cy="88450"/>
            </a:xfrm>
            <a:custGeom>
              <a:avLst/>
              <a:gdLst/>
              <a:ahLst/>
              <a:cxnLst/>
              <a:rect l="l" t="t" r="r" b="b"/>
              <a:pathLst>
                <a:path w="12624" h="3538" extrusionOk="0">
                  <a:moveTo>
                    <a:pt x="1118" y="1"/>
                  </a:moveTo>
                  <a:cubicBezTo>
                    <a:pt x="603" y="1"/>
                    <a:pt x="153" y="381"/>
                    <a:pt x="81" y="905"/>
                  </a:cubicBezTo>
                  <a:cubicBezTo>
                    <a:pt x="1" y="1479"/>
                    <a:pt x="401" y="2008"/>
                    <a:pt x="975" y="2088"/>
                  </a:cubicBezTo>
                  <a:lnTo>
                    <a:pt x="11362" y="3527"/>
                  </a:lnTo>
                  <a:cubicBezTo>
                    <a:pt x="11411" y="3534"/>
                    <a:pt x="11460" y="3538"/>
                    <a:pt x="11508" y="3538"/>
                  </a:cubicBezTo>
                  <a:cubicBezTo>
                    <a:pt x="12022" y="3538"/>
                    <a:pt x="12471" y="3158"/>
                    <a:pt x="12543" y="2634"/>
                  </a:cubicBezTo>
                  <a:cubicBezTo>
                    <a:pt x="12624" y="2059"/>
                    <a:pt x="12223" y="1530"/>
                    <a:pt x="11650" y="1451"/>
                  </a:cubicBezTo>
                  <a:lnTo>
                    <a:pt x="1263" y="10"/>
                  </a:lnTo>
                  <a:cubicBezTo>
                    <a:pt x="1214" y="4"/>
                    <a:pt x="1166" y="1"/>
                    <a:pt x="1118"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11;p62">
              <a:extLst>
                <a:ext uri="{FF2B5EF4-FFF2-40B4-BE49-F238E27FC236}">
                  <a16:creationId xmlns:a16="http://schemas.microsoft.com/office/drawing/2014/main" id="{714B7612-FEBA-8F2F-4877-76CB1BF3ED64}"/>
                </a:ext>
              </a:extLst>
            </p:cNvPr>
            <p:cNvSpPr/>
            <p:nvPr/>
          </p:nvSpPr>
          <p:spPr>
            <a:xfrm>
              <a:off x="5163825" y="4585225"/>
              <a:ext cx="354050" cy="332100"/>
            </a:xfrm>
            <a:custGeom>
              <a:avLst/>
              <a:gdLst/>
              <a:ahLst/>
              <a:cxnLst/>
              <a:rect l="l" t="t" r="r" b="b"/>
              <a:pathLst>
                <a:path w="14162" h="13284" extrusionOk="0">
                  <a:moveTo>
                    <a:pt x="7073" y="0"/>
                  </a:moveTo>
                  <a:cubicBezTo>
                    <a:pt x="3810" y="0"/>
                    <a:pt x="962" y="2407"/>
                    <a:pt x="502" y="5731"/>
                  </a:cubicBezTo>
                  <a:cubicBezTo>
                    <a:pt x="0" y="9363"/>
                    <a:pt x="2536" y="12718"/>
                    <a:pt x="6169" y="13221"/>
                  </a:cubicBezTo>
                  <a:cubicBezTo>
                    <a:pt x="6477" y="13263"/>
                    <a:pt x="6783" y="13284"/>
                    <a:pt x="7086" y="13284"/>
                  </a:cubicBezTo>
                  <a:cubicBezTo>
                    <a:pt x="10351" y="13284"/>
                    <a:pt x="13198" y="10878"/>
                    <a:pt x="13659" y="7554"/>
                  </a:cubicBezTo>
                  <a:cubicBezTo>
                    <a:pt x="14162" y="3920"/>
                    <a:pt x="11625" y="568"/>
                    <a:pt x="7992" y="64"/>
                  </a:cubicBezTo>
                  <a:cubicBezTo>
                    <a:pt x="7683" y="21"/>
                    <a:pt x="7376" y="0"/>
                    <a:pt x="7073"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12;p62">
              <a:extLst>
                <a:ext uri="{FF2B5EF4-FFF2-40B4-BE49-F238E27FC236}">
                  <a16:creationId xmlns:a16="http://schemas.microsoft.com/office/drawing/2014/main" id="{63106C27-0259-A3E5-3AC9-605CE6741DC3}"/>
                </a:ext>
              </a:extLst>
            </p:cNvPr>
            <p:cNvSpPr/>
            <p:nvPr/>
          </p:nvSpPr>
          <p:spPr>
            <a:xfrm>
              <a:off x="5152350" y="4567725"/>
              <a:ext cx="384175" cy="367075"/>
            </a:xfrm>
            <a:custGeom>
              <a:avLst/>
              <a:gdLst/>
              <a:ahLst/>
              <a:cxnLst/>
              <a:rect l="l" t="t" r="r" b="b"/>
              <a:pathLst>
                <a:path w="15367" h="14683" extrusionOk="0">
                  <a:moveTo>
                    <a:pt x="7527" y="1399"/>
                  </a:moveTo>
                  <a:cubicBezTo>
                    <a:pt x="7805" y="1399"/>
                    <a:pt x="8081" y="1418"/>
                    <a:pt x="8356" y="1456"/>
                  </a:cubicBezTo>
                  <a:cubicBezTo>
                    <a:pt x="11601" y="1906"/>
                    <a:pt x="13875" y="4911"/>
                    <a:pt x="13426" y="8158"/>
                  </a:cubicBezTo>
                  <a:cubicBezTo>
                    <a:pt x="13014" y="11129"/>
                    <a:pt x="10457" y="13283"/>
                    <a:pt x="7538" y="13283"/>
                  </a:cubicBezTo>
                  <a:cubicBezTo>
                    <a:pt x="7270" y="13283"/>
                    <a:pt x="6998" y="13265"/>
                    <a:pt x="6724" y="13227"/>
                  </a:cubicBezTo>
                  <a:cubicBezTo>
                    <a:pt x="3479" y="12777"/>
                    <a:pt x="1205" y="9770"/>
                    <a:pt x="1654" y="6526"/>
                  </a:cubicBezTo>
                  <a:cubicBezTo>
                    <a:pt x="2062" y="3592"/>
                    <a:pt x="4566" y="1406"/>
                    <a:pt x="7527" y="1399"/>
                  </a:cubicBezTo>
                  <a:close/>
                  <a:moveTo>
                    <a:pt x="7522" y="1"/>
                  </a:moveTo>
                  <a:cubicBezTo>
                    <a:pt x="5936" y="1"/>
                    <a:pt x="4399" y="515"/>
                    <a:pt x="3112" y="1488"/>
                  </a:cubicBezTo>
                  <a:cubicBezTo>
                    <a:pt x="1555" y="2659"/>
                    <a:pt x="532" y="4404"/>
                    <a:pt x="269" y="6334"/>
                  </a:cubicBezTo>
                  <a:cubicBezTo>
                    <a:pt x="0" y="8276"/>
                    <a:pt x="503" y="10206"/>
                    <a:pt x="1686" y="11769"/>
                  </a:cubicBezTo>
                  <a:cubicBezTo>
                    <a:pt x="2869" y="13333"/>
                    <a:pt x="4590" y="14343"/>
                    <a:pt x="6532" y="14612"/>
                  </a:cubicBezTo>
                  <a:cubicBezTo>
                    <a:pt x="6867" y="14658"/>
                    <a:pt x="7205" y="14681"/>
                    <a:pt x="7544" y="14682"/>
                  </a:cubicBezTo>
                  <a:cubicBezTo>
                    <a:pt x="11148" y="14682"/>
                    <a:pt x="14302" y="12018"/>
                    <a:pt x="14809" y="8349"/>
                  </a:cubicBezTo>
                  <a:cubicBezTo>
                    <a:pt x="15366" y="4341"/>
                    <a:pt x="12556" y="628"/>
                    <a:pt x="8548" y="72"/>
                  </a:cubicBezTo>
                  <a:cubicBezTo>
                    <a:pt x="8205" y="25"/>
                    <a:pt x="7862" y="1"/>
                    <a:pt x="752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13;p62">
              <a:extLst>
                <a:ext uri="{FF2B5EF4-FFF2-40B4-BE49-F238E27FC236}">
                  <a16:creationId xmlns:a16="http://schemas.microsoft.com/office/drawing/2014/main" id="{9FF3BD23-3678-DC86-2FBE-B725EF8B6794}"/>
                </a:ext>
              </a:extLst>
            </p:cNvPr>
            <p:cNvSpPr/>
            <p:nvPr/>
          </p:nvSpPr>
          <p:spPr>
            <a:xfrm>
              <a:off x="3930025" y="4890725"/>
              <a:ext cx="471275" cy="359450"/>
            </a:xfrm>
            <a:custGeom>
              <a:avLst/>
              <a:gdLst/>
              <a:ahLst/>
              <a:cxnLst/>
              <a:rect l="l" t="t" r="r" b="b"/>
              <a:pathLst>
                <a:path w="18851" h="14378" extrusionOk="0">
                  <a:moveTo>
                    <a:pt x="14996" y="0"/>
                  </a:moveTo>
                  <a:lnTo>
                    <a:pt x="12320" y="5610"/>
                  </a:lnTo>
                  <a:cubicBezTo>
                    <a:pt x="6545" y="1886"/>
                    <a:pt x="3757" y="474"/>
                    <a:pt x="2849" y="474"/>
                  </a:cubicBezTo>
                  <a:cubicBezTo>
                    <a:pt x="1" y="474"/>
                    <a:pt x="15669" y="14378"/>
                    <a:pt x="15669" y="14378"/>
                  </a:cubicBezTo>
                  <a:lnTo>
                    <a:pt x="18851" y="6540"/>
                  </a:lnTo>
                  <a:lnTo>
                    <a:pt x="149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14;p62">
              <a:extLst>
                <a:ext uri="{FF2B5EF4-FFF2-40B4-BE49-F238E27FC236}">
                  <a16:creationId xmlns:a16="http://schemas.microsoft.com/office/drawing/2014/main" id="{07706002-13D4-0026-3621-4DDBB2565C32}"/>
                </a:ext>
              </a:extLst>
            </p:cNvPr>
            <p:cNvSpPr/>
            <p:nvPr/>
          </p:nvSpPr>
          <p:spPr>
            <a:xfrm>
              <a:off x="4249600" y="2964875"/>
              <a:ext cx="1643525" cy="2143650"/>
            </a:xfrm>
            <a:custGeom>
              <a:avLst/>
              <a:gdLst/>
              <a:ahLst/>
              <a:cxnLst/>
              <a:rect l="l" t="t" r="r" b="b"/>
              <a:pathLst>
                <a:path w="65741" h="85746" extrusionOk="0">
                  <a:moveTo>
                    <a:pt x="38557" y="0"/>
                  </a:moveTo>
                  <a:cubicBezTo>
                    <a:pt x="18240" y="22663"/>
                    <a:pt x="1" y="81244"/>
                    <a:pt x="1" y="81244"/>
                  </a:cubicBezTo>
                  <a:lnTo>
                    <a:pt x="5613" y="85745"/>
                  </a:lnTo>
                  <a:cubicBezTo>
                    <a:pt x="12528" y="67829"/>
                    <a:pt x="44418" y="18980"/>
                    <a:pt x="44419" y="18978"/>
                  </a:cubicBezTo>
                  <a:lnTo>
                    <a:pt x="44419" y="18978"/>
                  </a:lnTo>
                  <a:cubicBezTo>
                    <a:pt x="44419" y="18980"/>
                    <a:pt x="38378" y="45417"/>
                    <a:pt x="39111" y="49472"/>
                  </a:cubicBezTo>
                  <a:cubicBezTo>
                    <a:pt x="39399" y="51068"/>
                    <a:pt x="47174" y="57069"/>
                    <a:pt x="52614" y="62956"/>
                  </a:cubicBezTo>
                  <a:lnTo>
                    <a:pt x="65740" y="65100"/>
                  </a:lnTo>
                  <a:lnTo>
                    <a:pt x="65740" y="65100"/>
                  </a:lnTo>
                  <a:lnTo>
                    <a:pt x="52673" y="46385"/>
                  </a:lnTo>
                  <a:lnTo>
                    <a:pt x="65145" y="12524"/>
                  </a:lnTo>
                  <a:lnTo>
                    <a:pt x="38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15;p62">
              <a:extLst>
                <a:ext uri="{FF2B5EF4-FFF2-40B4-BE49-F238E27FC236}">
                  <a16:creationId xmlns:a16="http://schemas.microsoft.com/office/drawing/2014/main" id="{92348A52-D085-7CF9-A7A0-4F3CEA39E66C}"/>
                </a:ext>
              </a:extLst>
            </p:cNvPr>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16;p62">
              <a:extLst>
                <a:ext uri="{FF2B5EF4-FFF2-40B4-BE49-F238E27FC236}">
                  <a16:creationId xmlns:a16="http://schemas.microsoft.com/office/drawing/2014/main" id="{C6D2FCE2-D3B7-5413-6FA3-9F1A70D79A7D}"/>
                </a:ext>
              </a:extLst>
            </p:cNvPr>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17;p62">
              <a:extLst>
                <a:ext uri="{FF2B5EF4-FFF2-40B4-BE49-F238E27FC236}">
                  <a16:creationId xmlns:a16="http://schemas.microsoft.com/office/drawing/2014/main" id="{DD74524B-8CBB-BFA9-5E2A-CBBC3DF44907}"/>
                </a:ext>
              </a:extLst>
            </p:cNvPr>
            <p:cNvSpPr/>
            <p:nvPr/>
          </p:nvSpPr>
          <p:spPr>
            <a:xfrm>
              <a:off x="6161350" y="1492625"/>
              <a:ext cx="164425" cy="216450"/>
            </a:xfrm>
            <a:custGeom>
              <a:avLst/>
              <a:gdLst/>
              <a:ahLst/>
              <a:cxnLst/>
              <a:rect l="l" t="t" r="r" b="b"/>
              <a:pathLst>
                <a:path w="6577" h="8658" extrusionOk="0">
                  <a:moveTo>
                    <a:pt x="4409" y="1"/>
                  </a:moveTo>
                  <a:cubicBezTo>
                    <a:pt x="3184" y="1"/>
                    <a:pt x="1724" y="1375"/>
                    <a:pt x="925" y="3393"/>
                  </a:cubicBezTo>
                  <a:cubicBezTo>
                    <a:pt x="1" y="5726"/>
                    <a:pt x="309" y="8036"/>
                    <a:pt x="1615" y="8554"/>
                  </a:cubicBezTo>
                  <a:cubicBezTo>
                    <a:pt x="1792" y="8624"/>
                    <a:pt x="1978" y="8657"/>
                    <a:pt x="2169" y="8657"/>
                  </a:cubicBezTo>
                  <a:cubicBezTo>
                    <a:pt x="3394" y="8657"/>
                    <a:pt x="4854" y="7283"/>
                    <a:pt x="5653" y="5265"/>
                  </a:cubicBezTo>
                  <a:cubicBezTo>
                    <a:pt x="6577" y="2932"/>
                    <a:pt x="6268" y="622"/>
                    <a:pt x="4963" y="104"/>
                  </a:cubicBezTo>
                  <a:cubicBezTo>
                    <a:pt x="4786" y="34"/>
                    <a:pt x="4600" y="1"/>
                    <a:pt x="4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18;p62">
              <a:extLst>
                <a:ext uri="{FF2B5EF4-FFF2-40B4-BE49-F238E27FC236}">
                  <a16:creationId xmlns:a16="http://schemas.microsoft.com/office/drawing/2014/main" id="{DEC51D51-221D-AE7C-8312-B59D3D409976}"/>
                </a:ext>
              </a:extLst>
            </p:cNvPr>
            <p:cNvSpPr/>
            <p:nvPr/>
          </p:nvSpPr>
          <p:spPr>
            <a:xfrm>
              <a:off x="5642375" y="1238400"/>
              <a:ext cx="718950" cy="631850"/>
            </a:xfrm>
            <a:custGeom>
              <a:avLst/>
              <a:gdLst/>
              <a:ahLst/>
              <a:cxnLst/>
              <a:rect l="l" t="t" r="r" b="b"/>
              <a:pathLst>
                <a:path w="28758" h="25274" extrusionOk="0">
                  <a:moveTo>
                    <a:pt x="8795" y="0"/>
                  </a:moveTo>
                  <a:cubicBezTo>
                    <a:pt x="8795" y="0"/>
                    <a:pt x="0" y="19675"/>
                    <a:pt x="4072" y="22990"/>
                  </a:cubicBezTo>
                  <a:cubicBezTo>
                    <a:pt x="5698" y="24315"/>
                    <a:pt x="8439" y="25274"/>
                    <a:pt x="11411" y="25274"/>
                  </a:cubicBezTo>
                  <a:cubicBezTo>
                    <a:pt x="15873" y="25274"/>
                    <a:pt x="20856" y="23112"/>
                    <a:pt x="23370" y="16785"/>
                  </a:cubicBezTo>
                  <a:cubicBezTo>
                    <a:pt x="28757" y="3225"/>
                    <a:pt x="25814" y="2741"/>
                    <a:pt x="25814" y="2741"/>
                  </a:cubicBezTo>
                  <a:lnTo>
                    <a:pt x="8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19;p62">
              <a:extLst>
                <a:ext uri="{FF2B5EF4-FFF2-40B4-BE49-F238E27FC236}">
                  <a16:creationId xmlns:a16="http://schemas.microsoft.com/office/drawing/2014/main" id="{A2030B11-0A60-69FB-D0D4-5EB689141969}"/>
                </a:ext>
              </a:extLst>
            </p:cNvPr>
            <p:cNvSpPr/>
            <p:nvPr/>
          </p:nvSpPr>
          <p:spPr>
            <a:xfrm>
              <a:off x="6077025" y="1278575"/>
              <a:ext cx="331525" cy="534000"/>
            </a:xfrm>
            <a:custGeom>
              <a:avLst/>
              <a:gdLst/>
              <a:ahLst/>
              <a:cxnLst/>
              <a:rect l="l" t="t" r="r" b="b"/>
              <a:pathLst>
                <a:path w="13261" h="21360" extrusionOk="0">
                  <a:moveTo>
                    <a:pt x="2100" y="1"/>
                  </a:moveTo>
                  <a:cubicBezTo>
                    <a:pt x="2100" y="1"/>
                    <a:pt x="0" y="7492"/>
                    <a:pt x="5107" y="9514"/>
                  </a:cubicBezTo>
                  <a:lnTo>
                    <a:pt x="4320" y="13334"/>
                  </a:lnTo>
                  <a:lnTo>
                    <a:pt x="5889" y="14048"/>
                  </a:lnTo>
                  <a:lnTo>
                    <a:pt x="7474" y="10121"/>
                  </a:lnTo>
                  <a:cubicBezTo>
                    <a:pt x="7474" y="10121"/>
                    <a:pt x="7493" y="10121"/>
                    <a:pt x="7526" y="10121"/>
                  </a:cubicBezTo>
                  <a:cubicBezTo>
                    <a:pt x="7887" y="10121"/>
                    <a:pt x="9977" y="10215"/>
                    <a:pt x="9257" y="12433"/>
                  </a:cubicBezTo>
                  <a:cubicBezTo>
                    <a:pt x="8224" y="15608"/>
                    <a:pt x="6632" y="16185"/>
                    <a:pt x="5611" y="16185"/>
                  </a:cubicBezTo>
                  <a:cubicBezTo>
                    <a:pt x="5028" y="16185"/>
                    <a:pt x="4631" y="15997"/>
                    <a:pt x="4631" y="15997"/>
                  </a:cubicBezTo>
                  <a:lnTo>
                    <a:pt x="2336" y="21359"/>
                  </a:lnTo>
                  <a:lnTo>
                    <a:pt x="2336" y="21359"/>
                  </a:lnTo>
                  <a:cubicBezTo>
                    <a:pt x="2336" y="21359"/>
                    <a:pt x="10332" y="16050"/>
                    <a:pt x="11902" y="8541"/>
                  </a:cubicBezTo>
                  <a:cubicBezTo>
                    <a:pt x="13261" y="2045"/>
                    <a:pt x="11642" y="1607"/>
                    <a:pt x="11181" y="1607"/>
                  </a:cubicBezTo>
                  <a:cubicBezTo>
                    <a:pt x="11109" y="1607"/>
                    <a:pt x="11066" y="1618"/>
                    <a:pt x="11066" y="1618"/>
                  </a:cubicBezTo>
                  <a:lnTo>
                    <a:pt x="2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20;p62">
              <a:extLst>
                <a:ext uri="{FF2B5EF4-FFF2-40B4-BE49-F238E27FC236}">
                  <a16:creationId xmlns:a16="http://schemas.microsoft.com/office/drawing/2014/main" id="{DD091356-71D8-2B2E-645D-4EF7A68EAD30}"/>
                </a:ext>
              </a:extLst>
            </p:cNvPr>
            <p:cNvSpPr/>
            <p:nvPr/>
          </p:nvSpPr>
          <p:spPr>
            <a:xfrm>
              <a:off x="5337225" y="1032250"/>
              <a:ext cx="1177975" cy="445400"/>
            </a:xfrm>
            <a:custGeom>
              <a:avLst/>
              <a:gdLst/>
              <a:ahLst/>
              <a:cxnLst/>
              <a:rect l="l" t="t" r="r" b="b"/>
              <a:pathLst>
                <a:path w="47119" h="17816" extrusionOk="0">
                  <a:moveTo>
                    <a:pt x="27039" y="1"/>
                  </a:moveTo>
                  <a:cubicBezTo>
                    <a:pt x="23023" y="1"/>
                    <a:pt x="21095" y="8298"/>
                    <a:pt x="21095" y="8298"/>
                  </a:cubicBezTo>
                  <a:cubicBezTo>
                    <a:pt x="17236" y="7896"/>
                    <a:pt x="14567" y="7718"/>
                    <a:pt x="12862" y="7718"/>
                  </a:cubicBezTo>
                  <a:cubicBezTo>
                    <a:pt x="0" y="7718"/>
                    <a:pt x="42007" y="17816"/>
                    <a:pt x="42007" y="17816"/>
                  </a:cubicBezTo>
                  <a:cubicBezTo>
                    <a:pt x="47118" y="2134"/>
                    <a:pt x="38321" y="1714"/>
                    <a:pt x="27501" y="37"/>
                  </a:cubicBezTo>
                  <a:cubicBezTo>
                    <a:pt x="27344" y="13"/>
                    <a:pt x="27190" y="1"/>
                    <a:pt x="2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21;p62">
              <a:extLst>
                <a:ext uri="{FF2B5EF4-FFF2-40B4-BE49-F238E27FC236}">
                  <a16:creationId xmlns:a16="http://schemas.microsoft.com/office/drawing/2014/main" id="{41719708-1C9C-8757-5CE5-A785E1A43D6B}"/>
                </a:ext>
              </a:extLst>
            </p:cNvPr>
            <p:cNvSpPr/>
            <p:nvPr/>
          </p:nvSpPr>
          <p:spPr>
            <a:xfrm>
              <a:off x="5337325" y="1225225"/>
              <a:ext cx="1050200" cy="252425"/>
            </a:xfrm>
            <a:custGeom>
              <a:avLst/>
              <a:gdLst/>
              <a:ahLst/>
              <a:cxnLst/>
              <a:rect l="l" t="t" r="r" b="b"/>
              <a:pathLst>
                <a:path w="42008" h="10097" extrusionOk="0">
                  <a:moveTo>
                    <a:pt x="12856" y="0"/>
                  </a:moveTo>
                  <a:cubicBezTo>
                    <a:pt x="0" y="0"/>
                    <a:pt x="42003" y="10097"/>
                    <a:pt x="42003" y="10097"/>
                  </a:cubicBezTo>
                  <a:lnTo>
                    <a:pt x="42008" y="10087"/>
                  </a:lnTo>
                  <a:cubicBezTo>
                    <a:pt x="41958" y="10075"/>
                    <a:pt x="41911" y="10068"/>
                    <a:pt x="41862" y="10056"/>
                  </a:cubicBezTo>
                  <a:cubicBezTo>
                    <a:pt x="27658" y="6717"/>
                    <a:pt x="21091" y="580"/>
                    <a:pt x="21091" y="580"/>
                  </a:cubicBezTo>
                  <a:cubicBezTo>
                    <a:pt x="17231" y="178"/>
                    <a:pt x="14561" y="0"/>
                    <a:pt x="12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22;p62">
              <a:extLst>
                <a:ext uri="{FF2B5EF4-FFF2-40B4-BE49-F238E27FC236}">
                  <a16:creationId xmlns:a16="http://schemas.microsoft.com/office/drawing/2014/main" id="{C8575E40-AFEE-49CE-CBB0-F355AFB60845}"/>
                </a:ext>
              </a:extLst>
            </p:cNvPr>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23;p62">
              <a:extLst>
                <a:ext uri="{FF2B5EF4-FFF2-40B4-BE49-F238E27FC236}">
                  <a16:creationId xmlns:a16="http://schemas.microsoft.com/office/drawing/2014/main" id="{6583595E-D743-10D4-F05E-838B0554B372}"/>
                </a:ext>
              </a:extLst>
            </p:cNvPr>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4;p62">
              <a:extLst>
                <a:ext uri="{FF2B5EF4-FFF2-40B4-BE49-F238E27FC236}">
                  <a16:creationId xmlns:a16="http://schemas.microsoft.com/office/drawing/2014/main" id="{33008F2C-34B0-DA3D-341E-20BA0D09B155}"/>
                </a:ext>
              </a:extLst>
            </p:cNvPr>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5;p62">
              <a:extLst>
                <a:ext uri="{FF2B5EF4-FFF2-40B4-BE49-F238E27FC236}">
                  <a16:creationId xmlns:a16="http://schemas.microsoft.com/office/drawing/2014/main" id="{4BA8F8B3-A61C-998F-D251-A202ACD7E1A0}"/>
                </a:ext>
              </a:extLst>
            </p:cNvPr>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6;p62">
              <a:extLst>
                <a:ext uri="{FF2B5EF4-FFF2-40B4-BE49-F238E27FC236}">
                  <a16:creationId xmlns:a16="http://schemas.microsoft.com/office/drawing/2014/main" id="{C9F64D10-D093-1971-0CCB-D61534E3EF91}"/>
                </a:ext>
              </a:extLst>
            </p:cNvPr>
            <p:cNvSpPr/>
            <p:nvPr/>
          </p:nvSpPr>
          <p:spPr>
            <a:xfrm>
              <a:off x="5137125" y="1918975"/>
              <a:ext cx="1250700" cy="1413475"/>
            </a:xfrm>
            <a:custGeom>
              <a:avLst/>
              <a:gdLst/>
              <a:ahLst/>
              <a:cxnLst/>
              <a:rect l="l" t="t" r="r" b="b"/>
              <a:pathLst>
                <a:path w="50028" h="56539" extrusionOk="0">
                  <a:moveTo>
                    <a:pt x="22822" y="0"/>
                  </a:moveTo>
                  <a:cubicBezTo>
                    <a:pt x="20563" y="0"/>
                    <a:pt x="18801" y="499"/>
                    <a:pt x="17961" y="1720"/>
                  </a:cubicBezTo>
                  <a:cubicBezTo>
                    <a:pt x="14335" y="7000"/>
                    <a:pt x="1" y="42816"/>
                    <a:pt x="1" y="42816"/>
                  </a:cubicBezTo>
                  <a:cubicBezTo>
                    <a:pt x="1" y="42816"/>
                    <a:pt x="15218" y="53027"/>
                    <a:pt x="30222" y="56538"/>
                  </a:cubicBezTo>
                  <a:cubicBezTo>
                    <a:pt x="30222" y="56538"/>
                    <a:pt x="50028" y="11831"/>
                    <a:pt x="46256" y="8252"/>
                  </a:cubicBezTo>
                  <a:cubicBezTo>
                    <a:pt x="45066" y="7123"/>
                    <a:pt x="42166" y="5529"/>
                    <a:pt x="38643" y="4042"/>
                  </a:cubicBezTo>
                  <a:cubicBezTo>
                    <a:pt x="37372" y="5046"/>
                    <a:pt x="35683" y="5523"/>
                    <a:pt x="33981" y="5523"/>
                  </a:cubicBezTo>
                  <a:cubicBezTo>
                    <a:pt x="30646" y="5523"/>
                    <a:pt x="27261" y="3692"/>
                    <a:pt x="26868" y="404"/>
                  </a:cubicBezTo>
                  <a:cubicBezTo>
                    <a:pt x="25419" y="147"/>
                    <a:pt x="24047" y="0"/>
                    <a:pt x="2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27;p62">
              <a:extLst>
                <a:ext uri="{FF2B5EF4-FFF2-40B4-BE49-F238E27FC236}">
                  <a16:creationId xmlns:a16="http://schemas.microsoft.com/office/drawing/2014/main" id="{AE9921CE-26EE-3E8F-D2B5-7950C2601287}"/>
                </a:ext>
              </a:extLst>
            </p:cNvPr>
            <p:cNvSpPr/>
            <p:nvPr/>
          </p:nvSpPr>
          <p:spPr>
            <a:xfrm>
              <a:off x="5137125" y="2388775"/>
              <a:ext cx="869825" cy="943675"/>
            </a:xfrm>
            <a:custGeom>
              <a:avLst/>
              <a:gdLst/>
              <a:ahLst/>
              <a:cxnLst/>
              <a:rect l="l" t="t" r="r" b="b"/>
              <a:pathLst>
                <a:path w="34793" h="37747" extrusionOk="0">
                  <a:moveTo>
                    <a:pt x="9933" y="1"/>
                  </a:moveTo>
                  <a:cubicBezTo>
                    <a:pt x="5063" y="11375"/>
                    <a:pt x="1" y="24025"/>
                    <a:pt x="1" y="24025"/>
                  </a:cubicBezTo>
                  <a:cubicBezTo>
                    <a:pt x="1" y="24025"/>
                    <a:pt x="15218" y="34237"/>
                    <a:pt x="30222" y="37746"/>
                  </a:cubicBezTo>
                  <a:cubicBezTo>
                    <a:pt x="30222" y="37746"/>
                    <a:pt x="32203" y="33272"/>
                    <a:pt x="34793" y="27042"/>
                  </a:cubicBezTo>
                  <a:cubicBezTo>
                    <a:pt x="31931" y="25026"/>
                    <a:pt x="29172" y="22905"/>
                    <a:pt x="26532" y="20754"/>
                  </a:cubicBezTo>
                  <a:cubicBezTo>
                    <a:pt x="19764" y="15235"/>
                    <a:pt x="13128" y="8295"/>
                    <a:pt x="9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28;p62">
              <a:extLst>
                <a:ext uri="{FF2B5EF4-FFF2-40B4-BE49-F238E27FC236}">
                  <a16:creationId xmlns:a16="http://schemas.microsoft.com/office/drawing/2014/main" id="{C4DA9B8A-3556-CB2E-F5F9-EFD7F4669D27}"/>
                </a:ext>
              </a:extLst>
            </p:cNvPr>
            <p:cNvSpPr/>
            <p:nvPr/>
          </p:nvSpPr>
          <p:spPr>
            <a:xfrm>
              <a:off x="4134150" y="1941375"/>
              <a:ext cx="1152200" cy="1100325"/>
            </a:xfrm>
            <a:custGeom>
              <a:avLst/>
              <a:gdLst/>
              <a:ahLst/>
              <a:cxnLst/>
              <a:rect l="l" t="t" r="r" b="b"/>
              <a:pathLst>
                <a:path w="46088" h="44013" extrusionOk="0">
                  <a:moveTo>
                    <a:pt x="6063" y="1"/>
                  </a:moveTo>
                  <a:lnTo>
                    <a:pt x="1" y="39090"/>
                  </a:lnTo>
                  <a:lnTo>
                    <a:pt x="38020" y="44012"/>
                  </a:lnTo>
                  <a:lnTo>
                    <a:pt x="46088" y="5726"/>
                  </a:lnTo>
                  <a:lnTo>
                    <a:pt x="6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29;p62">
              <a:extLst>
                <a:ext uri="{FF2B5EF4-FFF2-40B4-BE49-F238E27FC236}">
                  <a16:creationId xmlns:a16="http://schemas.microsoft.com/office/drawing/2014/main" id="{537FFEC9-B9C0-900F-2767-765F18187A7F}"/>
                </a:ext>
              </a:extLst>
            </p:cNvPr>
            <p:cNvSpPr/>
            <p:nvPr/>
          </p:nvSpPr>
          <p:spPr>
            <a:xfrm>
              <a:off x="4134150" y="1941375"/>
              <a:ext cx="318625" cy="1001400"/>
            </a:xfrm>
            <a:custGeom>
              <a:avLst/>
              <a:gdLst/>
              <a:ahLst/>
              <a:cxnLst/>
              <a:rect l="l" t="t" r="r" b="b"/>
              <a:pathLst>
                <a:path w="12745" h="40056" extrusionOk="0">
                  <a:moveTo>
                    <a:pt x="6063" y="1"/>
                  </a:moveTo>
                  <a:lnTo>
                    <a:pt x="1" y="39090"/>
                  </a:lnTo>
                  <a:lnTo>
                    <a:pt x="7457" y="40055"/>
                  </a:lnTo>
                  <a:lnTo>
                    <a:pt x="12745" y="956"/>
                  </a:lnTo>
                  <a:lnTo>
                    <a:pt x="60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30;p62">
              <a:extLst>
                <a:ext uri="{FF2B5EF4-FFF2-40B4-BE49-F238E27FC236}">
                  <a16:creationId xmlns:a16="http://schemas.microsoft.com/office/drawing/2014/main" id="{1CC7554B-144B-FDD4-21D2-51F91CF605F7}"/>
                </a:ext>
              </a:extLst>
            </p:cNvPr>
            <p:cNvSpPr/>
            <p:nvPr/>
          </p:nvSpPr>
          <p:spPr>
            <a:xfrm>
              <a:off x="4854750" y="2398675"/>
              <a:ext cx="1267875" cy="618250"/>
            </a:xfrm>
            <a:custGeom>
              <a:avLst/>
              <a:gdLst/>
              <a:ahLst/>
              <a:cxnLst/>
              <a:rect l="l" t="t" r="r" b="b"/>
              <a:pathLst>
                <a:path w="50715" h="24730" extrusionOk="0">
                  <a:moveTo>
                    <a:pt x="41863" y="1"/>
                  </a:moveTo>
                  <a:lnTo>
                    <a:pt x="29237" y="16436"/>
                  </a:lnTo>
                  <a:lnTo>
                    <a:pt x="9857" y="14728"/>
                  </a:lnTo>
                  <a:cubicBezTo>
                    <a:pt x="7955" y="12999"/>
                    <a:pt x="7135" y="12425"/>
                    <a:pt x="6886" y="12425"/>
                  </a:cubicBezTo>
                  <a:cubicBezTo>
                    <a:pt x="6392" y="12425"/>
                    <a:pt x="8130" y="14673"/>
                    <a:pt x="8130" y="14673"/>
                  </a:cubicBezTo>
                  <a:cubicBezTo>
                    <a:pt x="5526" y="14221"/>
                    <a:pt x="4119" y="14050"/>
                    <a:pt x="3483" y="14050"/>
                  </a:cubicBezTo>
                  <a:cubicBezTo>
                    <a:pt x="1496" y="14050"/>
                    <a:pt x="7017" y="15717"/>
                    <a:pt x="7017" y="15717"/>
                  </a:cubicBezTo>
                  <a:cubicBezTo>
                    <a:pt x="4408" y="15029"/>
                    <a:pt x="3079" y="14772"/>
                    <a:pt x="2548" y="14772"/>
                  </a:cubicBezTo>
                  <a:cubicBezTo>
                    <a:pt x="989" y="14772"/>
                    <a:pt x="6328" y="16989"/>
                    <a:pt x="6328" y="16989"/>
                  </a:cubicBezTo>
                  <a:cubicBezTo>
                    <a:pt x="3561" y="16471"/>
                    <a:pt x="2163" y="16276"/>
                    <a:pt x="1627" y="16276"/>
                  </a:cubicBezTo>
                  <a:cubicBezTo>
                    <a:pt x="0" y="16276"/>
                    <a:pt x="6293" y="18068"/>
                    <a:pt x="6293" y="18068"/>
                  </a:cubicBezTo>
                  <a:cubicBezTo>
                    <a:pt x="4241" y="17720"/>
                    <a:pt x="3068" y="17584"/>
                    <a:pt x="2489" y="17584"/>
                  </a:cubicBezTo>
                  <a:cubicBezTo>
                    <a:pt x="400" y="17584"/>
                    <a:pt x="6034" y="19355"/>
                    <a:pt x="6034" y="19355"/>
                  </a:cubicBezTo>
                  <a:cubicBezTo>
                    <a:pt x="6034" y="19355"/>
                    <a:pt x="27907" y="24166"/>
                    <a:pt x="31560" y="24717"/>
                  </a:cubicBezTo>
                  <a:cubicBezTo>
                    <a:pt x="31613" y="24725"/>
                    <a:pt x="31669" y="24729"/>
                    <a:pt x="31728" y="24729"/>
                  </a:cubicBezTo>
                  <a:cubicBezTo>
                    <a:pt x="35666" y="24729"/>
                    <a:pt x="50715" y="6767"/>
                    <a:pt x="50715" y="6767"/>
                  </a:cubicBezTo>
                  <a:lnTo>
                    <a:pt x="418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31;p62">
              <a:extLst>
                <a:ext uri="{FF2B5EF4-FFF2-40B4-BE49-F238E27FC236}">
                  <a16:creationId xmlns:a16="http://schemas.microsoft.com/office/drawing/2014/main" id="{70216B23-9602-9A80-083B-2E92213288A7}"/>
                </a:ext>
              </a:extLst>
            </p:cNvPr>
            <p:cNvSpPr/>
            <p:nvPr/>
          </p:nvSpPr>
          <p:spPr>
            <a:xfrm>
              <a:off x="390600" y="5071275"/>
              <a:ext cx="3075800" cy="235800"/>
            </a:xfrm>
            <a:custGeom>
              <a:avLst/>
              <a:gdLst/>
              <a:ahLst/>
              <a:cxnLst/>
              <a:rect l="l" t="t" r="r" b="b"/>
              <a:pathLst>
                <a:path w="123032" h="9432" extrusionOk="0">
                  <a:moveTo>
                    <a:pt x="61517" y="1"/>
                  </a:moveTo>
                  <a:cubicBezTo>
                    <a:pt x="45201" y="1"/>
                    <a:pt x="29554" y="498"/>
                    <a:pt x="18018" y="1383"/>
                  </a:cubicBezTo>
                  <a:cubicBezTo>
                    <a:pt x="6482" y="2266"/>
                    <a:pt x="0" y="3467"/>
                    <a:pt x="0" y="4717"/>
                  </a:cubicBezTo>
                  <a:cubicBezTo>
                    <a:pt x="0" y="5967"/>
                    <a:pt x="6482" y="7166"/>
                    <a:pt x="18018" y="8051"/>
                  </a:cubicBezTo>
                  <a:cubicBezTo>
                    <a:pt x="29554" y="8936"/>
                    <a:pt x="45201" y="9431"/>
                    <a:pt x="61517" y="9431"/>
                  </a:cubicBezTo>
                  <a:cubicBezTo>
                    <a:pt x="77832" y="9431"/>
                    <a:pt x="93478" y="8936"/>
                    <a:pt x="105014" y="8051"/>
                  </a:cubicBezTo>
                  <a:cubicBezTo>
                    <a:pt x="116550" y="7166"/>
                    <a:pt x="123031" y="5967"/>
                    <a:pt x="123031" y="4717"/>
                  </a:cubicBezTo>
                  <a:cubicBezTo>
                    <a:pt x="123031" y="3467"/>
                    <a:pt x="116550" y="2266"/>
                    <a:pt x="105014" y="1383"/>
                  </a:cubicBezTo>
                  <a:cubicBezTo>
                    <a:pt x="93478" y="498"/>
                    <a:pt x="77832" y="1"/>
                    <a:pt x="61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32;p62">
              <a:extLst>
                <a:ext uri="{FF2B5EF4-FFF2-40B4-BE49-F238E27FC236}">
                  <a16:creationId xmlns:a16="http://schemas.microsoft.com/office/drawing/2014/main" id="{5AA0E6F2-A271-B20E-C27E-08D4494E1EB4}"/>
                </a:ext>
              </a:extLst>
            </p:cNvPr>
            <p:cNvSpPr/>
            <p:nvPr/>
          </p:nvSpPr>
          <p:spPr>
            <a:xfrm>
              <a:off x="2175350" y="4956975"/>
              <a:ext cx="229900" cy="253675"/>
            </a:xfrm>
            <a:custGeom>
              <a:avLst/>
              <a:gdLst/>
              <a:ahLst/>
              <a:cxnLst/>
              <a:rect l="l" t="t" r="r" b="b"/>
              <a:pathLst>
                <a:path w="9196" h="10147" extrusionOk="0">
                  <a:moveTo>
                    <a:pt x="3146" y="0"/>
                  </a:moveTo>
                  <a:cubicBezTo>
                    <a:pt x="3146" y="0"/>
                    <a:pt x="0" y="8574"/>
                    <a:pt x="1937" y="10002"/>
                  </a:cubicBezTo>
                  <a:cubicBezTo>
                    <a:pt x="2069" y="10100"/>
                    <a:pt x="2218" y="10146"/>
                    <a:pt x="2380" y="10146"/>
                  </a:cubicBezTo>
                  <a:cubicBezTo>
                    <a:pt x="4577" y="10146"/>
                    <a:pt x="9196" y="1715"/>
                    <a:pt x="9196" y="1715"/>
                  </a:cubicBezTo>
                  <a:lnTo>
                    <a:pt x="31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3;p62">
              <a:extLst>
                <a:ext uri="{FF2B5EF4-FFF2-40B4-BE49-F238E27FC236}">
                  <a16:creationId xmlns:a16="http://schemas.microsoft.com/office/drawing/2014/main" id="{2851843A-DA36-A6CD-3FD6-5C272B89D1B1}"/>
                </a:ext>
              </a:extLst>
            </p:cNvPr>
            <p:cNvSpPr/>
            <p:nvPr/>
          </p:nvSpPr>
          <p:spPr>
            <a:xfrm>
              <a:off x="2770125" y="5049850"/>
              <a:ext cx="385125" cy="107550"/>
            </a:xfrm>
            <a:custGeom>
              <a:avLst/>
              <a:gdLst/>
              <a:ahLst/>
              <a:cxnLst/>
              <a:rect l="l" t="t" r="r" b="b"/>
              <a:pathLst>
                <a:path w="15405" h="4302" extrusionOk="0">
                  <a:moveTo>
                    <a:pt x="1135" y="1"/>
                  </a:moveTo>
                  <a:cubicBezTo>
                    <a:pt x="1135" y="1"/>
                    <a:pt x="0" y="2725"/>
                    <a:pt x="1135" y="2952"/>
                  </a:cubicBezTo>
                  <a:cubicBezTo>
                    <a:pt x="1742" y="3074"/>
                    <a:pt x="8401" y="4302"/>
                    <a:pt x="11846" y="4302"/>
                  </a:cubicBezTo>
                  <a:cubicBezTo>
                    <a:pt x="14836" y="4302"/>
                    <a:pt x="15405" y="3377"/>
                    <a:pt x="74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34;p62">
              <a:extLst>
                <a:ext uri="{FF2B5EF4-FFF2-40B4-BE49-F238E27FC236}">
                  <a16:creationId xmlns:a16="http://schemas.microsoft.com/office/drawing/2014/main" id="{C23828B6-0202-E483-9F39-AEA49380678A}"/>
                </a:ext>
              </a:extLst>
            </p:cNvPr>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rgbClr val="FFC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35;p62">
              <a:extLst>
                <a:ext uri="{FF2B5EF4-FFF2-40B4-BE49-F238E27FC236}">
                  <a16:creationId xmlns:a16="http://schemas.microsoft.com/office/drawing/2014/main" id="{11A90031-6C97-ED02-74C4-22DCC8FFBF88}"/>
                </a:ext>
              </a:extLst>
            </p:cNvPr>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36;p62">
              <a:extLst>
                <a:ext uri="{FF2B5EF4-FFF2-40B4-BE49-F238E27FC236}">
                  <a16:creationId xmlns:a16="http://schemas.microsoft.com/office/drawing/2014/main" id="{7A4DCDC2-BEE1-5250-3ED4-E62AF4696863}"/>
                </a:ext>
              </a:extLst>
            </p:cNvPr>
            <p:cNvSpPr/>
            <p:nvPr/>
          </p:nvSpPr>
          <p:spPr>
            <a:xfrm>
              <a:off x="2108050" y="2392825"/>
              <a:ext cx="1001550" cy="2661075"/>
            </a:xfrm>
            <a:custGeom>
              <a:avLst/>
              <a:gdLst/>
              <a:ahLst/>
              <a:cxnLst/>
              <a:rect l="l" t="t" r="r" b="b"/>
              <a:pathLst>
                <a:path w="40062" h="106443" extrusionOk="0">
                  <a:moveTo>
                    <a:pt x="13467" y="1"/>
                  </a:moveTo>
                  <a:cubicBezTo>
                    <a:pt x="13467" y="1"/>
                    <a:pt x="0" y="23255"/>
                    <a:pt x="3503" y="34930"/>
                  </a:cubicBezTo>
                  <a:cubicBezTo>
                    <a:pt x="6203" y="43934"/>
                    <a:pt x="16930" y="59742"/>
                    <a:pt x="16930" y="59742"/>
                  </a:cubicBezTo>
                  <a:cubicBezTo>
                    <a:pt x="16930" y="59742"/>
                    <a:pt x="6130" y="73751"/>
                    <a:pt x="2627" y="103815"/>
                  </a:cubicBezTo>
                  <a:lnTo>
                    <a:pt x="13135" y="106443"/>
                  </a:lnTo>
                  <a:cubicBezTo>
                    <a:pt x="13135" y="106443"/>
                    <a:pt x="31231" y="65870"/>
                    <a:pt x="32107" y="61492"/>
                  </a:cubicBezTo>
                  <a:cubicBezTo>
                    <a:pt x="32983" y="57114"/>
                    <a:pt x="28605" y="29385"/>
                    <a:pt x="28605" y="29385"/>
                  </a:cubicBezTo>
                  <a:lnTo>
                    <a:pt x="40061" y="21781"/>
                  </a:lnTo>
                  <a:lnTo>
                    <a:pt x="34848" y="3720"/>
                  </a:lnTo>
                  <a:lnTo>
                    <a:pt x="13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37;p62">
              <a:extLst>
                <a:ext uri="{FF2B5EF4-FFF2-40B4-BE49-F238E27FC236}">
                  <a16:creationId xmlns:a16="http://schemas.microsoft.com/office/drawing/2014/main" id="{08B4AFF1-0DB9-679D-B569-66DCC8854206}"/>
                </a:ext>
              </a:extLst>
            </p:cNvPr>
            <p:cNvSpPr/>
            <p:nvPr/>
          </p:nvSpPr>
          <p:spPr>
            <a:xfrm>
              <a:off x="2746000" y="407550"/>
              <a:ext cx="334750" cy="1739375"/>
            </a:xfrm>
            <a:custGeom>
              <a:avLst/>
              <a:gdLst/>
              <a:ahLst/>
              <a:cxnLst/>
              <a:rect l="l" t="t" r="r" b="b"/>
              <a:pathLst>
                <a:path w="13390" h="69575" extrusionOk="0">
                  <a:moveTo>
                    <a:pt x="10624" y="0"/>
                  </a:moveTo>
                  <a:cubicBezTo>
                    <a:pt x="10199" y="0"/>
                    <a:pt x="9214" y="5620"/>
                    <a:pt x="9214" y="5620"/>
                  </a:cubicBezTo>
                  <a:cubicBezTo>
                    <a:pt x="8910" y="1387"/>
                    <a:pt x="8678" y="23"/>
                    <a:pt x="8506" y="23"/>
                  </a:cubicBezTo>
                  <a:cubicBezTo>
                    <a:pt x="8195" y="23"/>
                    <a:pt x="8078" y="4497"/>
                    <a:pt x="8078" y="4497"/>
                  </a:cubicBezTo>
                  <a:cubicBezTo>
                    <a:pt x="5364" y="23674"/>
                    <a:pt x="0" y="54381"/>
                    <a:pt x="0" y="54381"/>
                  </a:cubicBezTo>
                  <a:cubicBezTo>
                    <a:pt x="0" y="54381"/>
                    <a:pt x="1063" y="69575"/>
                    <a:pt x="3795" y="69575"/>
                  </a:cubicBezTo>
                  <a:cubicBezTo>
                    <a:pt x="4673" y="69575"/>
                    <a:pt x="5724" y="68004"/>
                    <a:pt x="6967" y="63853"/>
                  </a:cubicBezTo>
                  <a:cubicBezTo>
                    <a:pt x="12075" y="46790"/>
                    <a:pt x="13046" y="6812"/>
                    <a:pt x="13046" y="6812"/>
                  </a:cubicBezTo>
                  <a:cubicBezTo>
                    <a:pt x="13389" y="3405"/>
                    <a:pt x="13343" y="2298"/>
                    <a:pt x="13138" y="2298"/>
                  </a:cubicBezTo>
                  <a:cubicBezTo>
                    <a:pt x="12756" y="2298"/>
                    <a:pt x="11825" y="6124"/>
                    <a:pt x="11825" y="6124"/>
                  </a:cubicBezTo>
                  <a:cubicBezTo>
                    <a:pt x="12237" y="2320"/>
                    <a:pt x="12208" y="1100"/>
                    <a:pt x="12000" y="1100"/>
                  </a:cubicBezTo>
                  <a:cubicBezTo>
                    <a:pt x="11629" y="1100"/>
                    <a:pt x="10688" y="5003"/>
                    <a:pt x="10688" y="5003"/>
                  </a:cubicBezTo>
                  <a:cubicBezTo>
                    <a:pt x="10903" y="1267"/>
                    <a:pt x="10827" y="0"/>
                    <a:pt x="10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38;p62">
              <a:extLst>
                <a:ext uri="{FF2B5EF4-FFF2-40B4-BE49-F238E27FC236}">
                  <a16:creationId xmlns:a16="http://schemas.microsoft.com/office/drawing/2014/main" id="{B054D7B8-08F6-127C-A45B-9C6F00D4EBEB}"/>
                </a:ext>
              </a:extLst>
            </p:cNvPr>
            <p:cNvSpPr/>
            <p:nvPr/>
          </p:nvSpPr>
          <p:spPr>
            <a:xfrm>
              <a:off x="2880350" y="529300"/>
              <a:ext cx="174025" cy="125450"/>
            </a:xfrm>
            <a:custGeom>
              <a:avLst/>
              <a:gdLst/>
              <a:ahLst/>
              <a:cxnLst/>
              <a:rect l="l" t="t" r="r" b="b"/>
              <a:pathLst>
                <a:path w="6961" h="5018" extrusionOk="0">
                  <a:moveTo>
                    <a:pt x="593" y="1"/>
                  </a:moveTo>
                  <a:cubicBezTo>
                    <a:pt x="0" y="1"/>
                    <a:pt x="3738" y="3803"/>
                    <a:pt x="3738" y="3803"/>
                  </a:cubicBezTo>
                  <a:cubicBezTo>
                    <a:pt x="3738" y="3803"/>
                    <a:pt x="5956" y="5017"/>
                    <a:pt x="6533" y="5017"/>
                  </a:cubicBezTo>
                  <a:cubicBezTo>
                    <a:pt x="6960" y="5017"/>
                    <a:pt x="6488" y="4352"/>
                    <a:pt x="3551" y="2035"/>
                  </a:cubicBezTo>
                  <a:cubicBezTo>
                    <a:pt x="1658" y="542"/>
                    <a:pt x="817"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139;p62">
              <a:extLst>
                <a:ext uri="{FF2B5EF4-FFF2-40B4-BE49-F238E27FC236}">
                  <a16:creationId xmlns:a16="http://schemas.microsoft.com/office/drawing/2014/main" id="{ABDECDB7-5C69-B5D4-215A-FEAE516DF09F}"/>
                </a:ext>
              </a:extLst>
            </p:cNvPr>
            <p:cNvSpPr/>
            <p:nvPr/>
          </p:nvSpPr>
          <p:spPr>
            <a:xfrm>
              <a:off x="1905825" y="951875"/>
              <a:ext cx="811375" cy="1078925"/>
            </a:xfrm>
            <a:custGeom>
              <a:avLst/>
              <a:gdLst/>
              <a:ahLst/>
              <a:cxnLst/>
              <a:rect l="l" t="t" r="r" b="b"/>
              <a:pathLst>
                <a:path w="32455" h="43157" extrusionOk="0">
                  <a:moveTo>
                    <a:pt x="23629" y="1"/>
                  </a:moveTo>
                  <a:cubicBezTo>
                    <a:pt x="22178" y="1"/>
                    <a:pt x="20524" y="415"/>
                    <a:pt x="18700" y="1528"/>
                  </a:cubicBezTo>
                  <a:cubicBezTo>
                    <a:pt x="11536" y="5894"/>
                    <a:pt x="16205" y="16176"/>
                    <a:pt x="7931" y="19060"/>
                  </a:cubicBezTo>
                  <a:cubicBezTo>
                    <a:pt x="0" y="21824"/>
                    <a:pt x="486" y="43156"/>
                    <a:pt x="15642" y="43156"/>
                  </a:cubicBezTo>
                  <a:cubicBezTo>
                    <a:pt x="16298" y="43156"/>
                    <a:pt x="16980" y="43116"/>
                    <a:pt x="17691" y="43033"/>
                  </a:cubicBezTo>
                  <a:cubicBezTo>
                    <a:pt x="28580" y="41762"/>
                    <a:pt x="32455" y="31835"/>
                    <a:pt x="32455" y="31835"/>
                  </a:cubicBezTo>
                  <a:lnTo>
                    <a:pt x="30391" y="3552"/>
                  </a:lnTo>
                  <a:cubicBezTo>
                    <a:pt x="30391" y="3552"/>
                    <a:pt x="27876" y="1"/>
                    <a:pt x="23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140;p62">
              <a:extLst>
                <a:ext uri="{FF2B5EF4-FFF2-40B4-BE49-F238E27FC236}">
                  <a16:creationId xmlns:a16="http://schemas.microsoft.com/office/drawing/2014/main" id="{575C1042-17F3-E1C6-157A-9D37714962CF}"/>
                </a:ext>
              </a:extLst>
            </p:cNvPr>
            <p:cNvSpPr/>
            <p:nvPr/>
          </p:nvSpPr>
          <p:spPr>
            <a:xfrm>
              <a:off x="2605275" y="951625"/>
              <a:ext cx="758650" cy="1136325"/>
            </a:xfrm>
            <a:custGeom>
              <a:avLst/>
              <a:gdLst/>
              <a:ahLst/>
              <a:cxnLst/>
              <a:rect l="l" t="t" r="r" b="b"/>
              <a:pathLst>
                <a:path w="30346" h="45453" extrusionOk="0">
                  <a:moveTo>
                    <a:pt x="6549" y="1"/>
                  </a:moveTo>
                  <a:cubicBezTo>
                    <a:pt x="2417" y="1"/>
                    <a:pt x="1260" y="4598"/>
                    <a:pt x="1260" y="4598"/>
                  </a:cubicBezTo>
                  <a:lnTo>
                    <a:pt x="1" y="41613"/>
                  </a:lnTo>
                  <a:cubicBezTo>
                    <a:pt x="1" y="41613"/>
                    <a:pt x="7027" y="45453"/>
                    <a:pt x="12928" y="45453"/>
                  </a:cubicBezTo>
                  <a:cubicBezTo>
                    <a:pt x="15563" y="45453"/>
                    <a:pt x="17974" y="44687"/>
                    <a:pt x="19434" y="42471"/>
                  </a:cubicBezTo>
                  <a:cubicBezTo>
                    <a:pt x="23560" y="36208"/>
                    <a:pt x="18577" y="34470"/>
                    <a:pt x="23721" y="28753"/>
                  </a:cubicBezTo>
                  <a:cubicBezTo>
                    <a:pt x="30346" y="21392"/>
                    <a:pt x="27684" y="12210"/>
                    <a:pt x="21149" y="10464"/>
                  </a:cubicBezTo>
                  <a:cubicBezTo>
                    <a:pt x="14612" y="8716"/>
                    <a:pt x="15433" y="1890"/>
                    <a:pt x="8002" y="175"/>
                  </a:cubicBezTo>
                  <a:cubicBezTo>
                    <a:pt x="7481" y="55"/>
                    <a:pt x="6998" y="1"/>
                    <a:pt x="6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141;p62">
              <a:extLst>
                <a:ext uri="{FF2B5EF4-FFF2-40B4-BE49-F238E27FC236}">
                  <a16:creationId xmlns:a16="http://schemas.microsoft.com/office/drawing/2014/main" id="{6C622D2A-928C-1EFE-7F5C-4EA196EBEEFD}"/>
                </a:ext>
              </a:extLst>
            </p:cNvPr>
            <p:cNvSpPr/>
            <p:nvPr/>
          </p:nvSpPr>
          <p:spPr>
            <a:xfrm>
              <a:off x="2348125" y="1542100"/>
              <a:ext cx="452350" cy="409975"/>
            </a:xfrm>
            <a:custGeom>
              <a:avLst/>
              <a:gdLst/>
              <a:ahLst/>
              <a:cxnLst/>
              <a:rect l="l" t="t" r="r" b="b"/>
              <a:pathLst>
                <a:path w="18094" h="16399" extrusionOk="0">
                  <a:moveTo>
                    <a:pt x="3724" y="0"/>
                  </a:moveTo>
                  <a:lnTo>
                    <a:pt x="4741" y="10160"/>
                  </a:lnTo>
                  <a:lnTo>
                    <a:pt x="1087" y="10709"/>
                  </a:lnTo>
                  <a:lnTo>
                    <a:pt x="0" y="13676"/>
                  </a:lnTo>
                  <a:lnTo>
                    <a:pt x="12265" y="16399"/>
                  </a:lnTo>
                  <a:lnTo>
                    <a:pt x="18094" y="9915"/>
                  </a:lnTo>
                  <a:lnTo>
                    <a:pt x="13081" y="9181"/>
                  </a:lnTo>
                  <a:lnTo>
                    <a:pt x="12749" y="2878"/>
                  </a:lnTo>
                  <a:lnTo>
                    <a:pt x="3724" y="0"/>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142;p62">
              <a:extLst>
                <a:ext uri="{FF2B5EF4-FFF2-40B4-BE49-F238E27FC236}">
                  <a16:creationId xmlns:a16="http://schemas.microsoft.com/office/drawing/2014/main" id="{A5438528-7670-893F-9091-6CF71B16CE70}"/>
                </a:ext>
              </a:extLst>
            </p:cNvPr>
            <p:cNvSpPr/>
            <p:nvPr/>
          </p:nvSpPr>
          <p:spPr>
            <a:xfrm>
              <a:off x="2348125" y="1551825"/>
              <a:ext cx="452350" cy="400250"/>
            </a:xfrm>
            <a:custGeom>
              <a:avLst/>
              <a:gdLst/>
              <a:ahLst/>
              <a:cxnLst/>
              <a:rect l="l" t="t" r="r" b="b"/>
              <a:pathLst>
                <a:path w="18094" h="16010" extrusionOk="0">
                  <a:moveTo>
                    <a:pt x="3699" y="0"/>
                  </a:moveTo>
                  <a:lnTo>
                    <a:pt x="4741" y="9771"/>
                  </a:lnTo>
                  <a:lnTo>
                    <a:pt x="1087" y="10320"/>
                  </a:lnTo>
                  <a:lnTo>
                    <a:pt x="0" y="13287"/>
                  </a:lnTo>
                  <a:lnTo>
                    <a:pt x="12265" y="16010"/>
                  </a:lnTo>
                  <a:lnTo>
                    <a:pt x="18094" y="9526"/>
                  </a:lnTo>
                  <a:lnTo>
                    <a:pt x="13081" y="8792"/>
                  </a:lnTo>
                  <a:lnTo>
                    <a:pt x="12749" y="2489"/>
                  </a:lnTo>
                  <a:lnTo>
                    <a:pt x="3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143;p62">
              <a:extLst>
                <a:ext uri="{FF2B5EF4-FFF2-40B4-BE49-F238E27FC236}">
                  <a16:creationId xmlns:a16="http://schemas.microsoft.com/office/drawing/2014/main" id="{42637336-2262-143D-78D1-BB66251BBBFD}"/>
                </a:ext>
              </a:extLst>
            </p:cNvPr>
            <p:cNvSpPr/>
            <p:nvPr/>
          </p:nvSpPr>
          <p:spPr>
            <a:xfrm>
              <a:off x="2329625" y="1351525"/>
              <a:ext cx="154750" cy="196925"/>
            </a:xfrm>
            <a:custGeom>
              <a:avLst/>
              <a:gdLst/>
              <a:ahLst/>
              <a:cxnLst/>
              <a:rect l="l" t="t" r="r" b="b"/>
              <a:pathLst>
                <a:path w="6190" h="7877" extrusionOk="0">
                  <a:moveTo>
                    <a:pt x="2782" y="1"/>
                  </a:moveTo>
                  <a:cubicBezTo>
                    <a:pt x="2677" y="1"/>
                    <a:pt x="2571" y="9"/>
                    <a:pt x="2466" y="26"/>
                  </a:cubicBezTo>
                  <a:cubicBezTo>
                    <a:pt x="948" y="270"/>
                    <a:pt x="0" y="2220"/>
                    <a:pt x="349" y="4380"/>
                  </a:cubicBezTo>
                  <a:cubicBezTo>
                    <a:pt x="671" y="6391"/>
                    <a:pt x="2003" y="7876"/>
                    <a:pt x="3408" y="7876"/>
                  </a:cubicBezTo>
                  <a:cubicBezTo>
                    <a:pt x="3513" y="7876"/>
                    <a:pt x="3618" y="7868"/>
                    <a:pt x="3724" y="7851"/>
                  </a:cubicBezTo>
                  <a:cubicBezTo>
                    <a:pt x="5240" y="7607"/>
                    <a:pt x="6189" y="5658"/>
                    <a:pt x="5841" y="3498"/>
                  </a:cubicBezTo>
                  <a:cubicBezTo>
                    <a:pt x="5519" y="1487"/>
                    <a:pt x="4187" y="1"/>
                    <a:pt x="2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144;p62">
              <a:extLst>
                <a:ext uri="{FF2B5EF4-FFF2-40B4-BE49-F238E27FC236}">
                  <a16:creationId xmlns:a16="http://schemas.microsoft.com/office/drawing/2014/main" id="{611736CD-C9A8-1781-FCEA-B4BB403BCD78}"/>
                </a:ext>
              </a:extLst>
            </p:cNvPr>
            <p:cNvSpPr/>
            <p:nvPr/>
          </p:nvSpPr>
          <p:spPr>
            <a:xfrm>
              <a:off x="2363225" y="1081675"/>
              <a:ext cx="584600" cy="637050"/>
            </a:xfrm>
            <a:custGeom>
              <a:avLst/>
              <a:gdLst/>
              <a:ahLst/>
              <a:cxnLst/>
              <a:rect l="l" t="t" r="r" b="b"/>
              <a:pathLst>
                <a:path w="23384" h="25482" extrusionOk="0">
                  <a:moveTo>
                    <a:pt x="9056" y="0"/>
                  </a:moveTo>
                  <a:cubicBezTo>
                    <a:pt x="3086" y="0"/>
                    <a:pt x="2778" y="5222"/>
                    <a:pt x="1499" y="10452"/>
                  </a:cubicBezTo>
                  <a:cubicBezTo>
                    <a:pt x="0" y="16577"/>
                    <a:pt x="3987" y="25028"/>
                    <a:pt x="13983" y="25468"/>
                  </a:cubicBezTo>
                  <a:cubicBezTo>
                    <a:pt x="14180" y="25477"/>
                    <a:pt x="14373" y="25481"/>
                    <a:pt x="14564" y="25481"/>
                  </a:cubicBezTo>
                  <a:cubicBezTo>
                    <a:pt x="20139" y="25481"/>
                    <a:pt x="23384" y="21756"/>
                    <a:pt x="22159" y="12426"/>
                  </a:cubicBezTo>
                  <a:cubicBezTo>
                    <a:pt x="20628" y="749"/>
                    <a:pt x="13357" y="485"/>
                    <a:pt x="12703" y="485"/>
                  </a:cubicBezTo>
                  <a:cubicBezTo>
                    <a:pt x="12672" y="485"/>
                    <a:pt x="12655" y="486"/>
                    <a:pt x="12655" y="486"/>
                  </a:cubicBezTo>
                  <a:cubicBezTo>
                    <a:pt x="11267" y="153"/>
                    <a:pt x="10079" y="0"/>
                    <a:pt x="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145;p62">
              <a:extLst>
                <a:ext uri="{FF2B5EF4-FFF2-40B4-BE49-F238E27FC236}">
                  <a16:creationId xmlns:a16="http://schemas.microsoft.com/office/drawing/2014/main" id="{F121B70E-4E8F-B5A3-D9DC-6EBB1D79EDFE}"/>
                </a:ext>
              </a:extLst>
            </p:cNvPr>
            <p:cNvSpPr/>
            <p:nvPr/>
          </p:nvSpPr>
          <p:spPr>
            <a:xfrm>
              <a:off x="2099925" y="988850"/>
              <a:ext cx="579700" cy="749625"/>
            </a:xfrm>
            <a:custGeom>
              <a:avLst/>
              <a:gdLst/>
              <a:ahLst/>
              <a:cxnLst/>
              <a:rect l="l" t="t" r="r" b="b"/>
              <a:pathLst>
                <a:path w="23188" h="29985" extrusionOk="0">
                  <a:moveTo>
                    <a:pt x="18331" y="1"/>
                  </a:moveTo>
                  <a:cubicBezTo>
                    <a:pt x="14386" y="1"/>
                    <a:pt x="9657" y="3774"/>
                    <a:pt x="9724" y="6334"/>
                  </a:cubicBezTo>
                  <a:cubicBezTo>
                    <a:pt x="9828" y="10294"/>
                    <a:pt x="10775" y="14930"/>
                    <a:pt x="5388" y="17949"/>
                  </a:cubicBezTo>
                  <a:cubicBezTo>
                    <a:pt x="1" y="20967"/>
                    <a:pt x="2545" y="29664"/>
                    <a:pt x="5982" y="29936"/>
                  </a:cubicBezTo>
                  <a:cubicBezTo>
                    <a:pt x="6387" y="29968"/>
                    <a:pt x="6743" y="29984"/>
                    <a:pt x="7049" y="29984"/>
                  </a:cubicBezTo>
                  <a:cubicBezTo>
                    <a:pt x="9334" y="29984"/>
                    <a:pt x="8877" y="29101"/>
                    <a:pt x="6330" y="27608"/>
                  </a:cubicBezTo>
                  <a:cubicBezTo>
                    <a:pt x="3441" y="25915"/>
                    <a:pt x="2153" y="19363"/>
                    <a:pt x="9292" y="18378"/>
                  </a:cubicBezTo>
                  <a:cubicBezTo>
                    <a:pt x="16431" y="17392"/>
                    <a:pt x="14605" y="15029"/>
                    <a:pt x="15400" y="10436"/>
                  </a:cubicBezTo>
                  <a:cubicBezTo>
                    <a:pt x="16196" y="5844"/>
                    <a:pt x="23187" y="4199"/>
                    <a:pt x="23187" y="4199"/>
                  </a:cubicBezTo>
                  <a:cubicBezTo>
                    <a:pt x="22411" y="1129"/>
                    <a:pt x="20488" y="1"/>
                    <a:pt x="18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146;p62">
              <a:extLst>
                <a:ext uri="{FF2B5EF4-FFF2-40B4-BE49-F238E27FC236}">
                  <a16:creationId xmlns:a16="http://schemas.microsoft.com/office/drawing/2014/main" id="{F738406B-AC74-0701-0CC0-AC15F859AEB5}"/>
                </a:ext>
              </a:extLst>
            </p:cNvPr>
            <p:cNvSpPr/>
            <p:nvPr/>
          </p:nvSpPr>
          <p:spPr>
            <a:xfrm>
              <a:off x="2390200" y="1384525"/>
              <a:ext cx="78475" cy="113100"/>
            </a:xfrm>
            <a:custGeom>
              <a:avLst/>
              <a:gdLst/>
              <a:ahLst/>
              <a:cxnLst/>
              <a:rect l="l" t="t" r="r" b="b"/>
              <a:pathLst>
                <a:path w="3139" h="4524" extrusionOk="0">
                  <a:moveTo>
                    <a:pt x="2030" y="0"/>
                  </a:moveTo>
                  <a:lnTo>
                    <a:pt x="1" y="1008"/>
                  </a:lnTo>
                  <a:cubicBezTo>
                    <a:pt x="1" y="1008"/>
                    <a:pt x="973" y="4523"/>
                    <a:pt x="1944" y="4523"/>
                  </a:cubicBezTo>
                  <a:cubicBezTo>
                    <a:pt x="2001" y="4523"/>
                    <a:pt x="2058" y="4511"/>
                    <a:pt x="2115" y="4485"/>
                  </a:cubicBezTo>
                  <a:cubicBezTo>
                    <a:pt x="3139" y="4020"/>
                    <a:pt x="2030" y="0"/>
                    <a:pt x="2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147;p62">
              <a:extLst>
                <a:ext uri="{FF2B5EF4-FFF2-40B4-BE49-F238E27FC236}">
                  <a16:creationId xmlns:a16="http://schemas.microsoft.com/office/drawing/2014/main" id="{AE9D1C20-A8E3-7F40-B806-92F3D1DB23E5}"/>
                </a:ext>
              </a:extLst>
            </p:cNvPr>
            <p:cNvSpPr/>
            <p:nvPr/>
          </p:nvSpPr>
          <p:spPr>
            <a:xfrm>
              <a:off x="2483250" y="1076950"/>
              <a:ext cx="257800" cy="359325"/>
            </a:xfrm>
            <a:custGeom>
              <a:avLst/>
              <a:gdLst/>
              <a:ahLst/>
              <a:cxnLst/>
              <a:rect l="l" t="t" r="r" b="b"/>
              <a:pathLst>
                <a:path w="10312" h="14373" extrusionOk="0">
                  <a:moveTo>
                    <a:pt x="9499" y="0"/>
                  </a:moveTo>
                  <a:cubicBezTo>
                    <a:pt x="9474" y="0"/>
                    <a:pt x="9448" y="1"/>
                    <a:pt x="9422" y="1"/>
                  </a:cubicBezTo>
                  <a:cubicBezTo>
                    <a:pt x="8637" y="5"/>
                    <a:pt x="7854" y="89"/>
                    <a:pt x="7085" y="249"/>
                  </a:cubicBezTo>
                  <a:cubicBezTo>
                    <a:pt x="6125" y="441"/>
                    <a:pt x="5003" y="785"/>
                    <a:pt x="3889" y="1444"/>
                  </a:cubicBezTo>
                  <a:cubicBezTo>
                    <a:pt x="3334" y="1775"/>
                    <a:pt x="2785" y="2193"/>
                    <a:pt x="2306" y="2728"/>
                  </a:cubicBezTo>
                  <a:cubicBezTo>
                    <a:pt x="1806" y="3278"/>
                    <a:pt x="1423" y="3924"/>
                    <a:pt x="1182" y="4626"/>
                  </a:cubicBezTo>
                  <a:cubicBezTo>
                    <a:pt x="1122" y="4805"/>
                    <a:pt x="1082" y="4990"/>
                    <a:pt x="1034" y="5172"/>
                  </a:cubicBezTo>
                  <a:lnTo>
                    <a:pt x="945" y="5664"/>
                  </a:lnTo>
                  <a:cubicBezTo>
                    <a:pt x="883" y="5963"/>
                    <a:pt x="851" y="6301"/>
                    <a:pt x="816" y="6640"/>
                  </a:cubicBezTo>
                  <a:cubicBezTo>
                    <a:pt x="746" y="7308"/>
                    <a:pt x="746" y="7935"/>
                    <a:pt x="759" y="8550"/>
                  </a:cubicBezTo>
                  <a:cubicBezTo>
                    <a:pt x="797" y="9766"/>
                    <a:pt x="960" y="10864"/>
                    <a:pt x="1002" y="11751"/>
                  </a:cubicBezTo>
                  <a:cubicBezTo>
                    <a:pt x="1022" y="12144"/>
                    <a:pt x="1000" y="12539"/>
                    <a:pt x="935" y="12928"/>
                  </a:cubicBezTo>
                  <a:cubicBezTo>
                    <a:pt x="848" y="13252"/>
                    <a:pt x="734" y="13539"/>
                    <a:pt x="582" y="13750"/>
                  </a:cubicBezTo>
                  <a:lnTo>
                    <a:pt x="366" y="14030"/>
                  </a:lnTo>
                  <a:lnTo>
                    <a:pt x="168" y="14213"/>
                  </a:lnTo>
                  <a:lnTo>
                    <a:pt x="0" y="14373"/>
                  </a:lnTo>
                  <a:lnTo>
                    <a:pt x="221" y="14299"/>
                  </a:lnTo>
                  <a:lnTo>
                    <a:pt x="490" y="14203"/>
                  </a:lnTo>
                  <a:cubicBezTo>
                    <a:pt x="590" y="14150"/>
                    <a:pt x="701" y="14080"/>
                    <a:pt x="829" y="14000"/>
                  </a:cubicBezTo>
                  <a:cubicBezTo>
                    <a:pt x="965" y="13928"/>
                    <a:pt x="1068" y="13794"/>
                    <a:pt x="1210" y="13669"/>
                  </a:cubicBezTo>
                  <a:cubicBezTo>
                    <a:pt x="1346" y="13539"/>
                    <a:pt x="1442" y="13361"/>
                    <a:pt x="1565" y="13178"/>
                  </a:cubicBezTo>
                  <a:cubicBezTo>
                    <a:pt x="1762" y="12799"/>
                    <a:pt x="1936" y="12333"/>
                    <a:pt x="2017" y="11837"/>
                  </a:cubicBezTo>
                  <a:cubicBezTo>
                    <a:pt x="2113" y="11340"/>
                    <a:pt x="2173" y="10809"/>
                    <a:pt x="2213" y="10265"/>
                  </a:cubicBezTo>
                  <a:cubicBezTo>
                    <a:pt x="2251" y="9730"/>
                    <a:pt x="2290" y="9167"/>
                    <a:pt x="2331" y="8583"/>
                  </a:cubicBezTo>
                  <a:cubicBezTo>
                    <a:pt x="2379" y="8017"/>
                    <a:pt x="2436" y="7422"/>
                    <a:pt x="2521" y="6861"/>
                  </a:cubicBezTo>
                  <a:lnTo>
                    <a:pt x="2586" y="6439"/>
                  </a:lnTo>
                  <a:lnTo>
                    <a:pt x="2673" y="5985"/>
                  </a:lnTo>
                  <a:cubicBezTo>
                    <a:pt x="2732" y="5648"/>
                    <a:pt x="2783" y="5432"/>
                    <a:pt x="2863" y="5186"/>
                  </a:cubicBezTo>
                  <a:cubicBezTo>
                    <a:pt x="3020" y="4705"/>
                    <a:pt x="3282" y="4259"/>
                    <a:pt x="3608" y="3848"/>
                  </a:cubicBezTo>
                  <a:cubicBezTo>
                    <a:pt x="3937" y="3440"/>
                    <a:pt x="4335" y="3072"/>
                    <a:pt x="4762" y="2747"/>
                  </a:cubicBezTo>
                  <a:cubicBezTo>
                    <a:pt x="5620" y="2096"/>
                    <a:pt x="6566" y="1609"/>
                    <a:pt x="7398" y="1213"/>
                  </a:cubicBezTo>
                  <a:cubicBezTo>
                    <a:pt x="8236" y="831"/>
                    <a:pt x="8969" y="543"/>
                    <a:pt x="9486" y="346"/>
                  </a:cubicBezTo>
                  <a:lnTo>
                    <a:pt x="10311" y="42"/>
                  </a:lnTo>
                  <a:cubicBezTo>
                    <a:pt x="10311" y="42"/>
                    <a:pt x="10017" y="0"/>
                    <a:pt x="9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148;p62">
              <a:extLst>
                <a:ext uri="{FF2B5EF4-FFF2-40B4-BE49-F238E27FC236}">
                  <a16:creationId xmlns:a16="http://schemas.microsoft.com/office/drawing/2014/main" id="{CD883B2F-2F8D-8BCE-A768-AF7706EF33A5}"/>
                </a:ext>
              </a:extLst>
            </p:cNvPr>
            <p:cNvSpPr/>
            <p:nvPr/>
          </p:nvSpPr>
          <p:spPr>
            <a:xfrm>
              <a:off x="1852725" y="502325"/>
              <a:ext cx="592200" cy="1685475"/>
            </a:xfrm>
            <a:custGeom>
              <a:avLst/>
              <a:gdLst/>
              <a:ahLst/>
              <a:cxnLst/>
              <a:rect l="l" t="t" r="r" b="b"/>
              <a:pathLst>
                <a:path w="23688" h="67419" extrusionOk="0">
                  <a:moveTo>
                    <a:pt x="2319" y="0"/>
                  </a:moveTo>
                  <a:cubicBezTo>
                    <a:pt x="2086" y="0"/>
                    <a:pt x="2189" y="1265"/>
                    <a:pt x="3026" y="5069"/>
                  </a:cubicBezTo>
                  <a:cubicBezTo>
                    <a:pt x="3026" y="5069"/>
                    <a:pt x="1441" y="1094"/>
                    <a:pt x="1091" y="1094"/>
                  </a:cubicBezTo>
                  <a:cubicBezTo>
                    <a:pt x="901" y="1094"/>
                    <a:pt x="1075" y="2268"/>
                    <a:pt x="2067" y="5891"/>
                  </a:cubicBezTo>
                  <a:cubicBezTo>
                    <a:pt x="2067" y="5891"/>
                    <a:pt x="605" y="2418"/>
                    <a:pt x="217" y="2418"/>
                  </a:cubicBezTo>
                  <a:cubicBezTo>
                    <a:pt x="0" y="2418"/>
                    <a:pt x="120" y="3507"/>
                    <a:pt x="1021" y="6902"/>
                  </a:cubicBezTo>
                  <a:cubicBezTo>
                    <a:pt x="1021" y="6902"/>
                    <a:pt x="9169" y="46221"/>
                    <a:pt x="16914" y="62261"/>
                  </a:cubicBezTo>
                  <a:cubicBezTo>
                    <a:pt x="18713" y="65988"/>
                    <a:pt x="19967" y="67419"/>
                    <a:pt x="20831" y="67419"/>
                  </a:cubicBezTo>
                  <a:cubicBezTo>
                    <a:pt x="23687" y="67419"/>
                    <a:pt x="22294" y="51805"/>
                    <a:pt x="22294" y="51805"/>
                  </a:cubicBezTo>
                  <a:cubicBezTo>
                    <a:pt x="22294" y="51805"/>
                    <a:pt x="11190" y="24414"/>
                    <a:pt x="6347" y="6843"/>
                  </a:cubicBezTo>
                  <a:cubicBezTo>
                    <a:pt x="6347" y="6843"/>
                    <a:pt x="5519" y="167"/>
                    <a:pt x="4990" y="167"/>
                  </a:cubicBezTo>
                  <a:cubicBezTo>
                    <a:pt x="4762" y="167"/>
                    <a:pt x="4590" y="1413"/>
                    <a:pt x="4564" y="4979"/>
                  </a:cubicBezTo>
                  <a:cubicBezTo>
                    <a:pt x="4564" y="4979"/>
                    <a:pt x="2781" y="0"/>
                    <a:pt x="2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149;p62">
              <a:extLst>
                <a:ext uri="{FF2B5EF4-FFF2-40B4-BE49-F238E27FC236}">
                  <a16:creationId xmlns:a16="http://schemas.microsoft.com/office/drawing/2014/main" id="{6A985EA2-A8A5-AC69-4A9D-92EA5E87DDBA}"/>
                </a:ext>
              </a:extLst>
            </p:cNvPr>
            <p:cNvSpPr/>
            <p:nvPr/>
          </p:nvSpPr>
          <p:spPr>
            <a:xfrm>
              <a:off x="1994150" y="598000"/>
              <a:ext cx="64800" cy="188125"/>
            </a:xfrm>
            <a:custGeom>
              <a:avLst/>
              <a:gdLst/>
              <a:ahLst/>
              <a:cxnLst/>
              <a:rect l="l" t="t" r="r" b="b"/>
              <a:pathLst>
                <a:path w="2592" h="7525" extrusionOk="0">
                  <a:moveTo>
                    <a:pt x="2392" y="0"/>
                  </a:moveTo>
                  <a:cubicBezTo>
                    <a:pt x="2091" y="0"/>
                    <a:pt x="1041" y="2259"/>
                    <a:pt x="1041" y="2259"/>
                  </a:cubicBezTo>
                  <a:cubicBezTo>
                    <a:pt x="1041" y="2259"/>
                    <a:pt x="0" y="7524"/>
                    <a:pt x="304" y="7524"/>
                  </a:cubicBezTo>
                  <a:cubicBezTo>
                    <a:pt x="426" y="7524"/>
                    <a:pt x="765" y="6677"/>
                    <a:pt x="1474" y="4303"/>
                  </a:cubicBezTo>
                  <a:cubicBezTo>
                    <a:pt x="2461" y="995"/>
                    <a:pt x="2591" y="0"/>
                    <a:pt x="2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150;p62">
              <a:extLst>
                <a:ext uri="{FF2B5EF4-FFF2-40B4-BE49-F238E27FC236}">
                  <a16:creationId xmlns:a16="http://schemas.microsoft.com/office/drawing/2014/main" id="{65CDB845-C10D-70C8-F411-4E7979824AFA}"/>
                </a:ext>
              </a:extLst>
            </p:cNvPr>
            <p:cNvSpPr/>
            <p:nvPr/>
          </p:nvSpPr>
          <p:spPr>
            <a:xfrm>
              <a:off x="2110050" y="1623675"/>
              <a:ext cx="939400" cy="1043450"/>
            </a:xfrm>
            <a:custGeom>
              <a:avLst/>
              <a:gdLst/>
              <a:ahLst/>
              <a:cxnLst/>
              <a:rect l="l" t="t" r="r" b="b"/>
              <a:pathLst>
                <a:path w="37576" h="41738" extrusionOk="0">
                  <a:moveTo>
                    <a:pt x="10212" y="1"/>
                  </a:moveTo>
                  <a:lnTo>
                    <a:pt x="1" y="3714"/>
                  </a:lnTo>
                  <a:cubicBezTo>
                    <a:pt x="3547" y="14822"/>
                    <a:pt x="9550" y="26794"/>
                    <a:pt x="9550" y="26794"/>
                  </a:cubicBezTo>
                  <a:lnTo>
                    <a:pt x="7232" y="39415"/>
                  </a:lnTo>
                  <a:cubicBezTo>
                    <a:pt x="13205" y="41116"/>
                    <a:pt x="18158" y="41738"/>
                    <a:pt x="22209" y="41738"/>
                  </a:cubicBezTo>
                  <a:cubicBezTo>
                    <a:pt x="33237" y="41738"/>
                    <a:pt x="37575" y="37128"/>
                    <a:pt x="37575" y="37128"/>
                  </a:cubicBezTo>
                  <a:lnTo>
                    <a:pt x="34018" y="26288"/>
                  </a:lnTo>
                  <a:cubicBezTo>
                    <a:pt x="34018" y="26288"/>
                    <a:pt x="34807" y="14297"/>
                    <a:pt x="34089" y="9680"/>
                  </a:cubicBezTo>
                  <a:cubicBezTo>
                    <a:pt x="33566" y="6312"/>
                    <a:pt x="27697" y="5856"/>
                    <a:pt x="24558" y="5856"/>
                  </a:cubicBezTo>
                  <a:cubicBezTo>
                    <a:pt x="23393" y="5856"/>
                    <a:pt x="22604" y="5919"/>
                    <a:pt x="22604" y="5919"/>
                  </a:cubicBezTo>
                  <a:cubicBezTo>
                    <a:pt x="21264" y="8155"/>
                    <a:pt x="19759" y="8855"/>
                    <a:pt x="18401" y="8855"/>
                  </a:cubicBezTo>
                  <a:cubicBezTo>
                    <a:pt x="16128" y="8855"/>
                    <a:pt x="14264" y="6896"/>
                    <a:pt x="14264" y="6896"/>
                  </a:cubicBezTo>
                  <a:lnTo>
                    <a:pt x="13065" y="6932"/>
                  </a:lnTo>
                  <a:lnTo>
                    <a:pt x="10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151;p62">
              <a:extLst>
                <a:ext uri="{FF2B5EF4-FFF2-40B4-BE49-F238E27FC236}">
                  <a16:creationId xmlns:a16="http://schemas.microsoft.com/office/drawing/2014/main" id="{FC9232B2-D570-9DF5-9F63-4FE97E366EBC}"/>
                </a:ext>
              </a:extLst>
            </p:cNvPr>
            <p:cNvSpPr/>
            <p:nvPr/>
          </p:nvSpPr>
          <p:spPr>
            <a:xfrm>
              <a:off x="2269275" y="2123925"/>
              <a:ext cx="780150" cy="543175"/>
            </a:xfrm>
            <a:custGeom>
              <a:avLst/>
              <a:gdLst/>
              <a:ahLst/>
              <a:cxnLst/>
              <a:rect l="l" t="t" r="r" b="b"/>
              <a:pathLst>
                <a:path w="31206" h="21727" extrusionOk="0">
                  <a:moveTo>
                    <a:pt x="0" y="0"/>
                  </a:moveTo>
                  <a:lnTo>
                    <a:pt x="0" y="0"/>
                  </a:lnTo>
                  <a:cubicBezTo>
                    <a:pt x="1813" y="4055"/>
                    <a:pt x="3181" y="6782"/>
                    <a:pt x="3181" y="6782"/>
                  </a:cubicBezTo>
                  <a:lnTo>
                    <a:pt x="861" y="19404"/>
                  </a:lnTo>
                  <a:cubicBezTo>
                    <a:pt x="6834" y="21104"/>
                    <a:pt x="11787" y="21726"/>
                    <a:pt x="15838" y="21726"/>
                  </a:cubicBezTo>
                  <a:cubicBezTo>
                    <a:pt x="26867" y="21726"/>
                    <a:pt x="31205" y="17117"/>
                    <a:pt x="31205" y="17117"/>
                  </a:cubicBezTo>
                  <a:lnTo>
                    <a:pt x="27951" y="7205"/>
                  </a:lnTo>
                  <a:cubicBezTo>
                    <a:pt x="27851" y="7206"/>
                    <a:pt x="27750" y="7206"/>
                    <a:pt x="27649" y="7206"/>
                  </a:cubicBezTo>
                  <a:cubicBezTo>
                    <a:pt x="24075" y="7206"/>
                    <a:pt x="20481" y="6729"/>
                    <a:pt x="17089" y="5985"/>
                  </a:cubicBezTo>
                  <a:cubicBezTo>
                    <a:pt x="11232" y="4701"/>
                    <a:pt x="5437" y="268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152;p62">
              <a:extLst>
                <a:ext uri="{FF2B5EF4-FFF2-40B4-BE49-F238E27FC236}">
                  <a16:creationId xmlns:a16="http://schemas.microsoft.com/office/drawing/2014/main" id="{E86004AD-CB2F-1B3A-2D95-7007DCF90348}"/>
                </a:ext>
              </a:extLst>
            </p:cNvPr>
            <p:cNvSpPr/>
            <p:nvPr/>
          </p:nvSpPr>
          <p:spPr>
            <a:xfrm>
              <a:off x="2803200" y="1888725"/>
              <a:ext cx="375450" cy="345375"/>
            </a:xfrm>
            <a:custGeom>
              <a:avLst/>
              <a:gdLst/>
              <a:ahLst/>
              <a:cxnLst/>
              <a:rect l="l" t="t" r="r" b="b"/>
              <a:pathLst>
                <a:path w="15018" h="13815" extrusionOk="0">
                  <a:moveTo>
                    <a:pt x="5752" y="1"/>
                  </a:moveTo>
                  <a:cubicBezTo>
                    <a:pt x="5752" y="1"/>
                    <a:pt x="0" y="13815"/>
                    <a:pt x="3819" y="13815"/>
                  </a:cubicBezTo>
                  <a:cubicBezTo>
                    <a:pt x="4439" y="13815"/>
                    <a:pt x="5310" y="13451"/>
                    <a:pt x="6499" y="12606"/>
                  </a:cubicBezTo>
                  <a:cubicBezTo>
                    <a:pt x="15017" y="6552"/>
                    <a:pt x="5752" y="1"/>
                    <a:pt x="5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153;p62">
              <a:extLst>
                <a:ext uri="{FF2B5EF4-FFF2-40B4-BE49-F238E27FC236}">
                  <a16:creationId xmlns:a16="http://schemas.microsoft.com/office/drawing/2014/main" id="{CD450385-EC3E-9E99-222E-4196E7BCC286}"/>
                </a:ext>
              </a:extLst>
            </p:cNvPr>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DE7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154;p62">
              <a:extLst>
                <a:ext uri="{FF2B5EF4-FFF2-40B4-BE49-F238E27FC236}">
                  <a16:creationId xmlns:a16="http://schemas.microsoft.com/office/drawing/2014/main" id="{173EBB85-3C99-A0DA-567E-18308756B0DD}"/>
                </a:ext>
              </a:extLst>
            </p:cNvPr>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155;p62">
              <a:extLst>
                <a:ext uri="{FF2B5EF4-FFF2-40B4-BE49-F238E27FC236}">
                  <a16:creationId xmlns:a16="http://schemas.microsoft.com/office/drawing/2014/main" id="{F35270B4-2DC1-1531-F9F6-9FEF6EDDEF39}"/>
                </a:ext>
              </a:extLst>
            </p:cNvPr>
            <p:cNvSpPr/>
            <p:nvPr/>
          </p:nvSpPr>
          <p:spPr>
            <a:xfrm>
              <a:off x="1234375" y="1530025"/>
              <a:ext cx="130775" cy="136900"/>
            </a:xfrm>
            <a:custGeom>
              <a:avLst/>
              <a:gdLst/>
              <a:ahLst/>
              <a:cxnLst/>
              <a:rect l="l" t="t" r="r" b="b"/>
              <a:pathLst>
                <a:path w="5231" h="5476" extrusionOk="0">
                  <a:moveTo>
                    <a:pt x="1768" y="0"/>
                  </a:moveTo>
                  <a:cubicBezTo>
                    <a:pt x="1768" y="1"/>
                    <a:pt x="0" y="1475"/>
                    <a:pt x="4026" y="5108"/>
                  </a:cubicBezTo>
                  <a:cubicBezTo>
                    <a:pt x="4309" y="5364"/>
                    <a:pt x="4486" y="5476"/>
                    <a:pt x="4579" y="5476"/>
                  </a:cubicBezTo>
                  <a:cubicBezTo>
                    <a:pt x="5231" y="5476"/>
                    <a:pt x="1768" y="1"/>
                    <a:pt x="1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156;p62">
              <a:extLst>
                <a:ext uri="{FF2B5EF4-FFF2-40B4-BE49-F238E27FC236}">
                  <a16:creationId xmlns:a16="http://schemas.microsoft.com/office/drawing/2014/main" id="{F30260DE-6381-229D-5AC2-985F6A1A0611}"/>
                </a:ext>
              </a:extLst>
            </p:cNvPr>
            <p:cNvSpPr/>
            <p:nvPr/>
          </p:nvSpPr>
          <p:spPr>
            <a:xfrm>
              <a:off x="1201600" y="1392475"/>
              <a:ext cx="211750" cy="191875"/>
            </a:xfrm>
            <a:custGeom>
              <a:avLst/>
              <a:gdLst/>
              <a:ahLst/>
              <a:cxnLst/>
              <a:rect l="l" t="t" r="r" b="b"/>
              <a:pathLst>
                <a:path w="8470" h="7675" extrusionOk="0">
                  <a:moveTo>
                    <a:pt x="4203" y="0"/>
                  </a:moveTo>
                  <a:cubicBezTo>
                    <a:pt x="2375" y="0"/>
                    <a:pt x="752" y="1270"/>
                    <a:pt x="400" y="3100"/>
                  </a:cubicBezTo>
                  <a:cubicBezTo>
                    <a:pt x="1" y="5179"/>
                    <a:pt x="1393" y="7194"/>
                    <a:pt x="3511" y="7602"/>
                  </a:cubicBezTo>
                  <a:cubicBezTo>
                    <a:pt x="3764" y="7651"/>
                    <a:pt x="4016" y="7674"/>
                    <a:pt x="4265" y="7674"/>
                  </a:cubicBezTo>
                  <a:cubicBezTo>
                    <a:pt x="6094" y="7674"/>
                    <a:pt x="7717" y="6405"/>
                    <a:pt x="8070" y="4574"/>
                  </a:cubicBezTo>
                  <a:cubicBezTo>
                    <a:pt x="8469" y="2496"/>
                    <a:pt x="7077" y="479"/>
                    <a:pt x="4958" y="73"/>
                  </a:cubicBezTo>
                  <a:cubicBezTo>
                    <a:pt x="4704" y="24"/>
                    <a:pt x="4452" y="0"/>
                    <a:pt x="4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157;p62">
              <a:extLst>
                <a:ext uri="{FF2B5EF4-FFF2-40B4-BE49-F238E27FC236}">
                  <a16:creationId xmlns:a16="http://schemas.microsoft.com/office/drawing/2014/main" id="{7933DB09-D2A7-4BC2-319F-D7A3E83126FC}"/>
                </a:ext>
              </a:extLst>
            </p:cNvPr>
            <p:cNvSpPr/>
            <p:nvPr/>
          </p:nvSpPr>
          <p:spPr>
            <a:xfrm>
              <a:off x="1253200" y="1204250"/>
              <a:ext cx="558275" cy="657350"/>
            </a:xfrm>
            <a:custGeom>
              <a:avLst/>
              <a:gdLst/>
              <a:ahLst/>
              <a:cxnLst/>
              <a:rect l="l" t="t" r="r" b="b"/>
              <a:pathLst>
                <a:path w="22331" h="26294" extrusionOk="0">
                  <a:moveTo>
                    <a:pt x="10529" y="1"/>
                  </a:moveTo>
                  <a:cubicBezTo>
                    <a:pt x="6466" y="1"/>
                    <a:pt x="4662" y="3389"/>
                    <a:pt x="2704" y="7346"/>
                  </a:cubicBezTo>
                  <a:cubicBezTo>
                    <a:pt x="0" y="12815"/>
                    <a:pt x="2080" y="23494"/>
                    <a:pt x="11427" y="26014"/>
                  </a:cubicBezTo>
                  <a:cubicBezTo>
                    <a:pt x="12121" y="26201"/>
                    <a:pt x="12795" y="26294"/>
                    <a:pt x="13444" y="26294"/>
                  </a:cubicBezTo>
                  <a:cubicBezTo>
                    <a:pt x="17978" y="26294"/>
                    <a:pt x="21293" y="21783"/>
                    <a:pt x="21799" y="13561"/>
                  </a:cubicBezTo>
                  <a:cubicBezTo>
                    <a:pt x="22330" y="4951"/>
                    <a:pt x="16308" y="1641"/>
                    <a:pt x="16308" y="1641"/>
                  </a:cubicBezTo>
                  <a:cubicBezTo>
                    <a:pt x="13963" y="495"/>
                    <a:pt x="12081" y="1"/>
                    <a:pt x="10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158;p62">
              <a:extLst>
                <a:ext uri="{FF2B5EF4-FFF2-40B4-BE49-F238E27FC236}">
                  <a16:creationId xmlns:a16="http://schemas.microsoft.com/office/drawing/2014/main" id="{583E8A43-6E61-9804-ECE2-F31551B4A28E}"/>
                </a:ext>
              </a:extLst>
            </p:cNvPr>
            <p:cNvSpPr/>
            <p:nvPr/>
          </p:nvSpPr>
          <p:spPr>
            <a:xfrm>
              <a:off x="1165600" y="1043800"/>
              <a:ext cx="758725" cy="478450"/>
            </a:xfrm>
            <a:custGeom>
              <a:avLst/>
              <a:gdLst/>
              <a:ahLst/>
              <a:cxnLst/>
              <a:rect l="l" t="t" r="r" b="b"/>
              <a:pathLst>
                <a:path w="30349" h="19138" extrusionOk="0">
                  <a:moveTo>
                    <a:pt x="18688" y="1"/>
                  </a:moveTo>
                  <a:cubicBezTo>
                    <a:pt x="18582" y="1"/>
                    <a:pt x="18474" y="1"/>
                    <a:pt x="18366" y="3"/>
                  </a:cubicBezTo>
                  <a:cubicBezTo>
                    <a:pt x="14461" y="71"/>
                    <a:pt x="11683" y="902"/>
                    <a:pt x="9719" y="1961"/>
                  </a:cubicBezTo>
                  <a:lnTo>
                    <a:pt x="9719" y="1961"/>
                  </a:lnTo>
                  <a:cubicBezTo>
                    <a:pt x="9328" y="1777"/>
                    <a:pt x="8834" y="1663"/>
                    <a:pt x="8211" y="1663"/>
                  </a:cubicBezTo>
                  <a:cubicBezTo>
                    <a:pt x="7871" y="1663"/>
                    <a:pt x="7493" y="1697"/>
                    <a:pt x="7072" y="1771"/>
                  </a:cubicBezTo>
                  <a:cubicBezTo>
                    <a:pt x="2652" y="2557"/>
                    <a:pt x="1" y="9333"/>
                    <a:pt x="2358" y="15522"/>
                  </a:cubicBezTo>
                  <a:cubicBezTo>
                    <a:pt x="2358" y="15522"/>
                    <a:pt x="3835" y="14208"/>
                    <a:pt x="5139" y="14208"/>
                  </a:cubicBezTo>
                  <a:cubicBezTo>
                    <a:pt x="5261" y="14208"/>
                    <a:pt x="5382" y="14220"/>
                    <a:pt x="5500" y="14245"/>
                  </a:cubicBezTo>
                  <a:cubicBezTo>
                    <a:pt x="5500" y="14245"/>
                    <a:pt x="6875" y="16013"/>
                    <a:pt x="5894" y="19058"/>
                  </a:cubicBezTo>
                  <a:cubicBezTo>
                    <a:pt x="5894" y="19058"/>
                    <a:pt x="6078" y="19137"/>
                    <a:pt x="6351" y="19137"/>
                  </a:cubicBezTo>
                  <a:cubicBezTo>
                    <a:pt x="7170" y="19137"/>
                    <a:pt x="8791" y="18419"/>
                    <a:pt x="8643" y="12673"/>
                  </a:cubicBezTo>
                  <a:cubicBezTo>
                    <a:pt x="8643" y="12673"/>
                    <a:pt x="11198" y="11888"/>
                    <a:pt x="11492" y="9333"/>
                  </a:cubicBezTo>
                  <a:cubicBezTo>
                    <a:pt x="11492" y="9333"/>
                    <a:pt x="13947" y="13852"/>
                    <a:pt x="19055" y="14834"/>
                  </a:cubicBezTo>
                  <a:lnTo>
                    <a:pt x="17679" y="11690"/>
                  </a:lnTo>
                  <a:lnTo>
                    <a:pt x="17679" y="11690"/>
                  </a:lnTo>
                  <a:cubicBezTo>
                    <a:pt x="17679" y="11690"/>
                    <a:pt x="22491" y="15030"/>
                    <a:pt x="27993" y="15718"/>
                  </a:cubicBezTo>
                  <a:cubicBezTo>
                    <a:pt x="27993" y="15718"/>
                    <a:pt x="29879" y="9040"/>
                    <a:pt x="25480" y="4670"/>
                  </a:cubicBezTo>
                  <a:lnTo>
                    <a:pt x="25480" y="4670"/>
                  </a:lnTo>
                  <a:cubicBezTo>
                    <a:pt x="27330" y="6104"/>
                    <a:pt x="29584" y="8120"/>
                    <a:pt x="30349" y="9922"/>
                  </a:cubicBezTo>
                  <a:cubicBezTo>
                    <a:pt x="30349" y="9922"/>
                    <a:pt x="29674" y="1"/>
                    <a:pt x="18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159;p62">
              <a:extLst>
                <a:ext uri="{FF2B5EF4-FFF2-40B4-BE49-F238E27FC236}">
                  <a16:creationId xmlns:a16="http://schemas.microsoft.com/office/drawing/2014/main" id="{7A92D7A3-6463-F9D6-DCD7-CC387F8932A5}"/>
                </a:ext>
              </a:extLst>
            </p:cNvPr>
            <p:cNvSpPr/>
            <p:nvPr/>
          </p:nvSpPr>
          <p:spPr>
            <a:xfrm>
              <a:off x="1484575" y="2389175"/>
              <a:ext cx="445450" cy="466925"/>
            </a:xfrm>
            <a:custGeom>
              <a:avLst/>
              <a:gdLst/>
              <a:ahLst/>
              <a:cxnLst/>
              <a:rect l="l" t="t" r="r" b="b"/>
              <a:pathLst>
                <a:path w="17818" h="18677" extrusionOk="0">
                  <a:moveTo>
                    <a:pt x="1303" y="0"/>
                  </a:moveTo>
                  <a:cubicBezTo>
                    <a:pt x="1269" y="0"/>
                    <a:pt x="1245" y="17"/>
                    <a:pt x="1232" y="52"/>
                  </a:cubicBezTo>
                  <a:cubicBezTo>
                    <a:pt x="1" y="3385"/>
                    <a:pt x="2256" y="18677"/>
                    <a:pt x="4946" y="18677"/>
                  </a:cubicBezTo>
                  <a:cubicBezTo>
                    <a:pt x="5048" y="18677"/>
                    <a:pt x="5151" y="18655"/>
                    <a:pt x="5255" y="18609"/>
                  </a:cubicBezTo>
                  <a:cubicBezTo>
                    <a:pt x="17133" y="13345"/>
                    <a:pt x="17818" y="190"/>
                    <a:pt x="17818" y="189"/>
                  </a:cubicBezTo>
                  <a:lnTo>
                    <a:pt x="17818" y="189"/>
                  </a:lnTo>
                  <a:lnTo>
                    <a:pt x="10724" y="2690"/>
                  </a:lnTo>
                  <a:cubicBezTo>
                    <a:pt x="10724" y="2690"/>
                    <a:pt x="9359" y="4778"/>
                    <a:pt x="8109" y="7462"/>
                  </a:cubicBezTo>
                  <a:cubicBezTo>
                    <a:pt x="8095" y="7492"/>
                    <a:pt x="8072" y="7506"/>
                    <a:pt x="8039" y="7506"/>
                  </a:cubicBezTo>
                  <a:cubicBezTo>
                    <a:pt x="7304" y="7506"/>
                    <a:pt x="2027"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160;p62">
              <a:extLst>
                <a:ext uri="{FF2B5EF4-FFF2-40B4-BE49-F238E27FC236}">
                  <a16:creationId xmlns:a16="http://schemas.microsoft.com/office/drawing/2014/main" id="{685F54DC-EE10-025B-75EB-81DB67C61C38}"/>
                </a:ext>
              </a:extLst>
            </p:cNvPr>
            <p:cNvSpPr/>
            <p:nvPr/>
          </p:nvSpPr>
          <p:spPr>
            <a:xfrm>
              <a:off x="1484575" y="2389175"/>
              <a:ext cx="345550" cy="466925"/>
            </a:xfrm>
            <a:custGeom>
              <a:avLst/>
              <a:gdLst/>
              <a:ahLst/>
              <a:cxnLst/>
              <a:rect l="l" t="t" r="r" b="b"/>
              <a:pathLst>
                <a:path w="13822" h="18677" extrusionOk="0">
                  <a:moveTo>
                    <a:pt x="1304" y="0"/>
                  </a:moveTo>
                  <a:cubicBezTo>
                    <a:pt x="1270" y="0"/>
                    <a:pt x="1246" y="17"/>
                    <a:pt x="1233" y="52"/>
                  </a:cubicBezTo>
                  <a:cubicBezTo>
                    <a:pt x="1" y="3385"/>
                    <a:pt x="2256" y="18677"/>
                    <a:pt x="4947" y="18677"/>
                  </a:cubicBezTo>
                  <a:cubicBezTo>
                    <a:pt x="5049" y="18677"/>
                    <a:pt x="5153" y="18655"/>
                    <a:pt x="5256" y="18609"/>
                  </a:cubicBezTo>
                  <a:cubicBezTo>
                    <a:pt x="9240" y="16844"/>
                    <a:pt x="11960" y="14190"/>
                    <a:pt x="13821" y="11444"/>
                  </a:cubicBezTo>
                  <a:cubicBezTo>
                    <a:pt x="13450" y="10563"/>
                    <a:pt x="13105" y="9724"/>
                    <a:pt x="12871" y="8960"/>
                  </a:cubicBezTo>
                  <a:cubicBezTo>
                    <a:pt x="12217" y="6834"/>
                    <a:pt x="11709" y="4644"/>
                    <a:pt x="11465" y="2430"/>
                  </a:cubicBezTo>
                  <a:lnTo>
                    <a:pt x="10725" y="2690"/>
                  </a:lnTo>
                  <a:cubicBezTo>
                    <a:pt x="10725" y="2690"/>
                    <a:pt x="9361" y="4778"/>
                    <a:pt x="8111" y="7463"/>
                  </a:cubicBezTo>
                  <a:cubicBezTo>
                    <a:pt x="8097" y="7493"/>
                    <a:pt x="8073" y="7507"/>
                    <a:pt x="8041" y="7507"/>
                  </a:cubicBezTo>
                  <a:cubicBezTo>
                    <a:pt x="7305" y="7507"/>
                    <a:pt x="2028" y="0"/>
                    <a:pt x="1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161;p62">
              <a:extLst>
                <a:ext uri="{FF2B5EF4-FFF2-40B4-BE49-F238E27FC236}">
                  <a16:creationId xmlns:a16="http://schemas.microsoft.com/office/drawing/2014/main" id="{56B6C0C8-0F52-5B3E-946F-4281B9940A77}"/>
                </a:ext>
              </a:extLst>
            </p:cNvPr>
            <p:cNvSpPr/>
            <p:nvPr/>
          </p:nvSpPr>
          <p:spPr>
            <a:xfrm>
              <a:off x="905075" y="5023500"/>
              <a:ext cx="344375" cy="223725"/>
            </a:xfrm>
            <a:custGeom>
              <a:avLst/>
              <a:gdLst/>
              <a:ahLst/>
              <a:cxnLst/>
              <a:rect l="l" t="t" r="r" b="b"/>
              <a:pathLst>
                <a:path w="13775" h="8949" extrusionOk="0">
                  <a:moveTo>
                    <a:pt x="7304" y="1"/>
                  </a:moveTo>
                  <a:lnTo>
                    <a:pt x="7757" y="5319"/>
                  </a:lnTo>
                  <a:cubicBezTo>
                    <a:pt x="7757" y="5319"/>
                    <a:pt x="1" y="6781"/>
                    <a:pt x="149" y="8171"/>
                  </a:cubicBezTo>
                  <a:cubicBezTo>
                    <a:pt x="213" y="8778"/>
                    <a:pt x="2823" y="8949"/>
                    <a:pt x="5742" y="8949"/>
                  </a:cubicBezTo>
                  <a:cubicBezTo>
                    <a:pt x="9502" y="8949"/>
                    <a:pt x="13775" y="8665"/>
                    <a:pt x="13775" y="8665"/>
                  </a:cubicBezTo>
                  <a:lnTo>
                    <a:pt x="13266" y="1653"/>
                  </a:lnTo>
                  <a:lnTo>
                    <a:pt x="7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162;p62">
              <a:extLst>
                <a:ext uri="{FF2B5EF4-FFF2-40B4-BE49-F238E27FC236}">
                  <a16:creationId xmlns:a16="http://schemas.microsoft.com/office/drawing/2014/main" id="{54393ECB-44CB-1A5D-7E74-13323E3574A2}"/>
                </a:ext>
              </a:extLst>
            </p:cNvPr>
            <p:cNvSpPr/>
            <p:nvPr/>
          </p:nvSpPr>
          <p:spPr>
            <a:xfrm>
              <a:off x="908625" y="5174900"/>
              <a:ext cx="340825" cy="72300"/>
            </a:xfrm>
            <a:custGeom>
              <a:avLst/>
              <a:gdLst/>
              <a:ahLst/>
              <a:cxnLst/>
              <a:rect l="l" t="t" r="r" b="b"/>
              <a:pathLst>
                <a:path w="13633" h="2892" extrusionOk="0">
                  <a:moveTo>
                    <a:pt x="4370" y="0"/>
                  </a:moveTo>
                  <a:cubicBezTo>
                    <a:pt x="2768" y="421"/>
                    <a:pt x="1033" y="980"/>
                    <a:pt x="330" y="1562"/>
                  </a:cubicBezTo>
                  <a:lnTo>
                    <a:pt x="328" y="1562"/>
                  </a:lnTo>
                  <a:cubicBezTo>
                    <a:pt x="277" y="1604"/>
                    <a:pt x="227" y="1650"/>
                    <a:pt x="182" y="1698"/>
                  </a:cubicBezTo>
                  <a:lnTo>
                    <a:pt x="181" y="1699"/>
                  </a:lnTo>
                  <a:cubicBezTo>
                    <a:pt x="143" y="1742"/>
                    <a:pt x="108" y="1787"/>
                    <a:pt x="78" y="1835"/>
                  </a:cubicBezTo>
                  <a:cubicBezTo>
                    <a:pt x="71" y="1846"/>
                    <a:pt x="70" y="1856"/>
                    <a:pt x="64" y="1866"/>
                  </a:cubicBezTo>
                  <a:cubicBezTo>
                    <a:pt x="45" y="1900"/>
                    <a:pt x="29" y="1936"/>
                    <a:pt x="17" y="1973"/>
                  </a:cubicBezTo>
                  <a:cubicBezTo>
                    <a:pt x="5" y="2018"/>
                    <a:pt x="1" y="2066"/>
                    <a:pt x="5" y="2113"/>
                  </a:cubicBezTo>
                  <a:cubicBezTo>
                    <a:pt x="11" y="2151"/>
                    <a:pt x="24" y="2186"/>
                    <a:pt x="46" y="2218"/>
                  </a:cubicBezTo>
                  <a:cubicBezTo>
                    <a:pt x="49" y="2221"/>
                    <a:pt x="50" y="2226"/>
                    <a:pt x="53" y="2230"/>
                  </a:cubicBezTo>
                  <a:cubicBezTo>
                    <a:pt x="80" y="2264"/>
                    <a:pt x="110" y="2294"/>
                    <a:pt x="146" y="2321"/>
                  </a:cubicBezTo>
                  <a:cubicBezTo>
                    <a:pt x="153" y="2325"/>
                    <a:pt x="159" y="2331"/>
                    <a:pt x="165" y="2335"/>
                  </a:cubicBezTo>
                  <a:cubicBezTo>
                    <a:pt x="210" y="2365"/>
                    <a:pt x="257" y="2392"/>
                    <a:pt x="305" y="2414"/>
                  </a:cubicBezTo>
                  <a:lnTo>
                    <a:pt x="334" y="2428"/>
                  </a:lnTo>
                  <a:cubicBezTo>
                    <a:pt x="396" y="2455"/>
                    <a:pt x="458" y="2479"/>
                    <a:pt x="523" y="2499"/>
                  </a:cubicBezTo>
                  <a:lnTo>
                    <a:pt x="554" y="2509"/>
                  </a:lnTo>
                  <a:cubicBezTo>
                    <a:pt x="627" y="2533"/>
                    <a:pt x="707" y="2555"/>
                    <a:pt x="793" y="2575"/>
                  </a:cubicBezTo>
                  <a:lnTo>
                    <a:pt x="811" y="2580"/>
                  </a:lnTo>
                  <a:cubicBezTo>
                    <a:pt x="899" y="2600"/>
                    <a:pt x="995" y="2619"/>
                    <a:pt x="1096" y="2638"/>
                  </a:cubicBezTo>
                  <a:lnTo>
                    <a:pt x="1114" y="2642"/>
                  </a:lnTo>
                  <a:cubicBezTo>
                    <a:pt x="1216" y="2660"/>
                    <a:pt x="1324" y="2676"/>
                    <a:pt x="1435" y="2692"/>
                  </a:cubicBezTo>
                  <a:lnTo>
                    <a:pt x="1481" y="2700"/>
                  </a:lnTo>
                  <a:cubicBezTo>
                    <a:pt x="1590" y="2714"/>
                    <a:pt x="1706" y="2727"/>
                    <a:pt x="1826" y="2740"/>
                  </a:cubicBezTo>
                  <a:lnTo>
                    <a:pt x="1884" y="2748"/>
                  </a:lnTo>
                  <a:cubicBezTo>
                    <a:pt x="2004" y="2759"/>
                    <a:pt x="2130" y="2771"/>
                    <a:pt x="2259" y="2783"/>
                  </a:cubicBezTo>
                  <a:lnTo>
                    <a:pt x="2319" y="2787"/>
                  </a:lnTo>
                  <a:cubicBezTo>
                    <a:pt x="2452" y="2797"/>
                    <a:pt x="2589" y="2808"/>
                    <a:pt x="2731" y="2817"/>
                  </a:cubicBezTo>
                  <a:lnTo>
                    <a:pt x="2768" y="2819"/>
                  </a:lnTo>
                  <a:cubicBezTo>
                    <a:pt x="3067" y="2837"/>
                    <a:pt x="3383" y="2852"/>
                    <a:pt x="3712" y="2865"/>
                  </a:cubicBezTo>
                  <a:lnTo>
                    <a:pt x="3755" y="2866"/>
                  </a:lnTo>
                  <a:cubicBezTo>
                    <a:pt x="3913" y="2871"/>
                    <a:pt x="4073" y="2875"/>
                    <a:pt x="4236" y="2879"/>
                  </a:cubicBezTo>
                  <a:lnTo>
                    <a:pt x="4299" y="2879"/>
                  </a:lnTo>
                  <a:cubicBezTo>
                    <a:pt x="4459" y="2884"/>
                    <a:pt x="4623" y="2887"/>
                    <a:pt x="4788" y="2888"/>
                  </a:cubicBezTo>
                  <a:lnTo>
                    <a:pt x="4853" y="2888"/>
                  </a:lnTo>
                  <a:cubicBezTo>
                    <a:pt x="5021" y="2890"/>
                    <a:pt x="5189" y="2891"/>
                    <a:pt x="5360" y="2891"/>
                  </a:cubicBezTo>
                  <a:lnTo>
                    <a:pt x="5411" y="2891"/>
                  </a:lnTo>
                  <a:cubicBezTo>
                    <a:pt x="5477" y="2891"/>
                    <a:pt x="5543" y="2891"/>
                    <a:pt x="5608" y="2891"/>
                  </a:cubicBezTo>
                  <a:cubicBezTo>
                    <a:pt x="9367" y="2891"/>
                    <a:pt x="13633" y="2609"/>
                    <a:pt x="13633" y="2609"/>
                  </a:cubicBezTo>
                  <a:lnTo>
                    <a:pt x="13571" y="1774"/>
                  </a:lnTo>
                  <a:cubicBezTo>
                    <a:pt x="12887" y="1817"/>
                    <a:pt x="9068" y="2050"/>
                    <a:pt x="5665" y="2050"/>
                  </a:cubicBezTo>
                  <a:cubicBezTo>
                    <a:pt x="5644" y="2050"/>
                    <a:pt x="5623" y="2050"/>
                    <a:pt x="5602" y="2050"/>
                  </a:cubicBezTo>
                  <a:cubicBezTo>
                    <a:pt x="5262" y="1326"/>
                    <a:pt x="4850" y="639"/>
                    <a:pt x="4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163;p62">
              <a:extLst>
                <a:ext uri="{FF2B5EF4-FFF2-40B4-BE49-F238E27FC236}">
                  <a16:creationId xmlns:a16="http://schemas.microsoft.com/office/drawing/2014/main" id="{921E5E5F-CAA8-1AEB-2770-F660490BCAA6}"/>
                </a:ext>
              </a:extLst>
            </p:cNvPr>
            <p:cNvSpPr/>
            <p:nvPr/>
          </p:nvSpPr>
          <p:spPr>
            <a:xfrm>
              <a:off x="1170350" y="5148775"/>
              <a:ext cx="52275" cy="49800"/>
            </a:xfrm>
            <a:custGeom>
              <a:avLst/>
              <a:gdLst/>
              <a:ahLst/>
              <a:cxnLst/>
              <a:rect l="l" t="t" r="r" b="b"/>
              <a:pathLst>
                <a:path w="2091" h="1992" extrusionOk="0">
                  <a:moveTo>
                    <a:pt x="1016" y="1"/>
                  </a:moveTo>
                  <a:cubicBezTo>
                    <a:pt x="494" y="1"/>
                    <a:pt x="55" y="408"/>
                    <a:pt x="24" y="937"/>
                  </a:cubicBezTo>
                  <a:cubicBezTo>
                    <a:pt x="1" y="1339"/>
                    <a:pt x="221" y="1716"/>
                    <a:pt x="583" y="1892"/>
                  </a:cubicBezTo>
                  <a:cubicBezTo>
                    <a:pt x="721" y="1959"/>
                    <a:pt x="869" y="1991"/>
                    <a:pt x="1017" y="1991"/>
                  </a:cubicBezTo>
                  <a:cubicBezTo>
                    <a:pt x="1256" y="1991"/>
                    <a:pt x="1493" y="1905"/>
                    <a:pt x="1679" y="1740"/>
                  </a:cubicBezTo>
                  <a:cubicBezTo>
                    <a:pt x="1979" y="1472"/>
                    <a:pt x="2090" y="1049"/>
                    <a:pt x="1957" y="669"/>
                  </a:cubicBezTo>
                  <a:cubicBezTo>
                    <a:pt x="1826" y="289"/>
                    <a:pt x="1478" y="26"/>
                    <a:pt x="1075" y="2"/>
                  </a:cubicBezTo>
                  <a:cubicBezTo>
                    <a:pt x="1056" y="1"/>
                    <a:pt x="1036"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164;p62">
              <a:extLst>
                <a:ext uri="{FF2B5EF4-FFF2-40B4-BE49-F238E27FC236}">
                  <a16:creationId xmlns:a16="http://schemas.microsoft.com/office/drawing/2014/main" id="{ACA49607-34AC-6FAB-87BF-6112E618585E}"/>
                </a:ext>
              </a:extLst>
            </p:cNvPr>
            <p:cNvSpPr/>
            <p:nvPr/>
          </p:nvSpPr>
          <p:spPr>
            <a:xfrm>
              <a:off x="1041950" y="5164425"/>
              <a:ext cx="30350" cy="34100"/>
            </a:xfrm>
            <a:custGeom>
              <a:avLst/>
              <a:gdLst/>
              <a:ahLst/>
              <a:cxnLst/>
              <a:rect l="l" t="t" r="r" b="b"/>
              <a:pathLst>
                <a:path w="1214" h="1364" extrusionOk="0">
                  <a:moveTo>
                    <a:pt x="192" y="1"/>
                  </a:moveTo>
                  <a:cubicBezTo>
                    <a:pt x="155" y="1"/>
                    <a:pt x="118" y="13"/>
                    <a:pt x="87" y="37"/>
                  </a:cubicBezTo>
                  <a:cubicBezTo>
                    <a:pt x="14" y="94"/>
                    <a:pt x="1" y="201"/>
                    <a:pt x="59" y="274"/>
                  </a:cubicBezTo>
                  <a:lnTo>
                    <a:pt x="861" y="1299"/>
                  </a:lnTo>
                  <a:cubicBezTo>
                    <a:pt x="893" y="1340"/>
                    <a:pt x="943" y="1364"/>
                    <a:pt x="994" y="1364"/>
                  </a:cubicBezTo>
                  <a:cubicBezTo>
                    <a:pt x="1134" y="1364"/>
                    <a:pt x="1213" y="1201"/>
                    <a:pt x="1127" y="1092"/>
                  </a:cubicBezTo>
                  <a:lnTo>
                    <a:pt x="324" y="65"/>
                  </a:lnTo>
                  <a:cubicBezTo>
                    <a:pt x="291" y="23"/>
                    <a:pt x="242"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165;p62">
              <a:extLst>
                <a:ext uri="{FF2B5EF4-FFF2-40B4-BE49-F238E27FC236}">
                  <a16:creationId xmlns:a16="http://schemas.microsoft.com/office/drawing/2014/main" id="{0F66811D-73BF-4CC6-8ED4-54448AF651DF}"/>
                </a:ext>
              </a:extLst>
            </p:cNvPr>
            <p:cNvSpPr/>
            <p:nvPr/>
          </p:nvSpPr>
          <p:spPr>
            <a:xfrm>
              <a:off x="1068600" y="5156975"/>
              <a:ext cx="30300" cy="34100"/>
            </a:xfrm>
            <a:custGeom>
              <a:avLst/>
              <a:gdLst/>
              <a:ahLst/>
              <a:cxnLst/>
              <a:rect l="l" t="t" r="r" b="b"/>
              <a:pathLst>
                <a:path w="1212" h="1364" extrusionOk="0">
                  <a:moveTo>
                    <a:pt x="191" y="0"/>
                  </a:moveTo>
                  <a:cubicBezTo>
                    <a:pt x="155" y="0"/>
                    <a:pt x="118" y="12"/>
                    <a:pt x="87" y="37"/>
                  </a:cubicBezTo>
                  <a:cubicBezTo>
                    <a:pt x="13" y="94"/>
                    <a:pt x="1" y="201"/>
                    <a:pt x="58" y="274"/>
                  </a:cubicBezTo>
                  <a:lnTo>
                    <a:pt x="861" y="1299"/>
                  </a:lnTo>
                  <a:cubicBezTo>
                    <a:pt x="893" y="1340"/>
                    <a:pt x="941" y="1363"/>
                    <a:pt x="994" y="1363"/>
                  </a:cubicBezTo>
                  <a:cubicBezTo>
                    <a:pt x="1134" y="1363"/>
                    <a:pt x="1212" y="1201"/>
                    <a:pt x="1126" y="1091"/>
                  </a:cubicBezTo>
                  <a:lnTo>
                    <a:pt x="324" y="65"/>
                  </a:lnTo>
                  <a:cubicBezTo>
                    <a:pt x="290" y="23"/>
                    <a:pt x="241"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166;p62">
              <a:extLst>
                <a:ext uri="{FF2B5EF4-FFF2-40B4-BE49-F238E27FC236}">
                  <a16:creationId xmlns:a16="http://schemas.microsoft.com/office/drawing/2014/main" id="{AA20F87F-AA9E-17BA-647D-F61C24D5526D}"/>
                </a:ext>
              </a:extLst>
            </p:cNvPr>
            <p:cNvSpPr/>
            <p:nvPr/>
          </p:nvSpPr>
          <p:spPr>
            <a:xfrm>
              <a:off x="1093550" y="5152000"/>
              <a:ext cx="30325" cy="34100"/>
            </a:xfrm>
            <a:custGeom>
              <a:avLst/>
              <a:gdLst/>
              <a:ahLst/>
              <a:cxnLst/>
              <a:rect l="l" t="t" r="r" b="b"/>
              <a:pathLst>
                <a:path w="1213" h="1364" extrusionOk="0">
                  <a:moveTo>
                    <a:pt x="191" y="1"/>
                  </a:moveTo>
                  <a:cubicBezTo>
                    <a:pt x="154" y="1"/>
                    <a:pt x="117" y="12"/>
                    <a:pt x="87" y="37"/>
                  </a:cubicBezTo>
                  <a:cubicBezTo>
                    <a:pt x="13" y="94"/>
                    <a:pt x="0" y="201"/>
                    <a:pt x="57" y="274"/>
                  </a:cubicBezTo>
                  <a:lnTo>
                    <a:pt x="860" y="1299"/>
                  </a:lnTo>
                  <a:cubicBezTo>
                    <a:pt x="892" y="1340"/>
                    <a:pt x="941" y="1364"/>
                    <a:pt x="993" y="1364"/>
                  </a:cubicBezTo>
                  <a:cubicBezTo>
                    <a:pt x="1134" y="1364"/>
                    <a:pt x="1213" y="1201"/>
                    <a:pt x="1126" y="1090"/>
                  </a:cubicBezTo>
                  <a:lnTo>
                    <a:pt x="323" y="65"/>
                  </a:lnTo>
                  <a:cubicBezTo>
                    <a:pt x="290" y="23"/>
                    <a:pt x="240"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167;p62">
              <a:extLst>
                <a:ext uri="{FF2B5EF4-FFF2-40B4-BE49-F238E27FC236}">
                  <a16:creationId xmlns:a16="http://schemas.microsoft.com/office/drawing/2014/main" id="{388714E6-9716-371B-56F0-FEFB688DCCA1}"/>
                </a:ext>
              </a:extLst>
            </p:cNvPr>
            <p:cNvSpPr/>
            <p:nvPr/>
          </p:nvSpPr>
          <p:spPr>
            <a:xfrm>
              <a:off x="1550350" y="5033600"/>
              <a:ext cx="342525" cy="223650"/>
            </a:xfrm>
            <a:custGeom>
              <a:avLst/>
              <a:gdLst/>
              <a:ahLst/>
              <a:cxnLst/>
              <a:rect l="l" t="t" r="r" b="b"/>
              <a:pathLst>
                <a:path w="13701" h="8946" extrusionOk="0">
                  <a:moveTo>
                    <a:pt x="6171" y="0"/>
                  </a:moveTo>
                  <a:lnTo>
                    <a:pt x="268" y="1857"/>
                  </a:lnTo>
                  <a:lnTo>
                    <a:pt x="0" y="8882"/>
                  </a:lnTo>
                  <a:cubicBezTo>
                    <a:pt x="0" y="8882"/>
                    <a:pt x="1982" y="8946"/>
                    <a:pt x="4433" y="8946"/>
                  </a:cubicBezTo>
                  <a:cubicBezTo>
                    <a:pt x="8379" y="8946"/>
                    <a:pt x="13539" y="8781"/>
                    <a:pt x="13600" y="7922"/>
                  </a:cubicBezTo>
                  <a:cubicBezTo>
                    <a:pt x="13701" y="6528"/>
                    <a:pt x="5899" y="5332"/>
                    <a:pt x="5899" y="5332"/>
                  </a:cubicBezTo>
                  <a:lnTo>
                    <a:pt x="6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168;p62">
              <a:extLst>
                <a:ext uri="{FF2B5EF4-FFF2-40B4-BE49-F238E27FC236}">
                  <a16:creationId xmlns:a16="http://schemas.microsoft.com/office/drawing/2014/main" id="{E6BCD028-978E-ED92-EC6A-782FF011FBDE}"/>
                </a:ext>
              </a:extLst>
            </p:cNvPr>
            <p:cNvSpPr/>
            <p:nvPr/>
          </p:nvSpPr>
          <p:spPr>
            <a:xfrm>
              <a:off x="1550350" y="5182525"/>
              <a:ext cx="340075" cy="74700"/>
            </a:xfrm>
            <a:custGeom>
              <a:avLst/>
              <a:gdLst/>
              <a:ahLst/>
              <a:cxnLst/>
              <a:rect l="l" t="t" r="r" b="b"/>
              <a:pathLst>
                <a:path w="13603" h="2988" extrusionOk="0">
                  <a:moveTo>
                    <a:pt x="9166" y="1"/>
                  </a:moveTo>
                  <a:cubicBezTo>
                    <a:pt x="8708" y="656"/>
                    <a:pt x="8321" y="1358"/>
                    <a:pt x="8007" y="2092"/>
                  </a:cubicBezTo>
                  <a:cubicBezTo>
                    <a:pt x="6787" y="2135"/>
                    <a:pt x="5510" y="2149"/>
                    <a:pt x="4340" y="2149"/>
                  </a:cubicBezTo>
                  <a:cubicBezTo>
                    <a:pt x="2233" y="2149"/>
                    <a:pt x="475" y="2102"/>
                    <a:pt x="31" y="2089"/>
                  </a:cubicBezTo>
                  <a:lnTo>
                    <a:pt x="0" y="2924"/>
                  </a:lnTo>
                  <a:cubicBezTo>
                    <a:pt x="0" y="2924"/>
                    <a:pt x="1993" y="2988"/>
                    <a:pt x="4453" y="2988"/>
                  </a:cubicBezTo>
                  <a:cubicBezTo>
                    <a:pt x="5658" y="2988"/>
                    <a:pt x="6975" y="2972"/>
                    <a:pt x="8224" y="2927"/>
                  </a:cubicBezTo>
                  <a:lnTo>
                    <a:pt x="8277" y="2924"/>
                  </a:lnTo>
                  <a:cubicBezTo>
                    <a:pt x="8447" y="2918"/>
                    <a:pt x="8615" y="2911"/>
                    <a:pt x="8783" y="2903"/>
                  </a:cubicBezTo>
                  <a:lnTo>
                    <a:pt x="8847" y="2900"/>
                  </a:lnTo>
                  <a:cubicBezTo>
                    <a:pt x="9013" y="2893"/>
                    <a:pt x="9175" y="2884"/>
                    <a:pt x="9337" y="2876"/>
                  </a:cubicBezTo>
                  <a:lnTo>
                    <a:pt x="9399" y="2873"/>
                  </a:lnTo>
                  <a:cubicBezTo>
                    <a:pt x="9562" y="2862"/>
                    <a:pt x="9722" y="2852"/>
                    <a:pt x="9880" y="2842"/>
                  </a:cubicBezTo>
                  <a:lnTo>
                    <a:pt x="9922" y="2839"/>
                  </a:lnTo>
                  <a:cubicBezTo>
                    <a:pt x="10250" y="2817"/>
                    <a:pt x="10566" y="2792"/>
                    <a:pt x="10864" y="2762"/>
                  </a:cubicBezTo>
                  <a:lnTo>
                    <a:pt x="10901" y="2759"/>
                  </a:lnTo>
                  <a:cubicBezTo>
                    <a:pt x="11041" y="2745"/>
                    <a:pt x="11178" y="2731"/>
                    <a:pt x="11311" y="2715"/>
                  </a:cubicBezTo>
                  <a:lnTo>
                    <a:pt x="11370" y="2709"/>
                  </a:lnTo>
                  <a:cubicBezTo>
                    <a:pt x="11499" y="2693"/>
                    <a:pt x="11623" y="2677"/>
                    <a:pt x="11743" y="2661"/>
                  </a:cubicBezTo>
                  <a:lnTo>
                    <a:pt x="11801" y="2652"/>
                  </a:lnTo>
                  <a:cubicBezTo>
                    <a:pt x="11920" y="2634"/>
                    <a:pt x="12035" y="2617"/>
                    <a:pt x="12145" y="2598"/>
                  </a:cubicBezTo>
                  <a:lnTo>
                    <a:pt x="12189" y="2590"/>
                  </a:lnTo>
                  <a:cubicBezTo>
                    <a:pt x="12301" y="2570"/>
                    <a:pt x="12408" y="2550"/>
                    <a:pt x="12509" y="2529"/>
                  </a:cubicBezTo>
                  <a:lnTo>
                    <a:pt x="12527" y="2525"/>
                  </a:lnTo>
                  <a:cubicBezTo>
                    <a:pt x="12629" y="2503"/>
                    <a:pt x="12723" y="2479"/>
                    <a:pt x="12810" y="2456"/>
                  </a:cubicBezTo>
                  <a:lnTo>
                    <a:pt x="12828" y="2452"/>
                  </a:lnTo>
                  <a:cubicBezTo>
                    <a:pt x="12913" y="2428"/>
                    <a:pt x="12992" y="2403"/>
                    <a:pt x="13065" y="2377"/>
                  </a:cubicBezTo>
                  <a:cubicBezTo>
                    <a:pt x="13075" y="2374"/>
                    <a:pt x="13085" y="2370"/>
                    <a:pt x="13095" y="2367"/>
                  </a:cubicBezTo>
                  <a:cubicBezTo>
                    <a:pt x="13160" y="2343"/>
                    <a:pt x="13221" y="2317"/>
                    <a:pt x="13281" y="2288"/>
                  </a:cubicBezTo>
                  <a:lnTo>
                    <a:pt x="13309" y="2275"/>
                  </a:lnTo>
                  <a:cubicBezTo>
                    <a:pt x="13359" y="2250"/>
                    <a:pt x="13404" y="2221"/>
                    <a:pt x="13448" y="2190"/>
                  </a:cubicBezTo>
                  <a:cubicBezTo>
                    <a:pt x="13454" y="2184"/>
                    <a:pt x="13460" y="2180"/>
                    <a:pt x="13465" y="2175"/>
                  </a:cubicBezTo>
                  <a:cubicBezTo>
                    <a:pt x="13501" y="2147"/>
                    <a:pt x="13531" y="2117"/>
                    <a:pt x="13556" y="2082"/>
                  </a:cubicBezTo>
                  <a:cubicBezTo>
                    <a:pt x="13558" y="2077"/>
                    <a:pt x="13559" y="2073"/>
                    <a:pt x="13562" y="2070"/>
                  </a:cubicBezTo>
                  <a:cubicBezTo>
                    <a:pt x="13582" y="2038"/>
                    <a:pt x="13596" y="2001"/>
                    <a:pt x="13600" y="1963"/>
                  </a:cubicBezTo>
                  <a:cubicBezTo>
                    <a:pt x="13603" y="1916"/>
                    <a:pt x="13597" y="1868"/>
                    <a:pt x="13582" y="1823"/>
                  </a:cubicBezTo>
                  <a:cubicBezTo>
                    <a:pt x="13571" y="1786"/>
                    <a:pt x="13553" y="1751"/>
                    <a:pt x="13533" y="1719"/>
                  </a:cubicBezTo>
                  <a:cubicBezTo>
                    <a:pt x="13527" y="1709"/>
                    <a:pt x="13524" y="1698"/>
                    <a:pt x="13518" y="1688"/>
                  </a:cubicBezTo>
                  <a:cubicBezTo>
                    <a:pt x="13486" y="1640"/>
                    <a:pt x="13449" y="1596"/>
                    <a:pt x="13410" y="1557"/>
                  </a:cubicBezTo>
                  <a:cubicBezTo>
                    <a:pt x="13410" y="1555"/>
                    <a:pt x="13408" y="1555"/>
                    <a:pt x="13408" y="1555"/>
                  </a:cubicBezTo>
                  <a:cubicBezTo>
                    <a:pt x="13362" y="1507"/>
                    <a:pt x="13312" y="1463"/>
                    <a:pt x="13258" y="1424"/>
                  </a:cubicBezTo>
                  <a:cubicBezTo>
                    <a:pt x="12535" y="866"/>
                    <a:pt x="10782" y="366"/>
                    <a:pt x="9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169;p62">
              <a:extLst>
                <a:ext uri="{FF2B5EF4-FFF2-40B4-BE49-F238E27FC236}">
                  <a16:creationId xmlns:a16="http://schemas.microsoft.com/office/drawing/2014/main" id="{FD9A4572-A513-0435-1386-1CDA74C841E2}"/>
                </a:ext>
              </a:extLst>
            </p:cNvPr>
            <p:cNvSpPr/>
            <p:nvPr/>
          </p:nvSpPr>
          <p:spPr>
            <a:xfrm>
              <a:off x="1574875" y="5162500"/>
              <a:ext cx="52525" cy="49825"/>
            </a:xfrm>
            <a:custGeom>
              <a:avLst/>
              <a:gdLst/>
              <a:ahLst/>
              <a:cxnLst/>
              <a:rect l="l" t="t" r="r" b="b"/>
              <a:pathLst>
                <a:path w="2101" h="1993" extrusionOk="0">
                  <a:moveTo>
                    <a:pt x="1073" y="0"/>
                  </a:moveTo>
                  <a:cubicBezTo>
                    <a:pt x="1042" y="0"/>
                    <a:pt x="1010" y="2"/>
                    <a:pt x="979" y="5"/>
                  </a:cubicBezTo>
                  <a:cubicBezTo>
                    <a:pt x="578" y="43"/>
                    <a:pt x="239" y="318"/>
                    <a:pt x="120" y="702"/>
                  </a:cubicBezTo>
                  <a:cubicBezTo>
                    <a:pt x="0" y="1087"/>
                    <a:pt x="125" y="1505"/>
                    <a:pt x="435" y="1762"/>
                  </a:cubicBezTo>
                  <a:cubicBezTo>
                    <a:pt x="617" y="1914"/>
                    <a:pt x="843" y="1992"/>
                    <a:pt x="1071" y="1992"/>
                  </a:cubicBezTo>
                  <a:cubicBezTo>
                    <a:pt x="1229" y="1992"/>
                    <a:pt x="1389" y="1954"/>
                    <a:pt x="1536" y="1876"/>
                  </a:cubicBezTo>
                  <a:cubicBezTo>
                    <a:pt x="1893" y="1688"/>
                    <a:pt x="2100" y="1305"/>
                    <a:pt x="2062" y="904"/>
                  </a:cubicBezTo>
                  <a:cubicBezTo>
                    <a:pt x="2014" y="387"/>
                    <a:pt x="1580" y="0"/>
                    <a:pt x="1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170;p62">
              <a:extLst>
                <a:ext uri="{FF2B5EF4-FFF2-40B4-BE49-F238E27FC236}">
                  <a16:creationId xmlns:a16="http://schemas.microsoft.com/office/drawing/2014/main" id="{0D0766BF-BC06-D972-C6F2-98A4D2515AE8}"/>
                </a:ext>
              </a:extLst>
            </p:cNvPr>
            <p:cNvSpPr/>
            <p:nvPr/>
          </p:nvSpPr>
          <p:spPr>
            <a:xfrm>
              <a:off x="1725825" y="5173050"/>
              <a:ext cx="29450" cy="34775"/>
            </a:xfrm>
            <a:custGeom>
              <a:avLst/>
              <a:gdLst/>
              <a:ahLst/>
              <a:cxnLst/>
              <a:rect l="l" t="t" r="r" b="b"/>
              <a:pathLst>
                <a:path w="1178" h="1391" extrusionOk="0">
                  <a:moveTo>
                    <a:pt x="986" y="0"/>
                  </a:moveTo>
                  <a:cubicBezTo>
                    <a:pt x="934" y="0"/>
                    <a:pt x="883" y="25"/>
                    <a:pt x="850" y="70"/>
                  </a:cubicBezTo>
                  <a:lnTo>
                    <a:pt x="82" y="1123"/>
                  </a:lnTo>
                  <a:cubicBezTo>
                    <a:pt x="0" y="1234"/>
                    <a:pt x="81" y="1390"/>
                    <a:pt x="218" y="1390"/>
                  </a:cubicBezTo>
                  <a:cubicBezTo>
                    <a:pt x="272" y="1390"/>
                    <a:pt x="322" y="1365"/>
                    <a:pt x="354" y="1321"/>
                  </a:cubicBezTo>
                  <a:lnTo>
                    <a:pt x="1122" y="269"/>
                  </a:lnTo>
                  <a:cubicBezTo>
                    <a:pt x="1178" y="194"/>
                    <a:pt x="1162" y="89"/>
                    <a:pt x="1086" y="33"/>
                  </a:cubicBezTo>
                  <a:cubicBezTo>
                    <a:pt x="1055" y="11"/>
                    <a:pt x="1020"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171;p62">
              <a:extLst>
                <a:ext uri="{FF2B5EF4-FFF2-40B4-BE49-F238E27FC236}">
                  <a16:creationId xmlns:a16="http://schemas.microsoft.com/office/drawing/2014/main" id="{ED49C853-3AF4-5D48-A56A-8C3A0FC48604}"/>
                </a:ext>
              </a:extLst>
            </p:cNvPr>
            <p:cNvSpPr/>
            <p:nvPr/>
          </p:nvSpPr>
          <p:spPr>
            <a:xfrm>
              <a:off x="1699650" y="5166625"/>
              <a:ext cx="28650" cy="34675"/>
            </a:xfrm>
            <a:custGeom>
              <a:avLst/>
              <a:gdLst/>
              <a:ahLst/>
              <a:cxnLst/>
              <a:rect l="l" t="t" r="r" b="b"/>
              <a:pathLst>
                <a:path w="1146" h="1387" extrusionOk="0">
                  <a:moveTo>
                    <a:pt x="955" y="1"/>
                  </a:moveTo>
                  <a:cubicBezTo>
                    <a:pt x="905" y="1"/>
                    <a:pt x="855" y="23"/>
                    <a:pt x="822" y="66"/>
                  </a:cubicBezTo>
                  <a:lnTo>
                    <a:pt x="55" y="1118"/>
                  </a:lnTo>
                  <a:cubicBezTo>
                    <a:pt x="0" y="1194"/>
                    <a:pt x="17" y="1299"/>
                    <a:pt x="91" y="1355"/>
                  </a:cubicBezTo>
                  <a:cubicBezTo>
                    <a:pt x="120" y="1375"/>
                    <a:pt x="155" y="1387"/>
                    <a:pt x="191" y="1387"/>
                  </a:cubicBezTo>
                  <a:cubicBezTo>
                    <a:pt x="245" y="1387"/>
                    <a:pt x="296" y="1361"/>
                    <a:pt x="328" y="1317"/>
                  </a:cubicBezTo>
                  <a:lnTo>
                    <a:pt x="1094" y="265"/>
                  </a:lnTo>
                  <a:cubicBezTo>
                    <a:pt x="1145" y="189"/>
                    <a:pt x="1128" y="87"/>
                    <a:pt x="1055" y="33"/>
                  </a:cubicBezTo>
                  <a:cubicBezTo>
                    <a:pt x="1024" y="11"/>
                    <a:pt x="989"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172;p62">
              <a:extLst>
                <a:ext uri="{FF2B5EF4-FFF2-40B4-BE49-F238E27FC236}">
                  <a16:creationId xmlns:a16="http://schemas.microsoft.com/office/drawing/2014/main" id="{01F30743-902B-2E4B-08B9-2302D17514E2}"/>
                </a:ext>
              </a:extLst>
            </p:cNvPr>
            <p:cNvSpPr/>
            <p:nvPr/>
          </p:nvSpPr>
          <p:spPr>
            <a:xfrm>
              <a:off x="1673875" y="5162500"/>
              <a:ext cx="29350" cy="34675"/>
            </a:xfrm>
            <a:custGeom>
              <a:avLst/>
              <a:gdLst/>
              <a:ahLst/>
              <a:cxnLst/>
              <a:rect l="l" t="t" r="r" b="b"/>
              <a:pathLst>
                <a:path w="1174" h="1387" extrusionOk="0">
                  <a:moveTo>
                    <a:pt x="983" y="1"/>
                  </a:moveTo>
                  <a:cubicBezTo>
                    <a:pt x="932" y="1"/>
                    <a:pt x="882" y="23"/>
                    <a:pt x="849" y="66"/>
                  </a:cubicBezTo>
                  <a:lnTo>
                    <a:pt x="81" y="1119"/>
                  </a:lnTo>
                  <a:cubicBezTo>
                    <a:pt x="0" y="1230"/>
                    <a:pt x="79" y="1387"/>
                    <a:pt x="218" y="1387"/>
                  </a:cubicBezTo>
                  <a:cubicBezTo>
                    <a:pt x="271" y="1387"/>
                    <a:pt x="322" y="1362"/>
                    <a:pt x="353" y="1318"/>
                  </a:cubicBezTo>
                  <a:lnTo>
                    <a:pt x="1121" y="265"/>
                  </a:lnTo>
                  <a:cubicBezTo>
                    <a:pt x="1173" y="190"/>
                    <a:pt x="1156" y="87"/>
                    <a:pt x="1081" y="32"/>
                  </a:cubicBezTo>
                  <a:cubicBezTo>
                    <a:pt x="1052" y="11"/>
                    <a:pt x="1017" y="1"/>
                    <a:pt x="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173;p62">
              <a:extLst>
                <a:ext uri="{FF2B5EF4-FFF2-40B4-BE49-F238E27FC236}">
                  <a16:creationId xmlns:a16="http://schemas.microsoft.com/office/drawing/2014/main" id="{0482C964-24B9-2C46-847D-F6021C7AB144}"/>
                </a:ext>
              </a:extLst>
            </p:cNvPr>
            <p:cNvSpPr/>
            <p:nvPr/>
          </p:nvSpPr>
          <p:spPr>
            <a:xfrm>
              <a:off x="688325" y="2586350"/>
              <a:ext cx="1123075" cy="2503700"/>
            </a:xfrm>
            <a:custGeom>
              <a:avLst/>
              <a:gdLst/>
              <a:ahLst/>
              <a:cxnLst/>
              <a:rect l="l" t="t" r="r" b="b"/>
              <a:pathLst>
                <a:path w="44923" h="100148" extrusionOk="0">
                  <a:moveTo>
                    <a:pt x="12776" y="0"/>
                  </a:moveTo>
                  <a:cubicBezTo>
                    <a:pt x="12776" y="0"/>
                    <a:pt x="3020" y="10236"/>
                    <a:pt x="1511" y="20999"/>
                  </a:cubicBezTo>
                  <a:cubicBezTo>
                    <a:pt x="1" y="31761"/>
                    <a:pt x="15428" y="99132"/>
                    <a:pt x="15428" y="99132"/>
                  </a:cubicBezTo>
                  <a:lnTo>
                    <a:pt x="22705" y="98962"/>
                  </a:lnTo>
                  <a:lnTo>
                    <a:pt x="23875" y="35324"/>
                  </a:lnTo>
                  <a:lnTo>
                    <a:pt x="33681" y="99888"/>
                  </a:lnTo>
                  <a:lnTo>
                    <a:pt x="42123" y="100148"/>
                  </a:lnTo>
                  <a:cubicBezTo>
                    <a:pt x="42123" y="100148"/>
                    <a:pt x="44922" y="28306"/>
                    <a:pt x="39161" y="17516"/>
                  </a:cubicBezTo>
                  <a:cubicBezTo>
                    <a:pt x="36286" y="8781"/>
                    <a:pt x="33945" y="1831"/>
                    <a:pt x="33945" y="1831"/>
                  </a:cubicBezTo>
                  <a:lnTo>
                    <a:pt x="12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174;p62">
              <a:extLst>
                <a:ext uri="{FF2B5EF4-FFF2-40B4-BE49-F238E27FC236}">
                  <a16:creationId xmlns:a16="http://schemas.microsoft.com/office/drawing/2014/main" id="{9A8FA597-92E8-933E-932A-D8DF09528B23}"/>
                </a:ext>
              </a:extLst>
            </p:cNvPr>
            <p:cNvSpPr/>
            <p:nvPr/>
          </p:nvSpPr>
          <p:spPr>
            <a:xfrm>
              <a:off x="1286325" y="3140900"/>
              <a:ext cx="512300" cy="1949150"/>
            </a:xfrm>
            <a:custGeom>
              <a:avLst/>
              <a:gdLst/>
              <a:ahLst/>
              <a:cxnLst/>
              <a:rect l="l" t="t" r="r" b="b"/>
              <a:pathLst>
                <a:path w="20492" h="77966" extrusionOk="0">
                  <a:moveTo>
                    <a:pt x="16671" y="0"/>
                  </a:moveTo>
                  <a:cubicBezTo>
                    <a:pt x="12239" y="5718"/>
                    <a:pt x="6778" y="11531"/>
                    <a:pt x="0" y="13442"/>
                  </a:cubicBezTo>
                  <a:lnTo>
                    <a:pt x="9761" y="77706"/>
                  </a:lnTo>
                  <a:lnTo>
                    <a:pt x="18205" y="77966"/>
                  </a:lnTo>
                  <a:cubicBezTo>
                    <a:pt x="18205" y="77966"/>
                    <a:pt x="20492" y="19230"/>
                    <a:pt x="16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175;p62">
              <a:extLst>
                <a:ext uri="{FF2B5EF4-FFF2-40B4-BE49-F238E27FC236}">
                  <a16:creationId xmlns:a16="http://schemas.microsoft.com/office/drawing/2014/main" id="{389F4B6E-815F-53F5-3BD1-E5556F6C5690}"/>
                </a:ext>
              </a:extLst>
            </p:cNvPr>
            <p:cNvSpPr/>
            <p:nvPr/>
          </p:nvSpPr>
          <p:spPr>
            <a:xfrm>
              <a:off x="1022575" y="4979475"/>
              <a:ext cx="257175" cy="108800"/>
            </a:xfrm>
            <a:custGeom>
              <a:avLst/>
              <a:gdLst/>
              <a:ahLst/>
              <a:cxnLst/>
              <a:rect l="l" t="t" r="r" b="b"/>
              <a:pathLst>
                <a:path w="10287" h="4352" extrusionOk="0">
                  <a:moveTo>
                    <a:pt x="1" y="1"/>
                  </a:moveTo>
                  <a:lnTo>
                    <a:pt x="851" y="4351"/>
                  </a:lnTo>
                  <a:lnTo>
                    <a:pt x="10287" y="4247"/>
                  </a:lnTo>
                  <a:lnTo>
                    <a:pt x="10199" y="7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176;p62">
              <a:extLst>
                <a:ext uri="{FF2B5EF4-FFF2-40B4-BE49-F238E27FC236}">
                  <a16:creationId xmlns:a16="http://schemas.microsoft.com/office/drawing/2014/main" id="{FB5CD2FF-9A7D-BDE5-11FC-6B44E5D3BE27}"/>
                </a:ext>
              </a:extLst>
            </p:cNvPr>
            <p:cNvSpPr/>
            <p:nvPr/>
          </p:nvSpPr>
          <p:spPr>
            <a:xfrm>
              <a:off x="1500575" y="5002600"/>
              <a:ext cx="273025" cy="102925"/>
            </a:xfrm>
            <a:custGeom>
              <a:avLst/>
              <a:gdLst/>
              <a:ahLst/>
              <a:cxnLst/>
              <a:rect l="l" t="t" r="r" b="b"/>
              <a:pathLst>
                <a:path w="10921" h="4117" extrusionOk="0">
                  <a:moveTo>
                    <a:pt x="10920" y="0"/>
                  </a:moveTo>
                  <a:lnTo>
                    <a:pt x="314" y="67"/>
                  </a:lnTo>
                  <a:lnTo>
                    <a:pt x="1" y="3594"/>
                  </a:lnTo>
                  <a:lnTo>
                    <a:pt x="10599" y="4117"/>
                  </a:lnTo>
                  <a:lnTo>
                    <a:pt x="10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177;p62">
              <a:extLst>
                <a:ext uri="{FF2B5EF4-FFF2-40B4-BE49-F238E27FC236}">
                  <a16:creationId xmlns:a16="http://schemas.microsoft.com/office/drawing/2014/main" id="{F1AB19C1-C49F-75BD-E03D-6296BE5D46DE}"/>
                </a:ext>
              </a:extLst>
            </p:cNvPr>
            <p:cNvSpPr/>
            <p:nvPr/>
          </p:nvSpPr>
          <p:spPr>
            <a:xfrm>
              <a:off x="902850" y="1844675"/>
              <a:ext cx="1056175" cy="969075"/>
            </a:xfrm>
            <a:custGeom>
              <a:avLst/>
              <a:gdLst/>
              <a:ahLst/>
              <a:cxnLst/>
              <a:rect l="l" t="t" r="r" b="b"/>
              <a:pathLst>
                <a:path w="42247" h="38763" extrusionOk="0">
                  <a:moveTo>
                    <a:pt x="14598" y="1"/>
                  </a:moveTo>
                  <a:cubicBezTo>
                    <a:pt x="10395" y="78"/>
                    <a:pt x="6850" y="1090"/>
                    <a:pt x="5613" y="3886"/>
                  </a:cubicBezTo>
                  <a:cubicBezTo>
                    <a:pt x="2162" y="11680"/>
                    <a:pt x="1" y="31219"/>
                    <a:pt x="1" y="31219"/>
                  </a:cubicBezTo>
                  <a:cubicBezTo>
                    <a:pt x="1" y="31219"/>
                    <a:pt x="9310" y="38762"/>
                    <a:pt x="24299" y="38762"/>
                  </a:cubicBezTo>
                  <a:cubicBezTo>
                    <a:pt x="25893" y="38762"/>
                    <a:pt x="27551" y="38677"/>
                    <a:pt x="29269" y="38488"/>
                  </a:cubicBezTo>
                  <a:lnTo>
                    <a:pt x="31321" y="29215"/>
                  </a:lnTo>
                  <a:cubicBezTo>
                    <a:pt x="31321" y="29215"/>
                    <a:pt x="42246" y="26545"/>
                    <a:pt x="34861" y="16451"/>
                  </a:cubicBezTo>
                  <a:cubicBezTo>
                    <a:pt x="34861" y="16451"/>
                    <a:pt x="37660" y="5277"/>
                    <a:pt x="34057" y="3717"/>
                  </a:cubicBezTo>
                  <a:cubicBezTo>
                    <a:pt x="33143" y="3320"/>
                    <a:pt x="31087" y="2636"/>
                    <a:pt x="28472" y="1962"/>
                  </a:cubicBezTo>
                  <a:cubicBezTo>
                    <a:pt x="27394" y="3866"/>
                    <a:pt x="25241" y="4647"/>
                    <a:pt x="23020" y="4647"/>
                  </a:cubicBezTo>
                  <a:cubicBezTo>
                    <a:pt x="22177" y="4647"/>
                    <a:pt x="21324" y="4534"/>
                    <a:pt x="20517" y="4328"/>
                  </a:cubicBezTo>
                  <a:cubicBezTo>
                    <a:pt x="17983" y="3681"/>
                    <a:pt x="15781" y="2128"/>
                    <a:pt x="145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178;p62">
              <a:extLst>
                <a:ext uri="{FF2B5EF4-FFF2-40B4-BE49-F238E27FC236}">
                  <a16:creationId xmlns:a16="http://schemas.microsoft.com/office/drawing/2014/main" id="{901489FA-C8D9-C3CD-6871-805C080A4E4E}"/>
                </a:ext>
              </a:extLst>
            </p:cNvPr>
            <p:cNvSpPr/>
            <p:nvPr/>
          </p:nvSpPr>
          <p:spPr>
            <a:xfrm>
              <a:off x="1039775" y="2197625"/>
              <a:ext cx="882825" cy="514800"/>
            </a:xfrm>
            <a:custGeom>
              <a:avLst/>
              <a:gdLst/>
              <a:ahLst/>
              <a:cxnLst/>
              <a:rect l="l" t="t" r="r" b="b"/>
              <a:pathLst>
                <a:path w="35313" h="20592" extrusionOk="0">
                  <a:moveTo>
                    <a:pt x="11066" y="0"/>
                  </a:moveTo>
                  <a:cubicBezTo>
                    <a:pt x="7647" y="341"/>
                    <a:pt x="3333" y="1179"/>
                    <a:pt x="25" y="1976"/>
                  </a:cubicBezTo>
                  <a:cubicBezTo>
                    <a:pt x="0" y="7280"/>
                    <a:pt x="1480" y="17528"/>
                    <a:pt x="6250" y="20005"/>
                  </a:cubicBezTo>
                  <a:cubicBezTo>
                    <a:pt x="7035" y="20412"/>
                    <a:pt x="8052" y="20591"/>
                    <a:pt x="9232" y="20591"/>
                  </a:cubicBezTo>
                  <a:cubicBezTo>
                    <a:pt x="17721" y="20591"/>
                    <a:pt x="34675" y="11343"/>
                    <a:pt x="34675" y="11343"/>
                  </a:cubicBezTo>
                  <a:cubicBezTo>
                    <a:pt x="34675" y="11343"/>
                    <a:pt x="35313" y="8027"/>
                    <a:pt x="34314" y="7262"/>
                  </a:cubicBezTo>
                  <a:cubicBezTo>
                    <a:pt x="34245" y="7209"/>
                    <a:pt x="34078" y="7184"/>
                    <a:pt x="33827" y="7184"/>
                  </a:cubicBezTo>
                  <a:cubicBezTo>
                    <a:pt x="30471" y="7184"/>
                    <a:pt x="12082" y="11624"/>
                    <a:pt x="11535" y="11696"/>
                  </a:cubicBezTo>
                  <a:cubicBezTo>
                    <a:pt x="11533" y="11696"/>
                    <a:pt x="11532" y="11696"/>
                    <a:pt x="11530" y="11696"/>
                  </a:cubicBezTo>
                  <a:cubicBezTo>
                    <a:pt x="11048" y="11696"/>
                    <a:pt x="11051" y="3015"/>
                    <a:pt x="1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179;p62">
              <a:extLst>
                <a:ext uri="{FF2B5EF4-FFF2-40B4-BE49-F238E27FC236}">
                  <a16:creationId xmlns:a16="http://schemas.microsoft.com/office/drawing/2014/main" id="{9A52C750-7772-807A-2675-72273703CE7D}"/>
                </a:ext>
              </a:extLst>
            </p:cNvPr>
            <p:cNvSpPr/>
            <p:nvPr/>
          </p:nvSpPr>
          <p:spPr>
            <a:xfrm>
              <a:off x="1579050" y="2110250"/>
              <a:ext cx="382825" cy="508200"/>
            </a:xfrm>
            <a:custGeom>
              <a:avLst/>
              <a:gdLst/>
              <a:ahLst/>
              <a:cxnLst/>
              <a:rect l="l" t="t" r="r" b="b"/>
              <a:pathLst>
                <a:path w="15313" h="20328" extrusionOk="0">
                  <a:moveTo>
                    <a:pt x="7237" y="0"/>
                  </a:moveTo>
                  <a:cubicBezTo>
                    <a:pt x="6716" y="0"/>
                    <a:pt x="6225" y="318"/>
                    <a:pt x="6032" y="835"/>
                  </a:cubicBezTo>
                  <a:lnTo>
                    <a:pt x="249" y="16111"/>
                  </a:lnTo>
                  <a:cubicBezTo>
                    <a:pt x="0" y="16776"/>
                    <a:pt x="337" y="17517"/>
                    <a:pt x="1002" y="17766"/>
                  </a:cubicBezTo>
                  <a:lnTo>
                    <a:pt x="7625" y="20246"/>
                  </a:lnTo>
                  <a:cubicBezTo>
                    <a:pt x="7773" y="20302"/>
                    <a:pt x="7925" y="20328"/>
                    <a:pt x="8075" y="20328"/>
                  </a:cubicBezTo>
                  <a:cubicBezTo>
                    <a:pt x="8596" y="20328"/>
                    <a:pt x="9087" y="20009"/>
                    <a:pt x="9280" y="19492"/>
                  </a:cubicBezTo>
                  <a:lnTo>
                    <a:pt x="15064" y="4216"/>
                  </a:lnTo>
                  <a:cubicBezTo>
                    <a:pt x="15312" y="3551"/>
                    <a:pt x="14975" y="2809"/>
                    <a:pt x="14311" y="2561"/>
                  </a:cubicBezTo>
                  <a:lnTo>
                    <a:pt x="7688" y="82"/>
                  </a:lnTo>
                  <a:cubicBezTo>
                    <a:pt x="7539" y="27"/>
                    <a:pt x="7387" y="0"/>
                    <a:pt x="7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180;p62">
              <a:extLst>
                <a:ext uri="{FF2B5EF4-FFF2-40B4-BE49-F238E27FC236}">
                  <a16:creationId xmlns:a16="http://schemas.microsoft.com/office/drawing/2014/main" id="{2D6DD87E-F3C8-54A1-5FCF-C369E86249FA}"/>
                </a:ext>
              </a:extLst>
            </p:cNvPr>
            <p:cNvSpPr/>
            <p:nvPr/>
          </p:nvSpPr>
          <p:spPr>
            <a:xfrm>
              <a:off x="1601775" y="2117975"/>
              <a:ext cx="360050" cy="501275"/>
            </a:xfrm>
            <a:custGeom>
              <a:avLst/>
              <a:gdLst/>
              <a:ahLst/>
              <a:cxnLst/>
              <a:rect l="l" t="t" r="r" b="b"/>
              <a:pathLst>
                <a:path w="14402" h="20051" extrusionOk="0">
                  <a:moveTo>
                    <a:pt x="7193" y="0"/>
                  </a:moveTo>
                  <a:cubicBezTo>
                    <a:pt x="6704" y="0"/>
                    <a:pt x="6227" y="335"/>
                    <a:pt x="6029" y="865"/>
                  </a:cubicBezTo>
                  <a:lnTo>
                    <a:pt x="251" y="16144"/>
                  </a:lnTo>
                  <a:cubicBezTo>
                    <a:pt x="1" y="16809"/>
                    <a:pt x="284" y="17530"/>
                    <a:pt x="883" y="17754"/>
                  </a:cubicBezTo>
                  <a:lnTo>
                    <a:pt x="6842" y="19984"/>
                  </a:lnTo>
                  <a:cubicBezTo>
                    <a:pt x="6963" y="20029"/>
                    <a:pt x="7087" y="20051"/>
                    <a:pt x="7211" y="20051"/>
                  </a:cubicBezTo>
                  <a:cubicBezTo>
                    <a:pt x="7700" y="20051"/>
                    <a:pt x="8177" y="19716"/>
                    <a:pt x="8376" y="19186"/>
                  </a:cubicBezTo>
                  <a:lnTo>
                    <a:pt x="14153" y="3907"/>
                  </a:lnTo>
                  <a:cubicBezTo>
                    <a:pt x="14402" y="3242"/>
                    <a:pt x="14118" y="2521"/>
                    <a:pt x="13520" y="2297"/>
                  </a:cubicBezTo>
                  <a:lnTo>
                    <a:pt x="7563" y="67"/>
                  </a:lnTo>
                  <a:cubicBezTo>
                    <a:pt x="7442" y="22"/>
                    <a:pt x="7317" y="0"/>
                    <a:pt x="7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181;p62">
              <a:extLst>
                <a:ext uri="{FF2B5EF4-FFF2-40B4-BE49-F238E27FC236}">
                  <a16:creationId xmlns:a16="http://schemas.microsoft.com/office/drawing/2014/main" id="{D1815A1A-7BA7-0E46-A643-FEDC0783F2D4}"/>
                </a:ext>
              </a:extLst>
            </p:cNvPr>
            <p:cNvSpPr/>
            <p:nvPr/>
          </p:nvSpPr>
          <p:spPr>
            <a:xfrm>
              <a:off x="1790475" y="2282750"/>
              <a:ext cx="139550" cy="215650"/>
            </a:xfrm>
            <a:custGeom>
              <a:avLst/>
              <a:gdLst/>
              <a:ahLst/>
              <a:cxnLst/>
              <a:rect l="l" t="t" r="r" b="b"/>
              <a:pathLst>
                <a:path w="5582" h="8626" extrusionOk="0">
                  <a:moveTo>
                    <a:pt x="3230" y="0"/>
                  </a:moveTo>
                  <a:cubicBezTo>
                    <a:pt x="3036" y="0"/>
                    <a:pt x="3155" y="930"/>
                    <a:pt x="3916" y="3641"/>
                  </a:cubicBezTo>
                  <a:cubicBezTo>
                    <a:pt x="3916" y="3641"/>
                    <a:pt x="1696" y="1196"/>
                    <a:pt x="1289" y="1196"/>
                  </a:cubicBezTo>
                  <a:cubicBezTo>
                    <a:pt x="1031" y="1196"/>
                    <a:pt x="1504" y="2182"/>
                    <a:pt x="3741" y="5404"/>
                  </a:cubicBezTo>
                  <a:cubicBezTo>
                    <a:pt x="3741" y="5404"/>
                    <a:pt x="1190" y="3347"/>
                    <a:pt x="733" y="3347"/>
                  </a:cubicBezTo>
                  <a:cubicBezTo>
                    <a:pt x="452" y="3347"/>
                    <a:pt x="962" y="4125"/>
                    <a:pt x="3341" y="6636"/>
                  </a:cubicBezTo>
                  <a:cubicBezTo>
                    <a:pt x="3341" y="6636"/>
                    <a:pt x="1042" y="4988"/>
                    <a:pt x="392" y="4988"/>
                  </a:cubicBezTo>
                  <a:cubicBezTo>
                    <a:pt x="0" y="4988"/>
                    <a:pt x="206" y="5585"/>
                    <a:pt x="1869" y="7495"/>
                  </a:cubicBezTo>
                  <a:cubicBezTo>
                    <a:pt x="2575" y="8308"/>
                    <a:pt x="3149" y="8626"/>
                    <a:pt x="3616" y="8626"/>
                  </a:cubicBezTo>
                  <a:cubicBezTo>
                    <a:pt x="5307" y="8626"/>
                    <a:pt x="5582" y="4446"/>
                    <a:pt x="5582" y="4446"/>
                  </a:cubicBezTo>
                  <a:cubicBezTo>
                    <a:pt x="5582" y="4446"/>
                    <a:pt x="3656" y="0"/>
                    <a:pt x="3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95;p51">
            <a:extLst>
              <a:ext uri="{FF2B5EF4-FFF2-40B4-BE49-F238E27FC236}">
                <a16:creationId xmlns:a16="http://schemas.microsoft.com/office/drawing/2014/main" id="{47F58A0E-29E4-24BE-BC2C-8F5938E6548A}"/>
              </a:ext>
            </a:extLst>
          </p:cNvPr>
          <p:cNvSpPr txBox="1">
            <a:spLocks/>
          </p:cNvSpPr>
          <p:nvPr/>
        </p:nvSpPr>
        <p:spPr>
          <a:xfrm>
            <a:off x="3758708" y="1249408"/>
            <a:ext cx="4946977" cy="3822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algn="l"/>
            <a:r>
              <a:rPr lang="en-US" b="1" dirty="0"/>
              <a:t>Online Ordering System:</a:t>
            </a:r>
            <a:endParaRPr lang="en-US" dirty="0"/>
          </a:p>
          <a:p>
            <a:pPr marL="285750" indent="-171450" algn="l">
              <a:buFont typeface="Arial" panose="020B0604020202020204" pitchFamily="34" charset="0"/>
              <a:buChar char="•"/>
            </a:pPr>
            <a:r>
              <a:rPr lang="en-US" sz="1200" dirty="0"/>
              <a:t>Eliminates miscommunication associated with phone orders.</a:t>
            </a:r>
          </a:p>
          <a:p>
            <a:pPr marL="285750" indent="-171450" algn="l">
              <a:buFont typeface="Arial" panose="020B0604020202020204" pitchFamily="34" charset="0"/>
              <a:buChar char="•"/>
            </a:pPr>
            <a:r>
              <a:rPr lang="en-US" sz="1200" dirty="0"/>
              <a:t>Provides a visual menu for a hassle-free selection process.</a:t>
            </a:r>
          </a:p>
          <a:p>
            <a:pPr marL="114300" indent="0" algn="l"/>
            <a:endParaRPr lang="en-US" sz="1200" dirty="0"/>
          </a:p>
          <a:p>
            <a:pPr algn="l"/>
            <a:r>
              <a:rPr lang="en-US" b="1" dirty="0"/>
              <a:t>Efficiency Improvement:</a:t>
            </a:r>
          </a:p>
          <a:p>
            <a:pPr marL="285750" indent="-171450" algn="l">
              <a:buFont typeface="Arial" panose="020B0604020202020204" pitchFamily="34" charset="0"/>
              <a:buChar char="•"/>
            </a:pPr>
            <a:r>
              <a:rPr lang="en-US" sz="1200" dirty="0"/>
              <a:t>Reduces overall purchasing time for customers.</a:t>
            </a:r>
          </a:p>
          <a:p>
            <a:pPr marL="285750" indent="-171450" algn="l">
              <a:buFont typeface="Arial" panose="020B0604020202020204" pitchFamily="34" charset="0"/>
              <a:buChar char="•"/>
            </a:pPr>
            <a:r>
              <a:rPr lang="en-US" sz="1200" dirty="0"/>
              <a:t>Allows customers to place orders in advance through a mobile/web app.</a:t>
            </a:r>
          </a:p>
          <a:p>
            <a:pPr marL="114300" indent="0" algn="l"/>
            <a:endParaRPr lang="en-US" sz="1200" dirty="0"/>
          </a:p>
          <a:p>
            <a:pPr algn="l"/>
            <a:r>
              <a:rPr lang="en-US" b="1" dirty="0"/>
              <a:t>Convenience Enhancement:</a:t>
            </a:r>
            <a:endParaRPr lang="en-US" dirty="0"/>
          </a:p>
          <a:p>
            <a:pPr marL="285750" indent="-171450" algn="l">
              <a:buFont typeface="Arial" panose="020B0604020202020204" pitchFamily="34" charset="0"/>
              <a:buChar char="•"/>
            </a:pPr>
            <a:r>
              <a:rPr lang="en-US" sz="1200" dirty="0"/>
              <a:t>improving overall convenience of customers for smooth ordering.</a:t>
            </a:r>
          </a:p>
          <a:p>
            <a:pPr marL="114300" indent="0" algn="l"/>
            <a:endParaRPr lang="en-US" sz="1200" dirty="0"/>
          </a:p>
          <a:p>
            <a:pPr algn="l"/>
            <a:r>
              <a:rPr lang="en-US" b="1" dirty="0"/>
              <a:t>Competitive Advantage:</a:t>
            </a:r>
            <a:endParaRPr lang="en-US" dirty="0"/>
          </a:p>
          <a:p>
            <a:pPr marL="285750" indent="-171450" algn="l">
              <a:buFont typeface="Arial" panose="020B0604020202020204" pitchFamily="34" charset="0"/>
              <a:buChar char="•"/>
            </a:pPr>
            <a:r>
              <a:rPr lang="en-US" sz="1200" dirty="0"/>
              <a:t>Incorporating internet technology provides a competitive edge in the market.</a:t>
            </a:r>
          </a:p>
          <a:p>
            <a:pPr marL="285750" indent="-171450" algn="l">
              <a:buFont typeface="Arial" panose="020B0604020202020204" pitchFamily="34" charset="0"/>
              <a:buChar char="•"/>
            </a:pPr>
            <a:r>
              <a:rPr lang="en-US" sz="1200" dirty="0"/>
              <a:t>Contributes to improved and efficient services for the pizzeria.</a:t>
            </a:r>
          </a:p>
          <a:p>
            <a:pPr marL="0" indent="0" algn="l">
              <a:spcAft>
                <a:spcPts val="1600"/>
              </a:spcAft>
            </a:pPr>
            <a:endParaRPr lang="en-US" sz="1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p:tgtEl>
                                          <p:spTgt spid="28"/>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363"/>
                                        </p:tgtEl>
                                        <p:attrNameLst>
                                          <p:attrName>style.visibility</p:attrName>
                                        </p:attrNameLst>
                                      </p:cBhvr>
                                      <p:to>
                                        <p:strVal val="visible"/>
                                      </p:to>
                                    </p:set>
                                    <p:anim calcmode="lin" valueType="num">
                                      <p:cBhvr additive="base">
                                        <p:cTn id="10" dur="1000"/>
                                        <p:tgtEl>
                                          <p:spTgt spid="36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Google Shape;1620;p72"/>
          <p:cNvSpPr txBox="1">
            <a:spLocks noGrp="1"/>
          </p:cNvSpPr>
          <p:nvPr>
            <p:ph type="title"/>
          </p:nvPr>
        </p:nvSpPr>
        <p:spPr>
          <a:xfrm>
            <a:off x="277091" y="128270"/>
            <a:ext cx="8622145" cy="6712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a:t>Objectives of Online Pizza Ordering System</a:t>
            </a:r>
            <a:endParaRPr sz="2800"/>
          </a:p>
        </p:txBody>
      </p:sp>
      <p:sp>
        <p:nvSpPr>
          <p:cNvPr id="1621" name="Google Shape;1621;p72"/>
          <p:cNvSpPr txBox="1">
            <a:spLocks noGrp="1"/>
          </p:cNvSpPr>
          <p:nvPr>
            <p:ph type="body" idx="1"/>
          </p:nvPr>
        </p:nvSpPr>
        <p:spPr>
          <a:xfrm>
            <a:off x="3080782" y="1289746"/>
            <a:ext cx="5398771" cy="3874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a:t>Customized Pizza Selection: </a:t>
            </a:r>
            <a:r>
              <a:rPr lang="en-US"/>
              <a:t>Facilitating customers to build their own pizzas, allowing them to choose specific ingredients according to their preferences. This customization feature aims to elevate the pizzeria's image and enhance overall customer satisfaction.</a:t>
            </a:r>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sz="1600" b="1"/>
              <a:t>Order Confirmation and Details: </a:t>
            </a:r>
            <a:r>
              <a:rPr lang="en-US"/>
              <a:t>Furnishing customers with comprehensive details of their order before finalizing the purchase. This confirmation step empowers customers to review selected items along with their respective prices, ensuring transparency in the ordering process.</a:t>
            </a:r>
            <a:endParaRPr/>
          </a:p>
        </p:txBody>
      </p:sp>
      <p:grpSp>
        <p:nvGrpSpPr>
          <p:cNvPr id="1622" name="Google Shape;1622;p72"/>
          <p:cNvGrpSpPr/>
          <p:nvPr/>
        </p:nvGrpSpPr>
        <p:grpSpPr>
          <a:xfrm>
            <a:off x="164916" y="1101871"/>
            <a:ext cx="1972123" cy="3328015"/>
            <a:chOff x="465325" y="1946700"/>
            <a:chExt cx="1416450" cy="2390300"/>
          </a:xfrm>
        </p:grpSpPr>
        <p:sp>
          <p:nvSpPr>
            <p:cNvPr id="1623" name="Google Shape;1623;p72"/>
            <p:cNvSpPr/>
            <p:nvPr/>
          </p:nvSpPr>
          <p:spPr>
            <a:xfrm>
              <a:off x="933425" y="2285275"/>
              <a:ext cx="948350" cy="1623150"/>
            </a:xfrm>
            <a:custGeom>
              <a:avLst/>
              <a:gdLst/>
              <a:ahLst/>
              <a:cxnLst/>
              <a:rect l="l" t="t" r="r" b="b"/>
              <a:pathLst>
                <a:path w="37934" h="64926" extrusionOk="0">
                  <a:moveTo>
                    <a:pt x="2067" y="1"/>
                  </a:moveTo>
                  <a:cubicBezTo>
                    <a:pt x="912" y="1"/>
                    <a:pt x="0" y="913"/>
                    <a:pt x="0" y="2037"/>
                  </a:cubicBezTo>
                  <a:lnTo>
                    <a:pt x="0" y="40336"/>
                  </a:lnTo>
                  <a:lnTo>
                    <a:pt x="0" y="62859"/>
                  </a:lnTo>
                  <a:cubicBezTo>
                    <a:pt x="0" y="64014"/>
                    <a:pt x="912" y="64926"/>
                    <a:pt x="2037" y="64926"/>
                  </a:cubicBezTo>
                  <a:lnTo>
                    <a:pt x="35867" y="64926"/>
                  </a:lnTo>
                  <a:cubicBezTo>
                    <a:pt x="37022" y="64926"/>
                    <a:pt x="37934" y="64014"/>
                    <a:pt x="37934" y="62859"/>
                  </a:cubicBezTo>
                  <a:lnTo>
                    <a:pt x="37934" y="2037"/>
                  </a:lnTo>
                  <a:cubicBezTo>
                    <a:pt x="37934" y="913"/>
                    <a:pt x="37022" y="1"/>
                    <a:pt x="358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2"/>
            <p:cNvSpPr/>
            <p:nvPr/>
          </p:nvSpPr>
          <p:spPr>
            <a:xfrm>
              <a:off x="932650" y="2316425"/>
              <a:ext cx="949125" cy="1539575"/>
            </a:xfrm>
            <a:custGeom>
              <a:avLst/>
              <a:gdLst/>
              <a:ahLst/>
              <a:cxnLst/>
              <a:rect l="l" t="t" r="r" b="b"/>
              <a:pathLst>
                <a:path w="37965" h="61583" extrusionOk="0">
                  <a:moveTo>
                    <a:pt x="2007" y="1"/>
                  </a:moveTo>
                  <a:cubicBezTo>
                    <a:pt x="913" y="1"/>
                    <a:pt x="1" y="913"/>
                    <a:pt x="1" y="2007"/>
                  </a:cubicBezTo>
                  <a:lnTo>
                    <a:pt x="1" y="59576"/>
                  </a:lnTo>
                  <a:cubicBezTo>
                    <a:pt x="31" y="60670"/>
                    <a:pt x="913" y="61582"/>
                    <a:pt x="2007" y="61582"/>
                  </a:cubicBezTo>
                  <a:lnTo>
                    <a:pt x="35928" y="61582"/>
                  </a:lnTo>
                  <a:cubicBezTo>
                    <a:pt x="37053" y="61582"/>
                    <a:pt x="37965" y="60670"/>
                    <a:pt x="37965" y="59576"/>
                  </a:cubicBezTo>
                  <a:lnTo>
                    <a:pt x="37965" y="2007"/>
                  </a:lnTo>
                  <a:cubicBezTo>
                    <a:pt x="37965" y="913"/>
                    <a:pt x="37053" y="1"/>
                    <a:pt x="35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2"/>
            <p:cNvSpPr/>
            <p:nvPr/>
          </p:nvSpPr>
          <p:spPr>
            <a:xfrm>
              <a:off x="1007875" y="2399250"/>
              <a:ext cx="796400" cy="1379225"/>
            </a:xfrm>
            <a:custGeom>
              <a:avLst/>
              <a:gdLst/>
              <a:ahLst/>
              <a:cxnLst/>
              <a:rect l="l" t="t" r="r" b="b"/>
              <a:pathLst>
                <a:path w="31856" h="55169" extrusionOk="0">
                  <a:moveTo>
                    <a:pt x="609" y="1"/>
                  </a:moveTo>
                  <a:cubicBezTo>
                    <a:pt x="244" y="1"/>
                    <a:pt x="1" y="244"/>
                    <a:pt x="1" y="609"/>
                  </a:cubicBezTo>
                  <a:lnTo>
                    <a:pt x="1" y="54591"/>
                  </a:lnTo>
                  <a:cubicBezTo>
                    <a:pt x="1" y="54895"/>
                    <a:pt x="244" y="55169"/>
                    <a:pt x="609" y="55169"/>
                  </a:cubicBezTo>
                  <a:lnTo>
                    <a:pt x="31248" y="55169"/>
                  </a:lnTo>
                  <a:cubicBezTo>
                    <a:pt x="31612" y="55169"/>
                    <a:pt x="31856" y="54895"/>
                    <a:pt x="31856" y="54561"/>
                  </a:cubicBezTo>
                  <a:lnTo>
                    <a:pt x="31856" y="609"/>
                  </a:lnTo>
                  <a:cubicBezTo>
                    <a:pt x="31856" y="244"/>
                    <a:pt x="31612" y="1"/>
                    <a:pt x="31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2"/>
            <p:cNvSpPr/>
            <p:nvPr/>
          </p:nvSpPr>
          <p:spPr>
            <a:xfrm>
              <a:off x="1092225" y="3248825"/>
              <a:ext cx="319175" cy="283450"/>
            </a:xfrm>
            <a:custGeom>
              <a:avLst/>
              <a:gdLst/>
              <a:ahLst/>
              <a:cxnLst/>
              <a:rect l="l" t="t" r="r" b="b"/>
              <a:pathLst>
                <a:path w="12767" h="11338" extrusionOk="0">
                  <a:moveTo>
                    <a:pt x="1" y="0"/>
                  </a:moveTo>
                  <a:lnTo>
                    <a:pt x="1" y="11338"/>
                  </a:lnTo>
                  <a:lnTo>
                    <a:pt x="12767" y="11338"/>
                  </a:lnTo>
                  <a:lnTo>
                    <a:pt x="12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2"/>
            <p:cNvSpPr/>
            <p:nvPr/>
          </p:nvSpPr>
          <p:spPr>
            <a:xfrm>
              <a:off x="1092225" y="2931175"/>
              <a:ext cx="319175" cy="282725"/>
            </a:xfrm>
            <a:custGeom>
              <a:avLst/>
              <a:gdLst/>
              <a:ahLst/>
              <a:cxnLst/>
              <a:rect l="l" t="t" r="r" b="b"/>
              <a:pathLst>
                <a:path w="12767" h="11309" extrusionOk="0">
                  <a:moveTo>
                    <a:pt x="1" y="1"/>
                  </a:moveTo>
                  <a:lnTo>
                    <a:pt x="1" y="11308"/>
                  </a:lnTo>
                  <a:lnTo>
                    <a:pt x="12767" y="11308"/>
                  </a:lnTo>
                  <a:lnTo>
                    <a:pt x="12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2"/>
            <p:cNvSpPr/>
            <p:nvPr/>
          </p:nvSpPr>
          <p:spPr>
            <a:xfrm>
              <a:off x="1453950" y="3248825"/>
              <a:ext cx="319175" cy="283450"/>
            </a:xfrm>
            <a:custGeom>
              <a:avLst/>
              <a:gdLst/>
              <a:ahLst/>
              <a:cxnLst/>
              <a:rect l="l" t="t" r="r" b="b"/>
              <a:pathLst>
                <a:path w="12767" h="11338" extrusionOk="0">
                  <a:moveTo>
                    <a:pt x="0" y="0"/>
                  </a:moveTo>
                  <a:lnTo>
                    <a:pt x="0" y="11338"/>
                  </a:lnTo>
                  <a:lnTo>
                    <a:pt x="12766" y="11338"/>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2"/>
            <p:cNvSpPr/>
            <p:nvPr/>
          </p:nvSpPr>
          <p:spPr>
            <a:xfrm>
              <a:off x="1440275" y="2935750"/>
              <a:ext cx="319175" cy="282700"/>
            </a:xfrm>
            <a:custGeom>
              <a:avLst/>
              <a:gdLst/>
              <a:ahLst/>
              <a:cxnLst/>
              <a:rect l="l" t="t" r="r" b="b"/>
              <a:pathLst>
                <a:path w="12767" h="11308" extrusionOk="0">
                  <a:moveTo>
                    <a:pt x="0" y="0"/>
                  </a:moveTo>
                  <a:lnTo>
                    <a:pt x="0" y="11307"/>
                  </a:lnTo>
                  <a:lnTo>
                    <a:pt x="12766" y="11307"/>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2"/>
            <p:cNvSpPr/>
            <p:nvPr/>
          </p:nvSpPr>
          <p:spPr>
            <a:xfrm>
              <a:off x="1066400" y="3580125"/>
              <a:ext cx="713550" cy="135300"/>
            </a:xfrm>
            <a:custGeom>
              <a:avLst/>
              <a:gdLst/>
              <a:ahLst/>
              <a:cxnLst/>
              <a:rect l="l" t="t" r="r" b="b"/>
              <a:pathLst>
                <a:path w="28542" h="5412" extrusionOk="0">
                  <a:moveTo>
                    <a:pt x="2736" y="1"/>
                  </a:moveTo>
                  <a:cubicBezTo>
                    <a:pt x="1247" y="1"/>
                    <a:pt x="31" y="1247"/>
                    <a:pt x="31" y="2706"/>
                  </a:cubicBezTo>
                  <a:cubicBezTo>
                    <a:pt x="0" y="4195"/>
                    <a:pt x="1216" y="5411"/>
                    <a:pt x="2736" y="5411"/>
                  </a:cubicBezTo>
                  <a:lnTo>
                    <a:pt x="25837" y="5411"/>
                  </a:lnTo>
                  <a:cubicBezTo>
                    <a:pt x="27326" y="5411"/>
                    <a:pt x="28542" y="4195"/>
                    <a:pt x="28542" y="2706"/>
                  </a:cubicBezTo>
                  <a:cubicBezTo>
                    <a:pt x="28542" y="1247"/>
                    <a:pt x="27326" y="1"/>
                    <a:pt x="25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2"/>
            <p:cNvSpPr/>
            <p:nvPr/>
          </p:nvSpPr>
          <p:spPr>
            <a:xfrm>
              <a:off x="1034475" y="2940300"/>
              <a:ext cx="38775" cy="604900"/>
            </a:xfrm>
            <a:custGeom>
              <a:avLst/>
              <a:gdLst/>
              <a:ahLst/>
              <a:cxnLst/>
              <a:rect l="l" t="t" r="r" b="b"/>
              <a:pathLst>
                <a:path w="1551" h="24196" extrusionOk="0">
                  <a:moveTo>
                    <a:pt x="791" y="1"/>
                  </a:moveTo>
                  <a:cubicBezTo>
                    <a:pt x="365" y="1"/>
                    <a:pt x="31" y="335"/>
                    <a:pt x="31" y="761"/>
                  </a:cubicBezTo>
                  <a:lnTo>
                    <a:pt x="31" y="23436"/>
                  </a:lnTo>
                  <a:cubicBezTo>
                    <a:pt x="1" y="23861"/>
                    <a:pt x="335" y="24196"/>
                    <a:pt x="791" y="24196"/>
                  </a:cubicBezTo>
                  <a:cubicBezTo>
                    <a:pt x="1217" y="24196"/>
                    <a:pt x="1551" y="23861"/>
                    <a:pt x="1551" y="23436"/>
                  </a:cubicBezTo>
                  <a:lnTo>
                    <a:pt x="1551" y="761"/>
                  </a:lnTo>
                  <a:cubicBezTo>
                    <a:pt x="1551" y="335"/>
                    <a:pt x="1217" y="1"/>
                    <a:pt x="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2"/>
            <p:cNvSpPr/>
            <p:nvPr/>
          </p:nvSpPr>
          <p:spPr>
            <a:xfrm>
              <a:off x="908350" y="3900800"/>
              <a:ext cx="286500" cy="257625"/>
            </a:xfrm>
            <a:custGeom>
              <a:avLst/>
              <a:gdLst/>
              <a:ahLst/>
              <a:cxnLst/>
              <a:rect l="l" t="t" r="r" b="b"/>
              <a:pathLst>
                <a:path w="11460" h="10305" extrusionOk="0">
                  <a:moveTo>
                    <a:pt x="3556" y="1"/>
                  </a:moveTo>
                  <a:cubicBezTo>
                    <a:pt x="3435" y="1"/>
                    <a:pt x="0" y="7934"/>
                    <a:pt x="0" y="7934"/>
                  </a:cubicBezTo>
                  <a:lnTo>
                    <a:pt x="2249" y="10305"/>
                  </a:lnTo>
                  <a:lnTo>
                    <a:pt x="114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2"/>
            <p:cNvSpPr/>
            <p:nvPr/>
          </p:nvSpPr>
          <p:spPr>
            <a:xfrm>
              <a:off x="646925" y="3550500"/>
              <a:ext cx="95025" cy="290300"/>
            </a:xfrm>
            <a:custGeom>
              <a:avLst/>
              <a:gdLst/>
              <a:ahLst/>
              <a:cxnLst/>
              <a:rect l="l" t="t" r="r" b="b"/>
              <a:pathLst>
                <a:path w="3801" h="11612" extrusionOk="0">
                  <a:moveTo>
                    <a:pt x="3800" y="0"/>
                  </a:moveTo>
                  <a:lnTo>
                    <a:pt x="3800" y="0"/>
                  </a:lnTo>
                  <a:lnTo>
                    <a:pt x="1" y="11611"/>
                  </a:lnTo>
                  <a:close/>
                </a:path>
              </a:pathLst>
            </a:custGeom>
            <a:solidFill>
              <a:srgbClr val="FDC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2"/>
            <p:cNvSpPr/>
            <p:nvPr/>
          </p:nvSpPr>
          <p:spPr>
            <a:xfrm>
              <a:off x="646925" y="3168275"/>
              <a:ext cx="513725" cy="930875"/>
            </a:xfrm>
            <a:custGeom>
              <a:avLst/>
              <a:gdLst/>
              <a:ahLst/>
              <a:cxnLst/>
              <a:rect l="l" t="t" r="r" b="b"/>
              <a:pathLst>
                <a:path w="20549" h="37235" extrusionOk="0">
                  <a:moveTo>
                    <a:pt x="15867" y="0"/>
                  </a:moveTo>
                  <a:lnTo>
                    <a:pt x="6992" y="8146"/>
                  </a:lnTo>
                  <a:cubicBezTo>
                    <a:pt x="6141" y="8967"/>
                    <a:pt x="5533" y="10000"/>
                    <a:pt x="5168" y="11125"/>
                  </a:cubicBezTo>
                  <a:lnTo>
                    <a:pt x="3800" y="15289"/>
                  </a:lnTo>
                  <a:lnTo>
                    <a:pt x="1" y="26900"/>
                  </a:lnTo>
                  <a:lnTo>
                    <a:pt x="10427" y="37235"/>
                  </a:lnTo>
                  <a:cubicBezTo>
                    <a:pt x="10427" y="37235"/>
                    <a:pt x="11855" y="35198"/>
                    <a:pt x="13101" y="32189"/>
                  </a:cubicBezTo>
                  <a:cubicBezTo>
                    <a:pt x="15077" y="27387"/>
                    <a:pt x="16658" y="20244"/>
                    <a:pt x="11551" y="15198"/>
                  </a:cubicBezTo>
                  <a:lnTo>
                    <a:pt x="17326" y="9362"/>
                  </a:lnTo>
                  <a:cubicBezTo>
                    <a:pt x="20548" y="6110"/>
                    <a:pt x="19089" y="3192"/>
                    <a:pt x="15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2"/>
            <p:cNvSpPr/>
            <p:nvPr/>
          </p:nvSpPr>
          <p:spPr>
            <a:xfrm>
              <a:off x="465325" y="3798225"/>
              <a:ext cx="538025" cy="538775"/>
            </a:xfrm>
            <a:custGeom>
              <a:avLst/>
              <a:gdLst/>
              <a:ahLst/>
              <a:cxnLst/>
              <a:rect l="l" t="t" r="r" b="b"/>
              <a:pathLst>
                <a:path w="21521" h="21551" extrusionOk="0">
                  <a:moveTo>
                    <a:pt x="5806" y="0"/>
                  </a:moveTo>
                  <a:lnTo>
                    <a:pt x="0" y="5806"/>
                  </a:lnTo>
                  <a:lnTo>
                    <a:pt x="15715" y="21551"/>
                  </a:lnTo>
                  <a:lnTo>
                    <a:pt x="21520" y="15715"/>
                  </a:lnTo>
                  <a:lnTo>
                    <a:pt x="19514" y="13739"/>
                  </a:lnTo>
                  <a:lnTo>
                    <a:pt x="7417" y="1581"/>
                  </a:lnTo>
                  <a:lnTo>
                    <a:pt x="58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2"/>
            <p:cNvSpPr/>
            <p:nvPr/>
          </p:nvSpPr>
          <p:spPr>
            <a:xfrm>
              <a:off x="1180375" y="2428375"/>
              <a:ext cx="473450" cy="457775"/>
            </a:xfrm>
            <a:custGeom>
              <a:avLst/>
              <a:gdLst/>
              <a:ahLst/>
              <a:cxnLst/>
              <a:rect l="l" t="t" r="r" b="b"/>
              <a:pathLst>
                <a:path w="18938" h="18311" extrusionOk="0">
                  <a:moveTo>
                    <a:pt x="8379" y="1"/>
                  </a:moveTo>
                  <a:cubicBezTo>
                    <a:pt x="6199" y="1"/>
                    <a:pt x="4270" y="1026"/>
                    <a:pt x="3040" y="2727"/>
                  </a:cubicBezTo>
                  <a:cubicBezTo>
                    <a:pt x="1065" y="4186"/>
                    <a:pt x="1" y="6526"/>
                    <a:pt x="365" y="9170"/>
                  </a:cubicBezTo>
                  <a:cubicBezTo>
                    <a:pt x="1" y="11784"/>
                    <a:pt x="1065" y="14125"/>
                    <a:pt x="3040" y="15584"/>
                  </a:cubicBezTo>
                  <a:cubicBezTo>
                    <a:pt x="4296" y="17285"/>
                    <a:pt x="6206" y="18310"/>
                    <a:pt x="8381" y="18310"/>
                  </a:cubicBezTo>
                  <a:cubicBezTo>
                    <a:pt x="8732" y="18310"/>
                    <a:pt x="9090" y="18283"/>
                    <a:pt x="9454" y="18228"/>
                  </a:cubicBezTo>
                  <a:cubicBezTo>
                    <a:pt x="9821" y="18283"/>
                    <a:pt x="10183" y="18310"/>
                    <a:pt x="10538" y="18310"/>
                  </a:cubicBezTo>
                  <a:cubicBezTo>
                    <a:pt x="12732" y="18310"/>
                    <a:pt x="14641" y="17285"/>
                    <a:pt x="15898" y="15584"/>
                  </a:cubicBezTo>
                  <a:cubicBezTo>
                    <a:pt x="17843" y="14125"/>
                    <a:pt x="18937" y="11784"/>
                    <a:pt x="18542" y="9170"/>
                  </a:cubicBezTo>
                  <a:cubicBezTo>
                    <a:pt x="18876" y="6526"/>
                    <a:pt x="17813" y="4186"/>
                    <a:pt x="15898" y="2727"/>
                  </a:cubicBezTo>
                  <a:cubicBezTo>
                    <a:pt x="14641" y="1026"/>
                    <a:pt x="12732" y="1"/>
                    <a:pt x="10538" y="1"/>
                  </a:cubicBezTo>
                  <a:cubicBezTo>
                    <a:pt x="10183" y="1"/>
                    <a:pt x="9821" y="27"/>
                    <a:pt x="9454" y="82"/>
                  </a:cubicBezTo>
                  <a:cubicBezTo>
                    <a:pt x="9090" y="27"/>
                    <a:pt x="8732" y="1"/>
                    <a:pt x="83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2"/>
            <p:cNvSpPr/>
            <p:nvPr/>
          </p:nvSpPr>
          <p:spPr>
            <a:xfrm>
              <a:off x="1216100" y="2464650"/>
              <a:ext cx="403525" cy="390575"/>
            </a:xfrm>
            <a:custGeom>
              <a:avLst/>
              <a:gdLst/>
              <a:ahLst/>
              <a:cxnLst/>
              <a:rect l="l" t="t" r="r" b="b"/>
              <a:pathLst>
                <a:path w="16141" h="15623" extrusionOk="0">
                  <a:moveTo>
                    <a:pt x="8914" y="1"/>
                  </a:moveTo>
                  <a:cubicBezTo>
                    <a:pt x="8632" y="1"/>
                    <a:pt x="8345" y="20"/>
                    <a:pt x="8055" y="60"/>
                  </a:cubicBezTo>
                  <a:cubicBezTo>
                    <a:pt x="7771" y="21"/>
                    <a:pt x="7490" y="2"/>
                    <a:pt x="7213" y="2"/>
                  </a:cubicBezTo>
                  <a:cubicBezTo>
                    <a:pt x="5328" y="2"/>
                    <a:pt x="3644" y="882"/>
                    <a:pt x="2584" y="2339"/>
                  </a:cubicBezTo>
                  <a:cubicBezTo>
                    <a:pt x="882" y="3616"/>
                    <a:pt x="0" y="5622"/>
                    <a:pt x="304" y="7811"/>
                  </a:cubicBezTo>
                  <a:cubicBezTo>
                    <a:pt x="0" y="10060"/>
                    <a:pt x="912" y="12066"/>
                    <a:pt x="2584" y="13282"/>
                  </a:cubicBezTo>
                  <a:cubicBezTo>
                    <a:pt x="3690" y="14783"/>
                    <a:pt x="5343" y="15622"/>
                    <a:pt x="7188" y="15622"/>
                  </a:cubicBezTo>
                  <a:cubicBezTo>
                    <a:pt x="7473" y="15622"/>
                    <a:pt x="7763" y="15602"/>
                    <a:pt x="8055" y="15562"/>
                  </a:cubicBezTo>
                  <a:cubicBezTo>
                    <a:pt x="8343" y="15600"/>
                    <a:pt x="8628" y="15619"/>
                    <a:pt x="8908" y="15619"/>
                  </a:cubicBezTo>
                  <a:cubicBezTo>
                    <a:pt x="10813" y="15619"/>
                    <a:pt x="12497" y="14740"/>
                    <a:pt x="13557" y="13282"/>
                  </a:cubicBezTo>
                  <a:cubicBezTo>
                    <a:pt x="15259" y="12036"/>
                    <a:pt x="16140" y="10030"/>
                    <a:pt x="15836" y="7811"/>
                  </a:cubicBezTo>
                  <a:cubicBezTo>
                    <a:pt x="16140" y="5592"/>
                    <a:pt x="15259" y="3555"/>
                    <a:pt x="13557" y="2339"/>
                  </a:cubicBezTo>
                  <a:cubicBezTo>
                    <a:pt x="12447" y="860"/>
                    <a:pt x="10786" y="1"/>
                    <a:pt x="8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2"/>
            <p:cNvSpPr/>
            <p:nvPr/>
          </p:nvSpPr>
          <p:spPr>
            <a:xfrm>
              <a:off x="1237375" y="2485300"/>
              <a:ext cx="361725" cy="349975"/>
            </a:xfrm>
            <a:custGeom>
              <a:avLst/>
              <a:gdLst/>
              <a:ahLst/>
              <a:cxnLst/>
              <a:rect l="l" t="t" r="r" b="b"/>
              <a:pathLst>
                <a:path w="14469" h="13999" extrusionOk="0">
                  <a:moveTo>
                    <a:pt x="6435" y="1"/>
                  </a:moveTo>
                  <a:cubicBezTo>
                    <a:pt x="4762" y="1"/>
                    <a:pt x="3261" y="771"/>
                    <a:pt x="2310" y="2091"/>
                  </a:cubicBezTo>
                  <a:cubicBezTo>
                    <a:pt x="791" y="3185"/>
                    <a:pt x="0" y="4979"/>
                    <a:pt x="274" y="6985"/>
                  </a:cubicBezTo>
                  <a:cubicBezTo>
                    <a:pt x="0" y="8960"/>
                    <a:pt x="791" y="10784"/>
                    <a:pt x="2310" y="11909"/>
                  </a:cubicBezTo>
                  <a:cubicBezTo>
                    <a:pt x="3261" y="13229"/>
                    <a:pt x="4739" y="13999"/>
                    <a:pt x="6426" y="13999"/>
                  </a:cubicBezTo>
                  <a:cubicBezTo>
                    <a:pt x="6681" y="13999"/>
                    <a:pt x="6941" y="13981"/>
                    <a:pt x="7204" y="13945"/>
                  </a:cubicBezTo>
                  <a:cubicBezTo>
                    <a:pt x="7467" y="13981"/>
                    <a:pt x="7727" y="13999"/>
                    <a:pt x="7982" y="13999"/>
                  </a:cubicBezTo>
                  <a:cubicBezTo>
                    <a:pt x="9670" y="13999"/>
                    <a:pt x="11151" y="13229"/>
                    <a:pt x="12128" y="11909"/>
                  </a:cubicBezTo>
                  <a:cubicBezTo>
                    <a:pt x="13648" y="10784"/>
                    <a:pt x="14438" y="9021"/>
                    <a:pt x="14165" y="6985"/>
                  </a:cubicBezTo>
                  <a:cubicBezTo>
                    <a:pt x="14469" y="4979"/>
                    <a:pt x="13678" y="3155"/>
                    <a:pt x="12128" y="2091"/>
                  </a:cubicBezTo>
                  <a:cubicBezTo>
                    <a:pt x="11151" y="771"/>
                    <a:pt x="9693" y="1"/>
                    <a:pt x="7991" y="1"/>
                  </a:cubicBezTo>
                  <a:cubicBezTo>
                    <a:pt x="7734" y="1"/>
                    <a:pt x="7471" y="19"/>
                    <a:pt x="7204" y="54"/>
                  </a:cubicBezTo>
                  <a:cubicBezTo>
                    <a:pt x="6945" y="19"/>
                    <a:pt x="6688" y="1"/>
                    <a:pt x="6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2"/>
            <p:cNvSpPr/>
            <p:nvPr/>
          </p:nvSpPr>
          <p:spPr>
            <a:xfrm>
              <a:off x="1249525" y="2497425"/>
              <a:ext cx="336650" cy="325750"/>
            </a:xfrm>
            <a:custGeom>
              <a:avLst/>
              <a:gdLst/>
              <a:ahLst/>
              <a:cxnLst/>
              <a:rect l="l" t="t" r="r" b="b"/>
              <a:pathLst>
                <a:path w="13466" h="13030" extrusionOk="0">
                  <a:moveTo>
                    <a:pt x="7473" y="1"/>
                  </a:moveTo>
                  <a:cubicBezTo>
                    <a:pt x="7226" y="1"/>
                    <a:pt x="6974" y="19"/>
                    <a:pt x="6718" y="56"/>
                  </a:cubicBezTo>
                  <a:cubicBezTo>
                    <a:pt x="6482" y="25"/>
                    <a:pt x="6248" y="10"/>
                    <a:pt x="6019" y="10"/>
                  </a:cubicBezTo>
                  <a:cubicBezTo>
                    <a:pt x="4448" y="10"/>
                    <a:pt x="3060" y="720"/>
                    <a:pt x="2159" y="1940"/>
                  </a:cubicBezTo>
                  <a:cubicBezTo>
                    <a:pt x="761" y="2974"/>
                    <a:pt x="1" y="4646"/>
                    <a:pt x="274" y="6500"/>
                  </a:cubicBezTo>
                  <a:cubicBezTo>
                    <a:pt x="61" y="8384"/>
                    <a:pt x="761" y="10056"/>
                    <a:pt x="2159" y="11059"/>
                  </a:cubicBezTo>
                  <a:cubicBezTo>
                    <a:pt x="3052" y="12294"/>
                    <a:pt x="4422" y="13029"/>
                    <a:pt x="5975" y="13029"/>
                  </a:cubicBezTo>
                  <a:cubicBezTo>
                    <a:pt x="6219" y="13029"/>
                    <a:pt x="6467" y="13011"/>
                    <a:pt x="6718" y="12974"/>
                  </a:cubicBezTo>
                  <a:cubicBezTo>
                    <a:pt x="6941" y="12999"/>
                    <a:pt x="7160" y="13011"/>
                    <a:pt x="7376" y="13011"/>
                  </a:cubicBezTo>
                  <a:cubicBezTo>
                    <a:pt x="8988" y="13011"/>
                    <a:pt x="10393" y="12319"/>
                    <a:pt x="11277" y="11059"/>
                  </a:cubicBezTo>
                  <a:cubicBezTo>
                    <a:pt x="12706" y="10056"/>
                    <a:pt x="13466" y="8384"/>
                    <a:pt x="13192" y="6500"/>
                  </a:cubicBezTo>
                  <a:cubicBezTo>
                    <a:pt x="13466" y="4646"/>
                    <a:pt x="12706" y="2974"/>
                    <a:pt x="11277" y="1940"/>
                  </a:cubicBezTo>
                  <a:cubicBezTo>
                    <a:pt x="10411" y="732"/>
                    <a:pt x="9045" y="1"/>
                    <a:pt x="7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2"/>
            <p:cNvSpPr/>
            <p:nvPr/>
          </p:nvSpPr>
          <p:spPr>
            <a:xfrm>
              <a:off x="1292850" y="2556000"/>
              <a:ext cx="69925" cy="44650"/>
            </a:xfrm>
            <a:custGeom>
              <a:avLst/>
              <a:gdLst/>
              <a:ahLst/>
              <a:cxnLst/>
              <a:rect l="l" t="t" r="r" b="b"/>
              <a:pathLst>
                <a:path w="2797" h="1786" extrusionOk="0">
                  <a:moveTo>
                    <a:pt x="2393" y="1"/>
                  </a:moveTo>
                  <a:cubicBezTo>
                    <a:pt x="1963" y="1"/>
                    <a:pt x="1550" y="80"/>
                    <a:pt x="1155" y="266"/>
                  </a:cubicBezTo>
                  <a:cubicBezTo>
                    <a:pt x="639" y="509"/>
                    <a:pt x="243" y="904"/>
                    <a:pt x="0" y="1391"/>
                  </a:cubicBezTo>
                  <a:cubicBezTo>
                    <a:pt x="183" y="1512"/>
                    <a:pt x="335" y="1634"/>
                    <a:pt x="517" y="1786"/>
                  </a:cubicBezTo>
                  <a:lnTo>
                    <a:pt x="547" y="1786"/>
                  </a:lnTo>
                  <a:cubicBezTo>
                    <a:pt x="760" y="1391"/>
                    <a:pt x="1094" y="1056"/>
                    <a:pt x="1520" y="874"/>
                  </a:cubicBezTo>
                  <a:cubicBezTo>
                    <a:pt x="1809" y="705"/>
                    <a:pt x="2137" y="651"/>
                    <a:pt x="2472" y="651"/>
                  </a:cubicBezTo>
                  <a:cubicBezTo>
                    <a:pt x="2560" y="651"/>
                    <a:pt x="2648" y="655"/>
                    <a:pt x="2736" y="661"/>
                  </a:cubicBezTo>
                  <a:cubicBezTo>
                    <a:pt x="2766" y="448"/>
                    <a:pt x="2766" y="205"/>
                    <a:pt x="2797" y="23"/>
                  </a:cubicBezTo>
                  <a:cubicBezTo>
                    <a:pt x="2660" y="9"/>
                    <a:pt x="2526"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2"/>
            <p:cNvSpPr/>
            <p:nvPr/>
          </p:nvSpPr>
          <p:spPr>
            <a:xfrm>
              <a:off x="1409100" y="2628750"/>
              <a:ext cx="63100" cy="55500"/>
            </a:xfrm>
            <a:custGeom>
              <a:avLst/>
              <a:gdLst/>
              <a:ahLst/>
              <a:cxnLst/>
              <a:rect l="l" t="t" r="r" b="b"/>
              <a:pathLst>
                <a:path w="2524" h="2220" extrusionOk="0">
                  <a:moveTo>
                    <a:pt x="2432" y="0"/>
                  </a:moveTo>
                  <a:cubicBezTo>
                    <a:pt x="1946" y="92"/>
                    <a:pt x="1429" y="274"/>
                    <a:pt x="973" y="608"/>
                  </a:cubicBezTo>
                  <a:cubicBezTo>
                    <a:pt x="518" y="943"/>
                    <a:pt x="214" y="1459"/>
                    <a:pt x="1" y="1946"/>
                  </a:cubicBezTo>
                  <a:cubicBezTo>
                    <a:pt x="214" y="2007"/>
                    <a:pt x="396" y="2098"/>
                    <a:pt x="609" y="2219"/>
                  </a:cubicBezTo>
                  <a:lnTo>
                    <a:pt x="639" y="2219"/>
                  </a:lnTo>
                  <a:cubicBezTo>
                    <a:pt x="761" y="1794"/>
                    <a:pt x="1034" y="1399"/>
                    <a:pt x="1369" y="1095"/>
                  </a:cubicBezTo>
                  <a:cubicBezTo>
                    <a:pt x="1733" y="852"/>
                    <a:pt x="2128" y="700"/>
                    <a:pt x="2524" y="700"/>
                  </a:cubicBezTo>
                  <a:cubicBezTo>
                    <a:pt x="2524" y="456"/>
                    <a:pt x="2463" y="244"/>
                    <a:pt x="2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2"/>
            <p:cNvSpPr/>
            <p:nvPr/>
          </p:nvSpPr>
          <p:spPr>
            <a:xfrm>
              <a:off x="1445575" y="2747300"/>
              <a:ext cx="64625" cy="51700"/>
            </a:xfrm>
            <a:custGeom>
              <a:avLst/>
              <a:gdLst/>
              <a:ahLst/>
              <a:cxnLst/>
              <a:rect l="l" t="t" r="r" b="b"/>
              <a:pathLst>
                <a:path w="2585" h="2068" extrusionOk="0">
                  <a:moveTo>
                    <a:pt x="1976" y="0"/>
                  </a:moveTo>
                  <a:cubicBezTo>
                    <a:pt x="1825" y="426"/>
                    <a:pt x="1551" y="760"/>
                    <a:pt x="1156" y="1034"/>
                  </a:cubicBezTo>
                  <a:cubicBezTo>
                    <a:pt x="791" y="1246"/>
                    <a:pt x="396" y="1368"/>
                    <a:pt x="1" y="1368"/>
                  </a:cubicBezTo>
                  <a:lnTo>
                    <a:pt x="1" y="2067"/>
                  </a:lnTo>
                  <a:cubicBezTo>
                    <a:pt x="518" y="2037"/>
                    <a:pt x="1065" y="1885"/>
                    <a:pt x="1551" y="1581"/>
                  </a:cubicBezTo>
                  <a:cubicBezTo>
                    <a:pt x="2037" y="1277"/>
                    <a:pt x="2372" y="821"/>
                    <a:pt x="2584" y="304"/>
                  </a:cubicBezTo>
                  <a:cubicBezTo>
                    <a:pt x="2372" y="243"/>
                    <a:pt x="2189" y="122"/>
                    <a:pt x="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2"/>
            <p:cNvSpPr/>
            <p:nvPr/>
          </p:nvSpPr>
          <p:spPr>
            <a:xfrm>
              <a:off x="1282975" y="2688025"/>
              <a:ext cx="76000" cy="31300"/>
            </a:xfrm>
            <a:custGeom>
              <a:avLst/>
              <a:gdLst/>
              <a:ahLst/>
              <a:cxnLst/>
              <a:rect l="l" t="t" r="r" b="b"/>
              <a:pathLst>
                <a:path w="3040" h="1252" extrusionOk="0">
                  <a:moveTo>
                    <a:pt x="456" y="0"/>
                  </a:moveTo>
                  <a:cubicBezTo>
                    <a:pt x="304" y="152"/>
                    <a:pt x="152" y="335"/>
                    <a:pt x="0" y="487"/>
                  </a:cubicBezTo>
                  <a:cubicBezTo>
                    <a:pt x="334" y="821"/>
                    <a:pt x="851" y="1095"/>
                    <a:pt x="1398" y="1216"/>
                  </a:cubicBezTo>
                  <a:cubicBezTo>
                    <a:pt x="1549" y="1240"/>
                    <a:pt x="1700" y="1251"/>
                    <a:pt x="1850" y="1251"/>
                  </a:cubicBezTo>
                  <a:cubicBezTo>
                    <a:pt x="2271" y="1251"/>
                    <a:pt x="2680" y="1160"/>
                    <a:pt x="3040" y="1003"/>
                  </a:cubicBezTo>
                  <a:cubicBezTo>
                    <a:pt x="2979" y="821"/>
                    <a:pt x="2888" y="608"/>
                    <a:pt x="2857" y="395"/>
                  </a:cubicBezTo>
                  <a:lnTo>
                    <a:pt x="2857" y="365"/>
                  </a:lnTo>
                  <a:cubicBezTo>
                    <a:pt x="2568" y="499"/>
                    <a:pt x="2246" y="583"/>
                    <a:pt x="1916" y="583"/>
                  </a:cubicBezTo>
                  <a:cubicBezTo>
                    <a:pt x="1795" y="583"/>
                    <a:pt x="1672" y="572"/>
                    <a:pt x="1550" y="547"/>
                  </a:cubicBezTo>
                  <a:cubicBezTo>
                    <a:pt x="1155" y="487"/>
                    <a:pt x="760" y="304"/>
                    <a:pt x="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2"/>
            <p:cNvSpPr/>
            <p:nvPr/>
          </p:nvSpPr>
          <p:spPr>
            <a:xfrm>
              <a:off x="1431900" y="2551250"/>
              <a:ext cx="76025" cy="31300"/>
            </a:xfrm>
            <a:custGeom>
              <a:avLst/>
              <a:gdLst/>
              <a:ahLst/>
              <a:cxnLst/>
              <a:rect l="l" t="t" r="r" b="b"/>
              <a:pathLst>
                <a:path w="3041" h="1252" extrusionOk="0">
                  <a:moveTo>
                    <a:pt x="457" y="0"/>
                  </a:moveTo>
                  <a:cubicBezTo>
                    <a:pt x="305" y="152"/>
                    <a:pt x="153" y="334"/>
                    <a:pt x="1" y="486"/>
                  </a:cubicBezTo>
                  <a:cubicBezTo>
                    <a:pt x="396" y="851"/>
                    <a:pt x="882" y="1125"/>
                    <a:pt x="1429" y="1216"/>
                  </a:cubicBezTo>
                  <a:cubicBezTo>
                    <a:pt x="1572" y="1240"/>
                    <a:pt x="1717" y="1251"/>
                    <a:pt x="1862" y="1251"/>
                  </a:cubicBezTo>
                  <a:cubicBezTo>
                    <a:pt x="2272" y="1251"/>
                    <a:pt x="2681" y="1160"/>
                    <a:pt x="3040" y="1003"/>
                  </a:cubicBezTo>
                  <a:cubicBezTo>
                    <a:pt x="2979" y="821"/>
                    <a:pt x="2888" y="608"/>
                    <a:pt x="2858" y="395"/>
                  </a:cubicBezTo>
                  <a:lnTo>
                    <a:pt x="2858" y="365"/>
                  </a:lnTo>
                  <a:cubicBezTo>
                    <a:pt x="2591" y="498"/>
                    <a:pt x="2275" y="583"/>
                    <a:pt x="1946" y="583"/>
                  </a:cubicBezTo>
                  <a:cubicBezTo>
                    <a:pt x="1826" y="583"/>
                    <a:pt x="1703" y="572"/>
                    <a:pt x="1581" y="547"/>
                  </a:cubicBezTo>
                  <a:cubicBezTo>
                    <a:pt x="1156" y="486"/>
                    <a:pt x="761" y="304"/>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2"/>
            <p:cNvSpPr/>
            <p:nvPr/>
          </p:nvSpPr>
          <p:spPr>
            <a:xfrm>
              <a:off x="1295125" y="2638625"/>
              <a:ext cx="25100" cy="24350"/>
            </a:xfrm>
            <a:custGeom>
              <a:avLst/>
              <a:gdLst/>
              <a:ahLst/>
              <a:cxnLst/>
              <a:rect l="l" t="t" r="r" b="b"/>
              <a:pathLst>
                <a:path w="1004" h="974" fill="none" extrusionOk="0">
                  <a:moveTo>
                    <a:pt x="1003" y="487"/>
                  </a:moveTo>
                  <a:cubicBezTo>
                    <a:pt x="1003" y="760"/>
                    <a:pt x="760" y="973"/>
                    <a:pt x="487" y="973"/>
                  </a:cubicBezTo>
                  <a:cubicBezTo>
                    <a:pt x="244" y="973"/>
                    <a:pt x="0" y="760"/>
                    <a:pt x="0" y="487"/>
                  </a:cubicBezTo>
                  <a:cubicBezTo>
                    <a:pt x="0" y="213"/>
                    <a:pt x="244" y="1"/>
                    <a:pt x="487" y="1"/>
                  </a:cubicBezTo>
                  <a:cubicBezTo>
                    <a:pt x="760" y="1"/>
                    <a:pt x="1003" y="213"/>
                    <a:pt x="1003"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2"/>
            <p:cNvSpPr/>
            <p:nvPr/>
          </p:nvSpPr>
          <p:spPr>
            <a:xfrm>
              <a:off x="1478250" y="2696375"/>
              <a:ext cx="25100" cy="24350"/>
            </a:xfrm>
            <a:custGeom>
              <a:avLst/>
              <a:gdLst/>
              <a:ahLst/>
              <a:cxnLst/>
              <a:rect l="l" t="t" r="r" b="b"/>
              <a:pathLst>
                <a:path w="1004" h="974" fill="none" extrusionOk="0">
                  <a:moveTo>
                    <a:pt x="1004" y="487"/>
                  </a:moveTo>
                  <a:cubicBezTo>
                    <a:pt x="1004" y="761"/>
                    <a:pt x="791" y="973"/>
                    <a:pt x="518" y="973"/>
                  </a:cubicBezTo>
                  <a:cubicBezTo>
                    <a:pt x="244" y="973"/>
                    <a:pt x="1" y="761"/>
                    <a:pt x="1" y="487"/>
                  </a:cubicBezTo>
                  <a:cubicBezTo>
                    <a:pt x="1" y="213"/>
                    <a:pt x="244" y="1"/>
                    <a:pt x="518" y="1"/>
                  </a:cubicBezTo>
                  <a:cubicBezTo>
                    <a:pt x="791" y="1"/>
                    <a:pt x="1004" y="213"/>
                    <a:pt x="100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2"/>
            <p:cNvSpPr/>
            <p:nvPr/>
          </p:nvSpPr>
          <p:spPr>
            <a:xfrm>
              <a:off x="1532975" y="2671300"/>
              <a:ext cx="24325" cy="25100"/>
            </a:xfrm>
            <a:custGeom>
              <a:avLst/>
              <a:gdLst/>
              <a:ahLst/>
              <a:cxnLst/>
              <a:rect l="l" t="t" r="r" b="b"/>
              <a:pathLst>
                <a:path w="973" h="1004" fill="none" extrusionOk="0">
                  <a:moveTo>
                    <a:pt x="973" y="517"/>
                  </a:moveTo>
                  <a:cubicBezTo>
                    <a:pt x="973" y="760"/>
                    <a:pt x="760" y="1004"/>
                    <a:pt x="487" y="1004"/>
                  </a:cubicBezTo>
                  <a:cubicBezTo>
                    <a:pt x="213" y="1004"/>
                    <a:pt x="0" y="760"/>
                    <a:pt x="0" y="517"/>
                  </a:cubicBezTo>
                  <a:cubicBezTo>
                    <a:pt x="0" y="244"/>
                    <a:pt x="213" y="1"/>
                    <a:pt x="487" y="1"/>
                  </a:cubicBezTo>
                  <a:cubicBezTo>
                    <a:pt x="760" y="1"/>
                    <a:pt x="973" y="244"/>
                    <a:pt x="973" y="51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2"/>
            <p:cNvSpPr/>
            <p:nvPr/>
          </p:nvSpPr>
          <p:spPr>
            <a:xfrm>
              <a:off x="1349825" y="2665225"/>
              <a:ext cx="24350" cy="24350"/>
            </a:xfrm>
            <a:custGeom>
              <a:avLst/>
              <a:gdLst/>
              <a:ahLst/>
              <a:cxnLst/>
              <a:rect l="l" t="t" r="r" b="b"/>
              <a:pathLst>
                <a:path w="974" h="974" fill="none" extrusionOk="0">
                  <a:moveTo>
                    <a:pt x="974" y="487"/>
                  </a:moveTo>
                  <a:cubicBezTo>
                    <a:pt x="974" y="760"/>
                    <a:pt x="761" y="973"/>
                    <a:pt x="487" y="973"/>
                  </a:cubicBezTo>
                  <a:cubicBezTo>
                    <a:pt x="214" y="973"/>
                    <a:pt x="1" y="760"/>
                    <a:pt x="1" y="487"/>
                  </a:cubicBezTo>
                  <a:cubicBezTo>
                    <a:pt x="1" y="213"/>
                    <a:pt x="214" y="0"/>
                    <a:pt x="487" y="0"/>
                  </a:cubicBezTo>
                  <a:cubicBezTo>
                    <a:pt x="761" y="0"/>
                    <a:pt x="974" y="213"/>
                    <a:pt x="97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2"/>
            <p:cNvSpPr/>
            <p:nvPr/>
          </p:nvSpPr>
          <p:spPr>
            <a:xfrm>
              <a:off x="1378700" y="2527675"/>
              <a:ext cx="25125" cy="25100"/>
            </a:xfrm>
            <a:custGeom>
              <a:avLst/>
              <a:gdLst/>
              <a:ahLst/>
              <a:cxnLst/>
              <a:rect l="l" t="t" r="r" b="b"/>
              <a:pathLst>
                <a:path w="1005" h="1004" fill="none" extrusionOk="0">
                  <a:moveTo>
                    <a:pt x="1004" y="518"/>
                  </a:moveTo>
                  <a:cubicBezTo>
                    <a:pt x="1004" y="791"/>
                    <a:pt x="761" y="1004"/>
                    <a:pt x="518" y="1004"/>
                  </a:cubicBezTo>
                  <a:cubicBezTo>
                    <a:pt x="244" y="1004"/>
                    <a:pt x="1" y="791"/>
                    <a:pt x="1" y="518"/>
                  </a:cubicBezTo>
                  <a:cubicBezTo>
                    <a:pt x="1" y="244"/>
                    <a:pt x="244" y="1"/>
                    <a:pt x="518" y="1"/>
                  </a:cubicBezTo>
                  <a:cubicBezTo>
                    <a:pt x="761" y="1"/>
                    <a:pt x="1004" y="244"/>
                    <a:pt x="1004" y="518"/>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2"/>
            <p:cNvSpPr/>
            <p:nvPr/>
          </p:nvSpPr>
          <p:spPr>
            <a:xfrm>
              <a:off x="1340725" y="2574800"/>
              <a:ext cx="70675" cy="69925"/>
            </a:xfrm>
            <a:custGeom>
              <a:avLst/>
              <a:gdLst/>
              <a:ahLst/>
              <a:cxnLst/>
              <a:rect l="l" t="t" r="r" b="b"/>
              <a:pathLst>
                <a:path w="2827" h="2797" extrusionOk="0">
                  <a:moveTo>
                    <a:pt x="1429" y="0"/>
                  </a:moveTo>
                  <a:cubicBezTo>
                    <a:pt x="638" y="0"/>
                    <a:pt x="0" y="608"/>
                    <a:pt x="0" y="1399"/>
                  </a:cubicBezTo>
                  <a:cubicBezTo>
                    <a:pt x="0" y="2189"/>
                    <a:pt x="638" y="2797"/>
                    <a:pt x="1429" y="2797"/>
                  </a:cubicBezTo>
                  <a:cubicBezTo>
                    <a:pt x="2189" y="2797"/>
                    <a:pt x="2827" y="2189"/>
                    <a:pt x="2827" y="1399"/>
                  </a:cubicBezTo>
                  <a:cubicBezTo>
                    <a:pt x="2827" y="608"/>
                    <a:pt x="2189" y="0"/>
                    <a:pt x="14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2"/>
            <p:cNvSpPr/>
            <p:nvPr/>
          </p:nvSpPr>
          <p:spPr>
            <a:xfrm>
              <a:off x="1355150" y="25983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2"/>
            <p:cNvSpPr/>
            <p:nvPr/>
          </p:nvSpPr>
          <p:spPr>
            <a:xfrm>
              <a:off x="1373400" y="25976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2"/>
            <p:cNvSpPr/>
            <p:nvPr/>
          </p:nvSpPr>
          <p:spPr>
            <a:xfrm>
              <a:off x="1365800" y="25824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2"/>
            <p:cNvSpPr/>
            <p:nvPr/>
          </p:nvSpPr>
          <p:spPr>
            <a:xfrm>
              <a:off x="1393900" y="26021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2"/>
            <p:cNvSpPr/>
            <p:nvPr/>
          </p:nvSpPr>
          <p:spPr>
            <a:xfrm>
              <a:off x="1365800" y="2623425"/>
              <a:ext cx="15225" cy="11425"/>
            </a:xfrm>
            <a:custGeom>
              <a:avLst/>
              <a:gdLst/>
              <a:ahLst/>
              <a:cxnLst/>
              <a:rect l="l" t="t" r="r" b="b"/>
              <a:pathLst>
                <a:path w="609" h="457" extrusionOk="0">
                  <a:moveTo>
                    <a:pt x="304" y="1"/>
                  </a:moveTo>
                  <a:cubicBezTo>
                    <a:pt x="0" y="1"/>
                    <a:pt x="0" y="457"/>
                    <a:pt x="304" y="457"/>
                  </a:cubicBezTo>
                  <a:cubicBezTo>
                    <a:pt x="608" y="457"/>
                    <a:pt x="608"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2"/>
            <p:cNvSpPr/>
            <p:nvPr/>
          </p:nvSpPr>
          <p:spPr>
            <a:xfrm>
              <a:off x="1347550" y="2617350"/>
              <a:ext cx="15225" cy="11425"/>
            </a:xfrm>
            <a:custGeom>
              <a:avLst/>
              <a:gdLst/>
              <a:ahLst/>
              <a:cxnLst/>
              <a:rect l="l" t="t" r="r" b="b"/>
              <a:pathLst>
                <a:path w="609" h="457" extrusionOk="0">
                  <a:moveTo>
                    <a:pt x="305" y="1"/>
                  </a:moveTo>
                  <a:cubicBezTo>
                    <a:pt x="1" y="1"/>
                    <a:pt x="1" y="456"/>
                    <a:pt x="305" y="456"/>
                  </a:cubicBezTo>
                  <a:cubicBezTo>
                    <a:pt x="609" y="456"/>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2"/>
            <p:cNvSpPr/>
            <p:nvPr/>
          </p:nvSpPr>
          <p:spPr>
            <a:xfrm>
              <a:off x="1386300" y="26204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2"/>
            <p:cNvSpPr/>
            <p:nvPr/>
          </p:nvSpPr>
          <p:spPr>
            <a:xfrm>
              <a:off x="1366550" y="2612025"/>
              <a:ext cx="9900" cy="7675"/>
            </a:xfrm>
            <a:custGeom>
              <a:avLst/>
              <a:gdLst/>
              <a:ahLst/>
              <a:cxnLst/>
              <a:rect l="l" t="t" r="r" b="b"/>
              <a:pathLst>
                <a:path w="396" h="307" extrusionOk="0">
                  <a:moveTo>
                    <a:pt x="183" y="1"/>
                  </a:moveTo>
                  <a:cubicBezTo>
                    <a:pt x="1" y="1"/>
                    <a:pt x="1" y="305"/>
                    <a:pt x="183" y="305"/>
                  </a:cubicBezTo>
                  <a:cubicBezTo>
                    <a:pt x="192" y="306"/>
                    <a:pt x="201" y="307"/>
                    <a:pt x="210" y="307"/>
                  </a:cubicBezTo>
                  <a:cubicBezTo>
                    <a:pt x="395" y="307"/>
                    <a:pt x="387"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2"/>
            <p:cNvSpPr/>
            <p:nvPr/>
          </p:nvSpPr>
          <p:spPr>
            <a:xfrm>
              <a:off x="1381750" y="2612025"/>
              <a:ext cx="9900" cy="7625"/>
            </a:xfrm>
            <a:custGeom>
              <a:avLst/>
              <a:gdLst/>
              <a:ahLst/>
              <a:cxnLst/>
              <a:rect l="l" t="t" r="r" b="b"/>
              <a:pathLst>
                <a:path w="396" h="305" extrusionOk="0">
                  <a:moveTo>
                    <a:pt x="183" y="1"/>
                  </a:moveTo>
                  <a:cubicBezTo>
                    <a:pt x="1" y="1"/>
                    <a:pt x="1"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2"/>
            <p:cNvSpPr/>
            <p:nvPr/>
          </p:nvSpPr>
          <p:spPr>
            <a:xfrm>
              <a:off x="1391625" y="2589225"/>
              <a:ext cx="7625" cy="6125"/>
            </a:xfrm>
            <a:custGeom>
              <a:avLst/>
              <a:gdLst/>
              <a:ahLst/>
              <a:cxnLst/>
              <a:rect l="l" t="t" r="r" b="b"/>
              <a:pathLst>
                <a:path w="305" h="245" extrusionOk="0">
                  <a:moveTo>
                    <a:pt x="92" y="1"/>
                  </a:moveTo>
                  <a:cubicBezTo>
                    <a:pt x="61" y="1"/>
                    <a:pt x="61" y="1"/>
                    <a:pt x="31" y="31"/>
                  </a:cubicBezTo>
                  <a:cubicBezTo>
                    <a:pt x="1" y="31"/>
                    <a:pt x="1" y="62"/>
                    <a:pt x="1" y="62"/>
                  </a:cubicBezTo>
                  <a:lnTo>
                    <a:pt x="1" y="92"/>
                  </a:lnTo>
                  <a:lnTo>
                    <a:pt x="1" y="122"/>
                  </a:lnTo>
                  <a:lnTo>
                    <a:pt x="1" y="183"/>
                  </a:lnTo>
                  <a:lnTo>
                    <a:pt x="1" y="214"/>
                  </a:lnTo>
                  <a:lnTo>
                    <a:pt x="31" y="244"/>
                  </a:lnTo>
                  <a:lnTo>
                    <a:pt x="153" y="244"/>
                  </a:lnTo>
                  <a:cubicBezTo>
                    <a:pt x="183" y="244"/>
                    <a:pt x="183" y="214"/>
                    <a:pt x="213" y="214"/>
                  </a:cubicBezTo>
                  <a:cubicBezTo>
                    <a:pt x="213" y="214"/>
                    <a:pt x="213" y="183"/>
                    <a:pt x="244" y="183"/>
                  </a:cubicBezTo>
                  <a:cubicBezTo>
                    <a:pt x="244" y="122"/>
                    <a:pt x="305" y="122"/>
                    <a:pt x="305" y="92"/>
                  </a:cubicBezTo>
                  <a:lnTo>
                    <a:pt x="213" y="62"/>
                  </a:lnTo>
                  <a:cubicBezTo>
                    <a:pt x="213" y="62"/>
                    <a:pt x="213" y="31"/>
                    <a:pt x="18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2"/>
            <p:cNvSpPr/>
            <p:nvPr/>
          </p:nvSpPr>
          <p:spPr>
            <a:xfrm>
              <a:off x="1355925" y="2586200"/>
              <a:ext cx="9900" cy="7625"/>
            </a:xfrm>
            <a:custGeom>
              <a:avLst/>
              <a:gdLst/>
              <a:ahLst/>
              <a:cxnLst/>
              <a:rect l="l" t="t" r="r" b="b"/>
              <a:pathLst>
                <a:path w="396" h="305" extrusionOk="0">
                  <a:moveTo>
                    <a:pt x="213" y="0"/>
                  </a:moveTo>
                  <a:cubicBezTo>
                    <a:pt x="0" y="0"/>
                    <a:pt x="0" y="304"/>
                    <a:pt x="213" y="304"/>
                  </a:cubicBezTo>
                  <a:cubicBezTo>
                    <a:pt x="395" y="304"/>
                    <a:pt x="395"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2"/>
            <p:cNvSpPr/>
            <p:nvPr/>
          </p:nvSpPr>
          <p:spPr>
            <a:xfrm>
              <a:off x="1343750" y="2602900"/>
              <a:ext cx="10675" cy="7625"/>
            </a:xfrm>
            <a:custGeom>
              <a:avLst/>
              <a:gdLst/>
              <a:ahLst/>
              <a:cxnLst/>
              <a:rect l="l" t="t" r="r" b="b"/>
              <a:pathLst>
                <a:path w="427" h="305" extrusionOk="0">
                  <a:moveTo>
                    <a:pt x="183" y="1"/>
                  </a:moveTo>
                  <a:cubicBezTo>
                    <a:pt x="1" y="1"/>
                    <a:pt x="1" y="305"/>
                    <a:pt x="183" y="305"/>
                  </a:cubicBezTo>
                  <a:cubicBezTo>
                    <a:pt x="426" y="305"/>
                    <a:pt x="42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2"/>
            <p:cNvSpPr/>
            <p:nvPr/>
          </p:nvSpPr>
          <p:spPr>
            <a:xfrm>
              <a:off x="1381000" y="2631800"/>
              <a:ext cx="10650" cy="7650"/>
            </a:xfrm>
            <a:custGeom>
              <a:avLst/>
              <a:gdLst/>
              <a:ahLst/>
              <a:cxnLst/>
              <a:rect l="l" t="t" r="r" b="b"/>
              <a:pathLst>
                <a:path w="426" h="306" extrusionOk="0">
                  <a:moveTo>
                    <a:pt x="183" y="0"/>
                  </a:moveTo>
                  <a:cubicBezTo>
                    <a:pt x="0" y="0"/>
                    <a:pt x="0" y="304"/>
                    <a:pt x="183" y="304"/>
                  </a:cubicBezTo>
                  <a:cubicBezTo>
                    <a:pt x="193" y="305"/>
                    <a:pt x="203" y="306"/>
                    <a:pt x="213" y="306"/>
                  </a:cubicBezTo>
                  <a:cubicBezTo>
                    <a:pt x="425" y="306"/>
                    <a:pt x="41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2"/>
            <p:cNvSpPr/>
            <p:nvPr/>
          </p:nvSpPr>
          <p:spPr>
            <a:xfrm>
              <a:off x="1377950" y="2751100"/>
              <a:ext cx="25100" cy="25100"/>
            </a:xfrm>
            <a:custGeom>
              <a:avLst/>
              <a:gdLst/>
              <a:ahLst/>
              <a:cxnLst/>
              <a:rect l="l" t="t" r="r" b="b"/>
              <a:pathLst>
                <a:path w="1004" h="1004" fill="none" extrusionOk="0">
                  <a:moveTo>
                    <a:pt x="1004" y="486"/>
                  </a:moveTo>
                  <a:cubicBezTo>
                    <a:pt x="1004" y="760"/>
                    <a:pt x="760" y="1003"/>
                    <a:pt x="487" y="1003"/>
                  </a:cubicBezTo>
                  <a:cubicBezTo>
                    <a:pt x="213" y="1003"/>
                    <a:pt x="1" y="760"/>
                    <a:pt x="1" y="486"/>
                  </a:cubicBezTo>
                  <a:cubicBezTo>
                    <a:pt x="1" y="243"/>
                    <a:pt x="213" y="0"/>
                    <a:pt x="487" y="0"/>
                  </a:cubicBezTo>
                  <a:cubicBezTo>
                    <a:pt x="760" y="0"/>
                    <a:pt x="1004" y="243"/>
                    <a:pt x="1004" y="486"/>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2"/>
            <p:cNvSpPr/>
            <p:nvPr/>
          </p:nvSpPr>
          <p:spPr>
            <a:xfrm>
              <a:off x="1484325" y="2579350"/>
              <a:ext cx="78300" cy="78300"/>
            </a:xfrm>
            <a:custGeom>
              <a:avLst/>
              <a:gdLst/>
              <a:ahLst/>
              <a:cxnLst/>
              <a:rect l="l" t="t" r="r" b="b"/>
              <a:pathLst>
                <a:path w="3132" h="3132" extrusionOk="0">
                  <a:moveTo>
                    <a:pt x="1551" y="1"/>
                  </a:moveTo>
                  <a:cubicBezTo>
                    <a:pt x="700" y="1"/>
                    <a:pt x="1" y="700"/>
                    <a:pt x="1" y="1551"/>
                  </a:cubicBezTo>
                  <a:cubicBezTo>
                    <a:pt x="1" y="2432"/>
                    <a:pt x="700" y="3131"/>
                    <a:pt x="1551" y="3131"/>
                  </a:cubicBezTo>
                  <a:cubicBezTo>
                    <a:pt x="2433" y="3131"/>
                    <a:pt x="3132" y="2432"/>
                    <a:pt x="3132" y="1551"/>
                  </a:cubicBezTo>
                  <a:cubicBezTo>
                    <a:pt x="3132" y="700"/>
                    <a:pt x="2433" y="1"/>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2"/>
            <p:cNvSpPr/>
            <p:nvPr/>
          </p:nvSpPr>
          <p:spPr>
            <a:xfrm>
              <a:off x="1499525" y="2605950"/>
              <a:ext cx="17500" cy="12175"/>
            </a:xfrm>
            <a:custGeom>
              <a:avLst/>
              <a:gdLst/>
              <a:ahLst/>
              <a:cxnLst/>
              <a:rect l="l" t="t" r="r" b="b"/>
              <a:pathLst>
                <a:path w="700"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2"/>
            <p:cNvSpPr/>
            <p:nvPr/>
          </p:nvSpPr>
          <p:spPr>
            <a:xfrm>
              <a:off x="1519300" y="2605200"/>
              <a:ext cx="17475" cy="12200"/>
            </a:xfrm>
            <a:custGeom>
              <a:avLst/>
              <a:gdLst/>
              <a:ahLst/>
              <a:cxnLst/>
              <a:rect l="l" t="t" r="r" b="b"/>
              <a:pathLst>
                <a:path w="699" h="488" extrusionOk="0">
                  <a:moveTo>
                    <a:pt x="365" y="0"/>
                  </a:moveTo>
                  <a:cubicBezTo>
                    <a:pt x="0" y="0"/>
                    <a:pt x="0" y="487"/>
                    <a:pt x="365" y="487"/>
                  </a:cubicBezTo>
                  <a:cubicBezTo>
                    <a:pt x="374" y="487"/>
                    <a:pt x="384" y="488"/>
                    <a:pt x="393" y="488"/>
                  </a:cubicBezTo>
                  <a:cubicBezTo>
                    <a:pt x="699" y="488"/>
                    <a:pt x="690" y="0"/>
                    <a:pt x="36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2"/>
            <p:cNvSpPr/>
            <p:nvPr/>
          </p:nvSpPr>
          <p:spPr>
            <a:xfrm>
              <a:off x="1511700" y="2589225"/>
              <a:ext cx="16725" cy="12200"/>
            </a:xfrm>
            <a:custGeom>
              <a:avLst/>
              <a:gdLst/>
              <a:ahLst/>
              <a:cxnLst/>
              <a:rect l="l" t="t" r="r" b="b"/>
              <a:pathLst>
                <a:path w="669" h="488" extrusionOk="0">
                  <a:moveTo>
                    <a:pt x="365" y="1"/>
                  </a:moveTo>
                  <a:cubicBezTo>
                    <a:pt x="0" y="1"/>
                    <a:pt x="0" y="487"/>
                    <a:pt x="365" y="487"/>
                  </a:cubicBezTo>
                  <a:cubicBezTo>
                    <a:pt x="669" y="487"/>
                    <a:pt x="66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2"/>
            <p:cNvSpPr/>
            <p:nvPr/>
          </p:nvSpPr>
          <p:spPr>
            <a:xfrm>
              <a:off x="1543600" y="2609750"/>
              <a:ext cx="15975" cy="12300"/>
            </a:xfrm>
            <a:custGeom>
              <a:avLst/>
              <a:gdLst/>
              <a:ahLst/>
              <a:cxnLst/>
              <a:rect l="l" t="t" r="r" b="b"/>
              <a:pathLst>
                <a:path w="639" h="492" extrusionOk="0">
                  <a:moveTo>
                    <a:pt x="335" y="1"/>
                  </a:moveTo>
                  <a:cubicBezTo>
                    <a:pt x="1" y="1"/>
                    <a:pt x="1" y="487"/>
                    <a:pt x="335" y="487"/>
                  </a:cubicBezTo>
                  <a:cubicBezTo>
                    <a:pt x="351" y="490"/>
                    <a:pt x="366" y="492"/>
                    <a:pt x="381" y="492"/>
                  </a:cubicBezTo>
                  <a:cubicBezTo>
                    <a:pt x="638" y="492"/>
                    <a:pt x="623"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2"/>
            <p:cNvSpPr/>
            <p:nvPr/>
          </p:nvSpPr>
          <p:spPr>
            <a:xfrm>
              <a:off x="1511700" y="2633300"/>
              <a:ext cx="17500" cy="12950"/>
            </a:xfrm>
            <a:custGeom>
              <a:avLst/>
              <a:gdLst/>
              <a:ahLst/>
              <a:cxnLst/>
              <a:rect l="l" t="t" r="r" b="b"/>
              <a:pathLst>
                <a:path w="700" h="518" extrusionOk="0">
                  <a:moveTo>
                    <a:pt x="365" y="1"/>
                  </a:moveTo>
                  <a:cubicBezTo>
                    <a:pt x="0" y="1"/>
                    <a:pt x="0" y="518"/>
                    <a:pt x="365" y="518"/>
                  </a:cubicBezTo>
                  <a:cubicBezTo>
                    <a:pt x="699" y="518"/>
                    <a:pt x="69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2"/>
            <p:cNvSpPr/>
            <p:nvPr/>
          </p:nvSpPr>
          <p:spPr>
            <a:xfrm>
              <a:off x="1491925" y="2627225"/>
              <a:ext cx="17525" cy="12175"/>
            </a:xfrm>
            <a:custGeom>
              <a:avLst/>
              <a:gdLst/>
              <a:ahLst/>
              <a:cxnLst/>
              <a:rect l="l" t="t" r="r" b="b"/>
              <a:pathLst>
                <a:path w="701"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2"/>
            <p:cNvSpPr/>
            <p:nvPr/>
          </p:nvSpPr>
          <p:spPr>
            <a:xfrm>
              <a:off x="1534500" y="2629500"/>
              <a:ext cx="17475" cy="12975"/>
            </a:xfrm>
            <a:custGeom>
              <a:avLst/>
              <a:gdLst/>
              <a:ahLst/>
              <a:cxnLst/>
              <a:rect l="l" t="t" r="r" b="b"/>
              <a:pathLst>
                <a:path w="699" h="519" extrusionOk="0">
                  <a:moveTo>
                    <a:pt x="365" y="1"/>
                  </a:moveTo>
                  <a:cubicBezTo>
                    <a:pt x="0" y="1"/>
                    <a:pt x="0" y="518"/>
                    <a:pt x="365" y="518"/>
                  </a:cubicBezTo>
                  <a:cubicBezTo>
                    <a:pt x="374" y="518"/>
                    <a:pt x="383" y="519"/>
                    <a:pt x="391" y="519"/>
                  </a:cubicBezTo>
                  <a:cubicBezTo>
                    <a:pt x="699" y="519"/>
                    <a:pt x="690"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2"/>
            <p:cNvSpPr/>
            <p:nvPr/>
          </p:nvSpPr>
          <p:spPr>
            <a:xfrm>
              <a:off x="1513200" y="2621150"/>
              <a:ext cx="9925" cy="8375"/>
            </a:xfrm>
            <a:custGeom>
              <a:avLst/>
              <a:gdLst/>
              <a:ahLst/>
              <a:cxnLst/>
              <a:rect l="l" t="t" r="r" b="b"/>
              <a:pathLst>
                <a:path w="397" h="335" extrusionOk="0">
                  <a:moveTo>
                    <a:pt x="214" y="0"/>
                  </a:moveTo>
                  <a:cubicBezTo>
                    <a:pt x="1" y="0"/>
                    <a:pt x="1" y="335"/>
                    <a:pt x="214" y="335"/>
                  </a:cubicBezTo>
                  <a:cubicBezTo>
                    <a:pt x="396" y="335"/>
                    <a:pt x="396" y="0"/>
                    <a:pt x="21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2"/>
            <p:cNvSpPr/>
            <p:nvPr/>
          </p:nvSpPr>
          <p:spPr>
            <a:xfrm>
              <a:off x="1529175" y="2621150"/>
              <a:ext cx="11425" cy="8375"/>
            </a:xfrm>
            <a:custGeom>
              <a:avLst/>
              <a:gdLst/>
              <a:ahLst/>
              <a:cxnLst/>
              <a:rect l="l" t="t" r="r" b="b"/>
              <a:pathLst>
                <a:path w="457" h="335" extrusionOk="0">
                  <a:moveTo>
                    <a:pt x="213" y="0"/>
                  </a:moveTo>
                  <a:cubicBezTo>
                    <a:pt x="0" y="0"/>
                    <a:pt x="0" y="335"/>
                    <a:pt x="213" y="335"/>
                  </a:cubicBezTo>
                  <a:cubicBezTo>
                    <a:pt x="456" y="335"/>
                    <a:pt x="456"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2"/>
            <p:cNvSpPr/>
            <p:nvPr/>
          </p:nvSpPr>
          <p:spPr>
            <a:xfrm>
              <a:off x="1538300" y="2595325"/>
              <a:ext cx="8375" cy="7600"/>
            </a:xfrm>
            <a:custGeom>
              <a:avLst/>
              <a:gdLst/>
              <a:ahLst/>
              <a:cxnLst/>
              <a:rect l="l" t="t" r="r" b="b"/>
              <a:pathLst>
                <a:path w="335" h="304" extrusionOk="0">
                  <a:moveTo>
                    <a:pt x="152" y="0"/>
                  </a:moveTo>
                  <a:cubicBezTo>
                    <a:pt x="122" y="0"/>
                    <a:pt x="122" y="0"/>
                    <a:pt x="91" y="61"/>
                  </a:cubicBezTo>
                  <a:cubicBezTo>
                    <a:pt x="61" y="61"/>
                    <a:pt x="61" y="91"/>
                    <a:pt x="0" y="122"/>
                  </a:cubicBezTo>
                  <a:lnTo>
                    <a:pt x="0" y="152"/>
                  </a:lnTo>
                  <a:lnTo>
                    <a:pt x="0" y="213"/>
                  </a:lnTo>
                  <a:lnTo>
                    <a:pt x="0" y="243"/>
                  </a:lnTo>
                  <a:lnTo>
                    <a:pt x="0" y="274"/>
                  </a:lnTo>
                  <a:lnTo>
                    <a:pt x="61" y="304"/>
                  </a:lnTo>
                  <a:lnTo>
                    <a:pt x="213" y="304"/>
                  </a:lnTo>
                  <a:cubicBezTo>
                    <a:pt x="243" y="304"/>
                    <a:pt x="243" y="274"/>
                    <a:pt x="274" y="274"/>
                  </a:cubicBezTo>
                  <a:cubicBezTo>
                    <a:pt x="274" y="274"/>
                    <a:pt x="274" y="243"/>
                    <a:pt x="304" y="243"/>
                  </a:cubicBezTo>
                  <a:cubicBezTo>
                    <a:pt x="304" y="213"/>
                    <a:pt x="334" y="213"/>
                    <a:pt x="334" y="152"/>
                  </a:cubicBezTo>
                  <a:cubicBezTo>
                    <a:pt x="304" y="122"/>
                    <a:pt x="304" y="91"/>
                    <a:pt x="304" y="91"/>
                  </a:cubicBezTo>
                  <a:cubicBezTo>
                    <a:pt x="304" y="61"/>
                    <a:pt x="304" y="61"/>
                    <a:pt x="274" y="61"/>
                  </a:cubicBezTo>
                  <a:lnTo>
                    <a:pt x="243" y="0"/>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2"/>
            <p:cNvSpPr/>
            <p:nvPr/>
          </p:nvSpPr>
          <p:spPr>
            <a:xfrm>
              <a:off x="1500300" y="2593025"/>
              <a:ext cx="11425" cy="8400"/>
            </a:xfrm>
            <a:custGeom>
              <a:avLst/>
              <a:gdLst/>
              <a:ahLst/>
              <a:cxnLst/>
              <a:rect l="l" t="t" r="r" b="b"/>
              <a:pathLst>
                <a:path w="457" h="336" extrusionOk="0">
                  <a:moveTo>
                    <a:pt x="243" y="1"/>
                  </a:moveTo>
                  <a:cubicBezTo>
                    <a:pt x="0" y="1"/>
                    <a:pt x="0" y="335"/>
                    <a:pt x="243" y="335"/>
                  </a:cubicBezTo>
                  <a:cubicBezTo>
                    <a:pt x="456" y="335"/>
                    <a:pt x="456" y="1"/>
                    <a:pt x="24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2"/>
            <p:cNvSpPr/>
            <p:nvPr/>
          </p:nvSpPr>
          <p:spPr>
            <a:xfrm>
              <a:off x="1487375" y="2612025"/>
              <a:ext cx="11425" cy="8400"/>
            </a:xfrm>
            <a:custGeom>
              <a:avLst/>
              <a:gdLst/>
              <a:ahLst/>
              <a:cxnLst/>
              <a:rect l="l" t="t" r="r" b="b"/>
              <a:pathLst>
                <a:path w="457" h="336" extrusionOk="0">
                  <a:moveTo>
                    <a:pt x="213" y="1"/>
                  </a:moveTo>
                  <a:cubicBezTo>
                    <a:pt x="1" y="1"/>
                    <a:pt x="1" y="335"/>
                    <a:pt x="213" y="335"/>
                  </a:cubicBezTo>
                  <a:cubicBezTo>
                    <a:pt x="456" y="335"/>
                    <a:pt x="456" y="1"/>
                    <a:pt x="21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2"/>
            <p:cNvSpPr/>
            <p:nvPr/>
          </p:nvSpPr>
          <p:spPr>
            <a:xfrm>
              <a:off x="1528400" y="2643175"/>
              <a:ext cx="11425" cy="8400"/>
            </a:xfrm>
            <a:custGeom>
              <a:avLst/>
              <a:gdLst/>
              <a:ahLst/>
              <a:cxnLst/>
              <a:rect l="l" t="t" r="r" b="b"/>
              <a:pathLst>
                <a:path w="457" h="336" extrusionOk="0">
                  <a:moveTo>
                    <a:pt x="214" y="1"/>
                  </a:moveTo>
                  <a:cubicBezTo>
                    <a:pt x="1" y="1"/>
                    <a:pt x="1" y="335"/>
                    <a:pt x="214" y="335"/>
                  </a:cubicBezTo>
                  <a:cubicBezTo>
                    <a:pt x="457" y="335"/>
                    <a:pt x="457" y="1"/>
                    <a:pt x="21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2"/>
            <p:cNvSpPr/>
            <p:nvPr/>
          </p:nvSpPr>
          <p:spPr>
            <a:xfrm>
              <a:off x="1405300" y="2697900"/>
              <a:ext cx="70700" cy="70700"/>
            </a:xfrm>
            <a:custGeom>
              <a:avLst/>
              <a:gdLst/>
              <a:ahLst/>
              <a:cxnLst/>
              <a:rect l="l" t="t" r="r" b="b"/>
              <a:pathLst>
                <a:path w="2828" h="2828" extrusionOk="0">
                  <a:moveTo>
                    <a:pt x="1399" y="0"/>
                  </a:moveTo>
                  <a:cubicBezTo>
                    <a:pt x="639" y="0"/>
                    <a:pt x="1" y="639"/>
                    <a:pt x="1" y="1399"/>
                  </a:cubicBezTo>
                  <a:cubicBezTo>
                    <a:pt x="1" y="2189"/>
                    <a:pt x="639" y="2827"/>
                    <a:pt x="1399" y="2827"/>
                  </a:cubicBezTo>
                  <a:cubicBezTo>
                    <a:pt x="2189" y="2827"/>
                    <a:pt x="2828" y="2189"/>
                    <a:pt x="2828" y="1399"/>
                  </a:cubicBezTo>
                  <a:cubicBezTo>
                    <a:pt x="2828" y="639"/>
                    <a:pt x="2189"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2"/>
            <p:cNvSpPr/>
            <p:nvPr/>
          </p:nvSpPr>
          <p:spPr>
            <a:xfrm>
              <a:off x="1418975" y="2722225"/>
              <a:ext cx="15225" cy="11450"/>
            </a:xfrm>
            <a:custGeom>
              <a:avLst/>
              <a:gdLst/>
              <a:ahLst/>
              <a:cxnLst/>
              <a:rect l="l" t="t" r="r" b="b"/>
              <a:pathLst>
                <a:path w="609" h="458" extrusionOk="0">
                  <a:moveTo>
                    <a:pt x="305" y="0"/>
                  </a:moveTo>
                  <a:cubicBezTo>
                    <a:pt x="1" y="0"/>
                    <a:pt x="1" y="456"/>
                    <a:pt x="305" y="456"/>
                  </a:cubicBezTo>
                  <a:cubicBezTo>
                    <a:pt x="314" y="457"/>
                    <a:pt x="323" y="457"/>
                    <a:pt x="332" y="457"/>
                  </a:cubicBezTo>
                  <a:cubicBezTo>
                    <a:pt x="609" y="457"/>
                    <a:pt x="600"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2"/>
            <p:cNvSpPr/>
            <p:nvPr/>
          </p:nvSpPr>
          <p:spPr>
            <a:xfrm>
              <a:off x="1437225" y="27222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2"/>
            <p:cNvSpPr/>
            <p:nvPr/>
          </p:nvSpPr>
          <p:spPr>
            <a:xfrm>
              <a:off x="1429625" y="27070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2"/>
            <p:cNvSpPr/>
            <p:nvPr/>
          </p:nvSpPr>
          <p:spPr>
            <a:xfrm>
              <a:off x="1457750" y="272677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2"/>
            <p:cNvSpPr/>
            <p:nvPr/>
          </p:nvSpPr>
          <p:spPr>
            <a:xfrm>
              <a:off x="1430375" y="27473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2"/>
            <p:cNvSpPr/>
            <p:nvPr/>
          </p:nvSpPr>
          <p:spPr>
            <a:xfrm>
              <a:off x="1412150" y="2741200"/>
              <a:ext cx="15200" cy="11475"/>
            </a:xfrm>
            <a:custGeom>
              <a:avLst/>
              <a:gdLst/>
              <a:ahLst/>
              <a:cxnLst/>
              <a:rect l="l" t="t" r="r" b="b"/>
              <a:pathLst>
                <a:path w="608" h="459" extrusionOk="0">
                  <a:moveTo>
                    <a:pt x="304" y="1"/>
                  </a:moveTo>
                  <a:cubicBezTo>
                    <a:pt x="0" y="1"/>
                    <a:pt x="0" y="457"/>
                    <a:pt x="304" y="457"/>
                  </a:cubicBezTo>
                  <a:cubicBezTo>
                    <a:pt x="314" y="458"/>
                    <a:pt x="322" y="458"/>
                    <a:pt x="331" y="458"/>
                  </a:cubicBezTo>
                  <a:cubicBezTo>
                    <a:pt x="608" y="458"/>
                    <a:pt x="599"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2"/>
            <p:cNvSpPr/>
            <p:nvPr/>
          </p:nvSpPr>
          <p:spPr>
            <a:xfrm>
              <a:off x="1450900" y="2745000"/>
              <a:ext cx="15225" cy="11425"/>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2"/>
            <p:cNvSpPr/>
            <p:nvPr/>
          </p:nvSpPr>
          <p:spPr>
            <a:xfrm>
              <a:off x="1431150" y="2735900"/>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2"/>
            <p:cNvSpPr/>
            <p:nvPr/>
          </p:nvSpPr>
          <p:spPr>
            <a:xfrm>
              <a:off x="1445575" y="2735900"/>
              <a:ext cx="9900" cy="7625"/>
            </a:xfrm>
            <a:custGeom>
              <a:avLst/>
              <a:gdLst/>
              <a:ahLst/>
              <a:cxnLst/>
              <a:rect l="l" t="t" r="r" b="b"/>
              <a:pathLst>
                <a:path w="396" h="305" extrusionOk="0">
                  <a:moveTo>
                    <a:pt x="183" y="0"/>
                  </a:moveTo>
                  <a:cubicBezTo>
                    <a:pt x="1" y="0"/>
                    <a:pt x="1" y="304"/>
                    <a:pt x="183" y="304"/>
                  </a:cubicBezTo>
                  <a:cubicBezTo>
                    <a:pt x="396" y="304"/>
                    <a:pt x="396"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2"/>
            <p:cNvSpPr/>
            <p:nvPr/>
          </p:nvSpPr>
          <p:spPr>
            <a:xfrm>
              <a:off x="1454700" y="2712325"/>
              <a:ext cx="7625" cy="6875"/>
            </a:xfrm>
            <a:custGeom>
              <a:avLst/>
              <a:gdLst/>
              <a:ahLst/>
              <a:cxnLst/>
              <a:rect l="l" t="t" r="r" b="b"/>
              <a:pathLst>
                <a:path w="305" h="275" extrusionOk="0">
                  <a:moveTo>
                    <a:pt x="122" y="1"/>
                  </a:moveTo>
                  <a:cubicBezTo>
                    <a:pt x="92" y="1"/>
                    <a:pt x="92" y="1"/>
                    <a:pt x="61" y="31"/>
                  </a:cubicBezTo>
                  <a:cubicBezTo>
                    <a:pt x="1" y="31"/>
                    <a:pt x="1" y="92"/>
                    <a:pt x="1" y="92"/>
                  </a:cubicBezTo>
                  <a:lnTo>
                    <a:pt x="1" y="123"/>
                  </a:lnTo>
                  <a:lnTo>
                    <a:pt x="1" y="153"/>
                  </a:lnTo>
                  <a:lnTo>
                    <a:pt x="1" y="183"/>
                  </a:lnTo>
                  <a:lnTo>
                    <a:pt x="1" y="214"/>
                  </a:lnTo>
                  <a:lnTo>
                    <a:pt x="61" y="275"/>
                  </a:lnTo>
                  <a:lnTo>
                    <a:pt x="153" y="275"/>
                  </a:lnTo>
                  <a:cubicBezTo>
                    <a:pt x="213" y="275"/>
                    <a:pt x="213" y="214"/>
                    <a:pt x="244" y="214"/>
                  </a:cubicBezTo>
                  <a:cubicBezTo>
                    <a:pt x="244" y="214"/>
                    <a:pt x="244" y="183"/>
                    <a:pt x="274" y="183"/>
                  </a:cubicBezTo>
                  <a:cubicBezTo>
                    <a:pt x="274" y="153"/>
                    <a:pt x="304" y="153"/>
                    <a:pt x="304" y="123"/>
                  </a:cubicBezTo>
                  <a:cubicBezTo>
                    <a:pt x="244" y="123"/>
                    <a:pt x="244" y="123"/>
                    <a:pt x="244" y="92"/>
                  </a:cubicBezTo>
                  <a:cubicBezTo>
                    <a:pt x="244" y="92"/>
                    <a:pt x="244" y="31"/>
                    <a:pt x="21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2"/>
            <p:cNvSpPr/>
            <p:nvPr/>
          </p:nvSpPr>
          <p:spPr>
            <a:xfrm>
              <a:off x="1419750" y="2710825"/>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2"/>
            <p:cNvSpPr/>
            <p:nvPr/>
          </p:nvSpPr>
          <p:spPr>
            <a:xfrm>
              <a:off x="1408350" y="2727525"/>
              <a:ext cx="9900" cy="7625"/>
            </a:xfrm>
            <a:custGeom>
              <a:avLst/>
              <a:gdLst/>
              <a:ahLst/>
              <a:cxnLst/>
              <a:rect l="l" t="t" r="r" b="b"/>
              <a:pathLst>
                <a:path w="396" h="305" extrusionOk="0">
                  <a:moveTo>
                    <a:pt x="183" y="1"/>
                  </a:moveTo>
                  <a:cubicBezTo>
                    <a:pt x="0" y="1"/>
                    <a:pt x="0"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2"/>
            <p:cNvSpPr/>
            <p:nvPr/>
          </p:nvSpPr>
          <p:spPr>
            <a:xfrm>
              <a:off x="1445575" y="2756400"/>
              <a:ext cx="9150" cy="7625"/>
            </a:xfrm>
            <a:custGeom>
              <a:avLst/>
              <a:gdLst/>
              <a:ahLst/>
              <a:cxnLst/>
              <a:rect l="l" t="t" r="r" b="b"/>
              <a:pathLst>
                <a:path w="366" h="305" extrusionOk="0">
                  <a:moveTo>
                    <a:pt x="183" y="1"/>
                  </a:moveTo>
                  <a:cubicBezTo>
                    <a:pt x="1" y="1"/>
                    <a:pt x="1" y="305"/>
                    <a:pt x="183" y="305"/>
                  </a:cubicBezTo>
                  <a:cubicBezTo>
                    <a:pt x="366" y="305"/>
                    <a:pt x="36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2"/>
            <p:cNvSpPr/>
            <p:nvPr/>
          </p:nvSpPr>
          <p:spPr>
            <a:xfrm>
              <a:off x="1411375" y="2581300"/>
              <a:ext cx="64625" cy="43675"/>
            </a:xfrm>
            <a:custGeom>
              <a:avLst/>
              <a:gdLst/>
              <a:ahLst/>
              <a:cxnLst/>
              <a:rect l="l" t="t" r="r" b="b"/>
              <a:pathLst>
                <a:path w="2585" h="1747" extrusionOk="0">
                  <a:moveTo>
                    <a:pt x="745" y="1"/>
                  </a:moveTo>
                  <a:cubicBezTo>
                    <a:pt x="595" y="1"/>
                    <a:pt x="444" y="70"/>
                    <a:pt x="335" y="287"/>
                  </a:cubicBezTo>
                  <a:cubicBezTo>
                    <a:pt x="1" y="956"/>
                    <a:pt x="730" y="1139"/>
                    <a:pt x="730" y="1139"/>
                  </a:cubicBezTo>
                  <a:lnTo>
                    <a:pt x="730" y="1746"/>
                  </a:lnTo>
                  <a:lnTo>
                    <a:pt x="1794" y="1746"/>
                  </a:lnTo>
                  <a:lnTo>
                    <a:pt x="1794" y="1139"/>
                  </a:lnTo>
                  <a:cubicBezTo>
                    <a:pt x="1794" y="1139"/>
                    <a:pt x="2585" y="926"/>
                    <a:pt x="2189" y="379"/>
                  </a:cubicBezTo>
                  <a:cubicBezTo>
                    <a:pt x="2038" y="164"/>
                    <a:pt x="1856" y="102"/>
                    <a:pt x="1694" y="102"/>
                  </a:cubicBezTo>
                  <a:cubicBezTo>
                    <a:pt x="1465" y="102"/>
                    <a:pt x="1278" y="227"/>
                    <a:pt x="1278" y="227"/>
                  </a:cubicBezTo>
                  <a:cubicBezTo>
                    <a:pt x="1278" y="227"/>
                    <a:pt x="1014"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2"/>
            <p:cNvSpPr/>
            <p:nvPr/>
          </p:nvSpPr>
          <p:spPr>
            <a:xfrm>
              <a:off x="1312600" y="2729725"/>
              <a:ext cx="58525" cy="50275"/>
            </a:xfrm>
            <a:custGeom>
              <a:avLst/>
              <a:gdLst/>
              <a:ahLst/>
              <a:cxnLst/>
              <a:rect l="l" t="t" r="r" b="b"/>
              <a:pathLst>
                <a:path w="2341" h="2011" extrusionOk="0">
                  <a:moveTo>
                    <a:pt x="1443" y="0"/>
                  </a:moveTo>
                  <a:cubicBezTo>
                    <a:pt x="877" y="0"/>
                    <a:pt x="821" y="642"/>
                    <a:pt x="821" y="642"/>
                  </a:cubicBezTo>
                  <a:cubicBezTo>
                    <a:pt x="821" y="642"/>
                    <a:pt x="1" y="855"/>
                    <a:pt x="304" y="1463"/>
                  </a:cubicBezTo>
                  <a:cubicBezTo>
                    <a:pt x="426" y="1706"/>
                    <a:pt x="596" y="1779"/>
                    <a:pt x="757" y="1779"/>
                  </a:cubicBezTo>
                  <a:cubicBezTo>
                    <a:pt x="998" y="1779"/>
                    <a:pt x="1216" y="1615"/>
                    <a:pt x="1216" y="1615"/>
                  </a:cubicBezTo>
                  <a:lnTo>
                    <a:pt x="1703" y="2010"/>
                  </a:lnTo>
                  <a:lnTo>
                    <a:pt x="2341" y="1159"/>
                  </a:lnTo>
                  <a:lnTo>
                    <a:pt x="1855" y="794"/>
                  </a:lnTo>
                  <a:cubicBezTo>
                    <a:pt x="1855" y="794"/>
                    <a:pt x="2159" y="34"/>
                    <a:pt x="1520" y="4"/>
                  </a:cubicBezTo>
                  <a:cubicBezTo>
                    <a:pt x="1494" y="2"/>
                    <a:pt x="1468" y="0"/>
                    <a:pt x="1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2"/>
            <p:cNvSpPr/>
            <p:nvPr/>
          </p:nvSpPr>
          <p:spPr>
            <a:xfrm>
              <a:off x="1146500" y="3016900"/>
              <a:ext cx="218550" cy="153750"/>
            </a:xfrm>
            <a:custGeom>
              <a:avLst/>
              <a:gdLst/>
              <a:ahLst/>
              <a:cxnLst/>
              <a:rect l="l" t="t" r="r" b="b"/>
              <a:pathLst>
                <a:path w="8742" h="6150" extrusionOk="0">
                  <a:moveTo>
                    <a:pt x="6735" y="0"/>
                  </a:moveTo>
                  <a:cubicBezTo>
                    <a:pt x="5503" y="0"/>
                    <a:pt x="4395" y="1618"/>
                    <a:pt x="4395" y="1618"/>
                  </a:cubicBezTo>
                  <a:cubicBezTo>
                    <a:pt x="4395" y="1618"/>
                    <a:pt x="3340" y="1194"/>
                    <a:pt x="2325" y="1194"/>
                  </a:cubicBezTo>
                  <a:cubicBezTo>
                    <a:pt x="1558" y="1194"/>
                    <a:pt x="814" y="1436"/>
                    <a:pt x="565" y="2286"/>
                  </a:cubicBezTo>
                  <a:cubicBezTo>
                    <a:pt x="1" y="4218"/>
                    <a:pt x="1993" y="6150"/>
                    <a:pt x="4695" y="6150"/>
                  </a:cubicBezTo>
                  <a:cubicBezTo>
                    <a:pt x="4757" y="6150"/>
                    <a:pt x="4819" y="6149"/>
                    <a:pt x="4882" y="6146"/>
                  </a:cubicBezTo>
                  <a:cubicBezTo>
                    <a:pt x="7708" y="6025"/>
                    <a:pt x="8742" y="1010"/>
                    <a:pt x="7374" y="159"/>
                  </a:cubicBezTo>
                  <a:cubicBezTo>
                    <a:pt x="7161" y="47"/>
                    <a:pt x="6946" y="0"/>
                    <a:pt x="6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2"/>
            <p:cNvSpPr/>
            <p:nvPr/>
          </p:nvSpPr>
          <p:spPr>
            <a:xfrm>
              <a:off x="1202425" y="3004900"/>
              <a:ext cx="103350" cy="94250"/>
            </a:xfrm>
            <a:custGeom>
              <a:avLst/>
              <a:gdLst/>
              <a:ahLst/>
              <a:cxnLst/>
              <a:rect l="l" t="t" r="r" b="b"/>
              <a:pathLst>
                <a:path w="4134" h="3770" extrusionOk="0">
                  <a:moveTo>
                    <a:pt x="1702" y="0"/>
                  </a:moveTo>
                  <a:lnTo>
                    <a:pt x="1125" y="304"/>
                  </a:lnTo>
                  <a:lnTo>
                    <a:pt x="1429" y="1368"/>
                  </a:lnTo>
                  <a:cubicBezTo>
                    <a:pt x="1429" y="1368"/>
                    <a:pt x="213" y="1459"/>
                    <a:pt x="0" y="2006"/>
                  </a:cubicBezTo>
                  <a:cubicBezTo>
                    <a:pt x="172" y="2108"/>
                    <a:pt x="412" y="2141"/>
                    <a:pt x="655" y="2141"/>
                  </a:cubicBezTo>
                  <a:cubicBezTo>
                    <a:pt x="1142" y="2141"/>
                    <a:pt x="1641" y="2006"/>
                    <a:pt x="1642" y="2006"/>
                  </a:cubicBezTo>
                  <a:lnTo>
                    <a:pt x="1642" y="2006"/>
                  </a:lnTo>
                  <a:cubicBezTo>
                    <a:pt x="1641" y="2006"/>
                    <a:pt x="456" y="3131"/>
                    <a:pt x="882" y="3769"/>
                  </a:cubicBezTo>
                  <a:cubicBezTo>
                    <a:pt x="1733" y="3526"/>
                    <a:pt x="2189" y="2128"/>
                    <a:pt x="2189" y="2128"/>
                  </a:cubicBezTo>
                  <a:cubicBezTo>
                    <a:pt x="2189" y="2128"/>
                    <a:pt x="3261" y="2597"/>
                    <a:pt x="3873" y="2597"/>
                  </a:cubicBezTo>
                  <a:cubicBezTo>
                    <a:pt x="3975" y="2597"/>
                    <a:pt x="4064" y="2584"/>
                    <a:pt x="4134" y="2553"/>
                  </a:cubicBezTo>
                  <a:cubicBezTo>
                    <a:pt x="3556" y="1702"/>
                    <a:pt x="2736" y="1672"/>
                    <a:pt x="2736" y="1672"/>
                  </a:cubicBezTo>
                  <a:cubicBezTo>
                    <a:pt x="2736" y="1672"/>
                    <a:pt x="3830" y="1216"/>
                    <a:pt x="4134" y="578"/>
                  </a:cubicBezTo>
                  <a:cubicBezTo>
                    <a:pt x="4027" y="520"/>
                    <a:pt x="3910" y="495"/>
                    <a:pt x="3787" y="495"/>
                  </a:cubicBezTo>
                  <a:cubicBezTo>
                    <a:pt x="3067" y="495"/>
                    <a:pt x="2158" y="1338"/>
                    <a:pt x="2158" y="1338"/>
                  </a:cubicBezTo>
                  <a:lnTo>
                    <a:pt x="1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2"/>
            <p:cNvSpPr/>
            <p:nvPr/>
          </p:nvSpPr>
          <p:spPr>
            <a:xfrm>
              <a:off x="1179625" y="3096450"/>
              <a:ext cx="95775" cy="58050"/>
            </a:xfrm>
            <a:custGeom>
              <a:avLst/>
              <a:gdLst/>
              <a:ahLst/>
              <a:cxnLst/>
              <a:rect l="l" t="t" r="r" b="b"/>
              <a:pathLst>
                <a:path w="3831" h="2322" extrusionOk="0">
                  <a:moveTo>
                    <a:pt x="398" y="0"/>
                  </a:moveTo>
                  <a:cubicBezTo>
                    <a:pt x="368" y="0"/>
                    <a:pt x="337" y="5"/>
                    <a:pt x="304" y="16"/>
                  </a:cubicBezTo>
                  <a:cubicBezTo>
                    <a:pt x="122" y="77"/>
                    <a:pt x="0" y="290"/>
                    <a:pt x="61" y="442"/>
                  </a:cubicBezTo>
                  <a:cubicBezTo>
                    <a:pt x="274" y="1050"/>
                    <a:pt x="760" y="1536"/>
                    <a:pt x="1338" y="1840"/>
                  </a:cubicBezTo>
                  <a:cubicBezTo>
                    <a:pt x="1642" y="1992"/>
                    <a:pt x="2006" y="2113"/>
                    <a:pt x="2341" y="2205"/>
                  </a:cubicBezTo>
                  <a:cubicBezTo>
                    <a:pt x="2554" y="2235"/>
                    <a:pt x="2705" y="2265"/>
                    <a:pt x="2888" y="2265"/>
                  </a:cubicBezTo>
                  <a:cubicBezTo>
                    <a:pt x="3035" y="2286"/>
                    <a:pt x="3181" y="2322"/>
                    <a:pt x="3328" y="2322"/>
                  </a:cubicBezTo>
                  <a:cubicBezTo>
                    <a:pt x="3394" y="2322"/>
                    <a:pt x="3460" y="2315"/>
                    <a:pt x="3526" y="2296"/>
                  </a:cubicBezTo>
                  <a:cubicBezTo>
                    <a:pt x="3709" y="2265"/>
                    <a:pt x="3830" y="2083"/>
                    <a:pt x="3830" y="1931"/>
                  </a:cubicBezTo>
                  <a:cubicBezTo>
                    <a:pt x="3830" y="1779"/>
                    <a:pt x="3709" y="1627"/>
                    <a:pt x="3526" y="1597"/>
                  </a:cubicBezTo>
                  <a:cubicBezTo>
                    <a:pt x="3374" y="1505"/>
                    <a:pt x="3192" y="1536"/>
                    <a:pt x="3009" y="1505"/>
                  </a:cubicBezTo>
                  <a:cubicBezTo>
                    <a:pt x="2857" y="1505"/>
                    <a:pt x="2736" y="1475"/>
                    <a:pt x="2584" y="1445"/>
                  </a:cubicBezTo>
                  <a:cubicBezTo>
                    <a:pt x="2280" y="1384"/>
                    <a:pt x="1976" y="1293"/>
                    <a:pt x="1702" y="1171"/>
                  </a:cubicBezTo>
                  <a:cubicBezTo>
                    <a:pt x="1277" y="989"/>
                    <a:pt x="912" y="685"/>
                    <a:pt x="730" y="259"/>
                  </a:cubicBezTo>
                  <a:cubicBezTo>
                    <a:pt x="655" y="109"/>
                    <a:pt x="539" y="0"/>
                    <a:pt x="3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2"/>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2"/>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2"/>
            <p:cNvSpPr/>
            <p:nvPr/>
          </p:nvSpPr>
          <p:spPr>
            <a:xfrm>
              <a:off x="1527650" y="3015525"/>
              <a:ext cx="126175" cy="109450"/>
            </a:xfrm>
            <a:custGeom>
              <a:avLst/>
              <a:gdLst/>
              <a:ahLst/>
              <a:cxnLst/>
              <a:rect l="l" t="t" r="r" b="b"/>
              <a:pathLst>
                <a:path w="5047" h="4378" extrusionOk="0">
                  <a:moveTo>
                    <a:pt x="1125" y="1"/>
                  </a:moveTo>
                  <a:cubicBezTo>
                    <a:pt x="852" y="1"/>
                    <a:pt x="578" y="122"/>
                    <a:pt x="365" y="274"/>
                  </a:cubicBezTo>
                  <a:cubicBezTo>
                    <a:pt x="122" y="426"/>
                    <a:pt x="1" y="609"/>
                    <a:pt x="1" y="791"/>
                  </a:cubicBezTo>
                  <a:cubicBezTo>
                    <a:pt x="1" y="1247"/>
                    <a:pt x="669" y="1733"/>
                    <a:pt x="882" y="1885"/>
                  </a:cubicBezTo>
                  <a:lnTo>
                    <a:pt x="1004" y="1976"/>
                  </a:lnTo>
                  <a:lnTo>
                    <a:pt x="669" y="3983"/>
                  </a:lnTo>
                  <a:lnTo>
                    <a:pt x="3162" y="4378"/>
                  </a:lnTo>
                  <a:lnTo>
                    <a:pt x="3526" y="2493"/>
                  </a:lnTo>
                  <a:lnTo>
                    <a:pt x="3678" y="2463"/>
                  </a:lnTo>
                  <a:cubicBezTo>
                    <a:pt x="3982" y="2432"/>
                    <a:pt x="4742" y="2128"/>
                    <a:pt x="4925" y="1673"/>
                  </a:cubicBezTo>
                  <a:cubicBezTo>
                    <a:pt x="5046" y="1429"/>
                    <a:pt x="4955" y="1217"/>
                    <a:pt x="4803" y="943"/>
                  </a:cubicBezTo>
                  <a:cubicBezTo>
                    <a:pt x="4529" y="518"/>
                    <a:pt x="4195" y="335"/>
                    <a:pt x="3739" y="335"/>
                  </a:cubicBezTo>
                  <a:cubicBezTo>
                    <a:pt x="3162" y="335"/>
                    <a:pt x="2645" y="669"/>
                    <a:pt x="2645" y="669"/>
                  </a:cubicBezTo>
                  <a:lnTo>
                    <a:pt x="2432" y="791"/>
                  </a:lnTo>
                  <a:lnTo>
                    <a:pt x="2341" y="639"/>
                  </a:lnTo>
                  <a:cubicBezTo>
                    <a:pt x="2341" y="639"/>
                    <a:pt x="1855" y="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2"/>
            <p:cNvSpPr/>
            <p:nvPr/>
          </p:nvSpPr>
          <p:spPr>
            <a:xfrm>
              <a:off x="1558800" y="3068900"/>
              <a:ext cx="53975" cy="28725"/>
            </a:xfrm>
            <a:custGeom>
              <a:avLst/>
              <a:gdLst/>
              <a:ahLst/>
              <a:cxnLst/>
              <a:rect l="l" t="t" r="r" b="b"/>
              <a:pathLst>
                <a:path w="2159" h="1149" extrusionOk="0">
                  <a:moveTo>
                    <a:pt x="509" y="0"/>
                  </a:moveTo>
                  <a:cubicBezTo>
                    <a:pt x="480" y="0"/>
                    <a:pt x="451" y="8"/>
                    <a:pt x="426" y="24"/>
                  </a:cubicBezTo>
                  <a:cubicBezTo>
                    <a:pt x="396" y="24"/>
                    <a:pt x="365" y="24"/>
                    <a:pt x="335" y="115"/>
                  </a:cubicBezTo>
                  <a:lnTo>
                    <a:pt x="62" y="358"/>
                  </a:lnTo>
                  <a:cubicBezTo>
                    <a:pt x="1" y="449"/>
                    <a:pt x="1" y="571"/>
                    <a:pt x="62" y="632"/>
                  </a:cubicBezTo>
                  <a:cubicBezTo>
                    <a:pt x="83" y="653"/>
                    <a:pt x="150" y="675"/>
                    <a:pt x="209" y="675"/>
                  </a:cubicBezTo>
                  <a:cubicBezTo>
                    <a:pt x="233" y="675"/>
                    <a:pt x="256" y="671"/>
                    <a:pt x="274" y="662"/>
                  </a:cubicBezTo>
                  <a:cubicBezTo>
                    <a:pt x="343" y="731"/>
                    <a:pt x="428" y="765"/>
                    <a:pt x="492" y="765"/>
                  </a:cubicBezTo>
                  <a:cubicBezTo>
                    <a:pt x="514" y="765"/>
                    <a:pt x="533" y="761"/>
                    <a:pt x="548" y="753"/>
                  </a:cubicBezTo>
                  <a:cubicBezTo>
                    <a:pt x="578" y="875"/>
                    <a:pt x="700" y="936"/>
                    <a:pt x="821" y="936"/>
                  </a:cubicBezTo>
                  <a:cubicBezTo>
                    <a:pt x="892" y="989"/>
                    <a:pt x="973" y="1021"/>
                    <a:pt x="1040" y="1021"/>
                  </a:cubicBezTo>
                  <a:cubicBezTo>
                    <a:pt x="1089" y="1021"/>
                    <a:pt x="1130" y="1004"/>
                    <a:pt x="1156" y="966"/>
                  </a:cubicBezTo>
                  <a:cubicBezTo>
                    <a:pt x="1213" y="1062"/>
                    <a:pt x="1320" y="1122"/>
                    <a:pt x="1421" y="1122"/>
                  </a:cubicBezTo>
                  <a:cubicBezTo>
                    <a:pt x="1480" y="1122"/>
                    <a:pt x="1537" y="1102"/>
                    <a:pt x="1581" y="1057"/>
                  </a:cubicBezTo>
                  <a:cubicBezTo>
                    <a:pt x="1642" y="1118"/>
                    <a:pt x="1718" y="1149"/>
                    <a:pt x="1794" y="1149"/>
                  </a:cubicBezTo>
                  <a:cubicBezTo>
                    <a:pt x="1870" y="1149"/>
                    <a:pt x="1946" y="1118"/>
                    <a:pt x="2007" y="1057"/>
                  </a:cubicBezTo>
                  <a:cubicBezTo>
                    <a:pt x="2128" y="936"/>
                    <a:pt x="2159" y="693"/>
                    <a:pt x="2037" y="601"/>
                  </a:cubicBezTo>
                  <a:cubicBezTo>
                    <a:pt x="2007" y="571"/>
                    <a:pt x="1916" y="510"/>
                    <a:pt x="1885" y="449"/>
                  </a:cubicBezTo>
                  <a:lnTo>
                    <a:pt x="1855" y="419"/>
                  </a:lnTo>
                  <a:cubicBezTo>
                    <a:pt x="1855" y="358"/>
                    <a:pt x="1824" y="358"/>
                    <a:pt x="1824" y="328"/>
                  </a:cubicBezTo>
                  <a:cubicBezTo>
                    <a:pt x="1733" y="206"/>
                    <a:pt x="1672" y="176"/>
                    <a:pt x="1551" y="176"/>
                  </a:cubicBezTo>
                  <a:cubicBezTo>
                    <a:pt x="1496" y="102"/>
                    <a:pt x="1418" y="62"/>
                    <a:pt x="1345" y="62"/>
                  </a:cubicBezTo>
                  <a:cubicBezTo>
                    <a:pt x="1298" y="62"/>
                    <a:pt x="1253" y="79"/>
                    <a:pt x="1217" y="115"/>
                  </a:cubicBezTo>
                  <a:cubicBezTo>
                    <a:pt x="1156" y="145"/>
                    <a:pt x="1125" y="145"/>
                    <a:pt x="1095" y="176"/>
                  </a:cubicBezTo>
                  <a:cubicBezTo>
                    <a:pt x="1065" y="176"/>
                    <a:pt x="1004" y="145"/>
                    <a:pt x="973" y="145"/>
                  </a:cubicBezTo>
                  <a:cubicBezTo>
                    <a:pt x="943" y="145"/>
                    <a:pt x="913" y="145"/>
                    <a:pt x="852" y="176"/>
                  </a:cubicBezTo>
                  <a:cubicBezTo>
                    <a:pt x="821" y="145"/>
                    <a:pt x="730" y="145"/>
                    <a:pt x="700" y="145"/>
                  </a:cubicBezTo>
                  <a:cubicBezTo>
                    <a:pt x="678" y="56"/>
                    <a:pt x="590" y="0"/>
                    <a:pt x="509" y="0"/>
                  </a:cubicBezTo>
                  <a:close/>
                </a:path>
              </a:pathLst>
            </a:custGeom>
            <a:solidFill>
              <a:srgbClr val="747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2"/>
            <p:cNvSpPr/>
            <p:nvPr/>
          </p:nvSpPr>
          <p:spPr>
            <a:xfrm>
              <a:off x="1539800" y="3021325"/>
              <a:ext cx="25100" cy="24625"/>
            </a:xfrm>
            <a:custGeom>
              <a:avLst/>
              <a:gdLst/>
              <a:ahLst/>
              <a:cxnLst/>
              <a:rect l="l" t="t" r="r" b="b"/>
              <a:pathLst>
                <a:path w="1004" h="985" extrusionOk="0">
                  <a:moveTo>
                    <a:pt x="607" y="1"/>
                  </a:moveTo>
                  <a:cubicBezTo>
                    <a:pt x="459" y="1"/>
                    <a:pt x="328" y="35"/>
                    <a:pt x="214" y="103"/>
                  </a:cubicBezTo>
                  <a:cubicBezTo>
                    <a:pt x="153" y="134"/>
                    <a:pt x="62" y="225"/>
                    <a:pt x="31" y="286"/>
                  </a:cubicBezTo>
                  <a:cubicBezTo>
                    <a:pt x="1" y="316"/>
                    <a:pt x="1" y="377"/>
                    <a:pt x="1" y="437"/>
                  </a:cubicBezTo>
                  <a:lnTo>
                    <a:pt x="1" y="559"/>
                  </a:lnTo>
                  <a:lnTo>
                    <a:pt x="1" y="681"/>
                  </a:lnTo>
                  <a:lnTo>
                    <a:pt x="1" y="711"/>
                  </a:lnTo>
                  <a:cubicBezTo>
                    <a:pt x="1" y="741"/>
                    <a:pt x="31" y="772"/>
                    <a:pt x="62" y="863"/>
                  </a:cubicBezTo>
                  <a:cubicBezTo>
                    <a:pt x="92" y="893"/>
                    <a:pt x="183" y="924"/>
                    <a:pt x="214" y="985"/>
                  </a:cubicBezTo>
                  <a:lnTo>
                    <a:pt x="274" y="985"/>
                  </a:lnTo>
                  <a:cubicBezTo>
                    <a:pt x="335" y="985"/>
                    <a:pt x="366" y="985"/>
                    <a:pt x="366" y="924"/>
                  </a:cubicBezTo>
                  <a:cubicBezTo>
                    <a:pt x="396" y="924"/>
                    <a:pt x="426" y="893"/>
                    <a:pt x="487" y="863"/>
                  </a:cubicBezTo>
                  <a:cubicBezTo>
                    <a:pt x="487" y="833"/>
                    <a:pt x="518" y="772"/>
                    <a:pt x="518" y="741"/>
                  </a:cubicBezTo>
                  <a:cubicBezTo>
                    <a:pt x="518" y="711"/>
                    <a:pt x="518" y="681"/>
                    <a:pt x="487" y="620"/>
                  </a:cubicBezTo>
                  <a:lnTo>
                    <a:pt x="791" y="620"/>
                  </a:lnTo>
                  <a:cubicBezTo>
                    <a:pt x="822" y="620"/>
                    <a:pt x="882" y="589"/>
                    <a:pt x="943" y="559"/>
                  </a:cubicBezTo>
                  <a:cubicBezTo>
                    <a:pt x="974" y="529"/>
                    <a:pt x="1004" y="437"/>
                    <a:pt x="1004" y="407"/>
                  </a:cubicBezTo>
                  <a:cubicBezTo>
                    <a:pt x="974" y="225"/>
                    <a:pt x="974" y="134"/>
                    <a:pt x="913" y="103"/>
                  </a:cubicBezTo>
                  <a:lnTo>
                    <a:pt x="852" y="73"/>
                  </a:lnTo>
                  <a:cubicBezTo>
                    <a:pt x="822" y="12"/>
                    <a:pt x="791" y="12"/>
                    <a:pt x="761" y="12"/>
                  </a:cubicBezTo>
                  <a:cubicBezTo>
                    <a:pt x="708" y="4"/>
                    <a:pt x="656" y="1"/>
                    <a:pt x="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2"/>
            <p:cNvSpPr/>
            <p:nvPr/>
          </p:nvSpPr>
          <p:spPr>
            <a:xfrm>
              <a:off x="1616550" y="3037750"/>
              <a:ext cx="24350" cy="22650"/>
            </a:xfrm>
            <a:custGeom>
              <a:avLst/>
              <a:gdLst/>
              <a:ahLst/>
              <a:cxnLst/>
              <a:rect l="l" t="t" r="r" b="b"/>
              <a:pathLst>
                <a:path w="974" h="906" extrusionOk="0">
                  <a:moveTo>
                    <a:pt x="320" y="1"/>
                  </a:moveTo>
                  <a:cubicBezTo>
                    <a:pt x="267" y="1"/>
                    <a:pt x="214" y="8"/>
                    <a:pt x="153" y="24"/>
                  </a:cubicBezTo>
                  <a:cubicBezTo>
                    <a:pt x="122" y="24"/>
                    <a:pt x="31" y="54"/>
                    <a:pt x="31" y="84"/>
                  </a:cubicBezTo>
                  <a:cubicBezTo>
                    <a:pt x="1" y="145"/>
                    <a:pt x="1" y="176"/>
                    <a:pt x="1" y="206"/>
                  </a:cubicBezTo>
                  <a:cubicBezTo>
                    <a:pt x="1" y="236"/>
                    <a:pt x="31" y="297"/>
                    <a:pt x="31" y="328"/>
                  </a:cubicBezTo>
                  <a:cubicBezTo>
                    <a:pt x="62" y="358"/>
                    <a:pt x="92" y="388"/>
                    <a:pt x="183" y="388"/>
                  </a:cubicBezTo>
                  <a:lnTo>
                    <a:pt x="244" y="388"/>
                  </a:lnTo>
                  <a:cubicBezTo>
                    <a:pt x="305" y="388"/>
                    <a:pt x="305" y="388"/>
                    <a:pt x="335" y="449"/>
                  </a:cubicBezTo>
                  <a:cubicBezTo>
                    <a:pt x="366" y="449"/>
                    <a:pt x="366" y="480"/>
                    <a:pt x="396" y="480"/>
                  </a:cubicBezTo>
                  <a:lnTo>
                    <a:pt x="487" y="540"/>
                  </a:lnTo>
                  <a:cubicBezTo>
                    <a:pt x="487" y="601"/>
                    <a:pt x="518" y="601"/>
                    <a:pt x="518" y="632"/>
                  </a:cubicBezTo>
                  <a:cubicBezTo>
                    <a:pt x="518" y="662"/>
                    <a:pt x="518" y="662"/>
                    <a:pt x="548" y="692"/>
                  </a:cubicBezTo>
                  <a:lnTo>
                    <a:pt x="548" y="753"/>
                  </a:lnTo>
                  <a:cubicBezTo>
                    <a:pt x="548" y="784"/>
                    <a:pt x="609" y="814"/>
                    <a:pt x="609" y="814"/>
                  </a:cubicBezTo>
                  <a:cubicBezTo>
                    <a:pt x="639" y="905"/>
                    <a:pt x="700" y="905"/>
                    <a:pt x="761" y="905"/>
                  </a:cubicBezTo>
                  <a:cubicBezTo>
                    <a:pt x="821" y="905"/>
                    <a:pt x="913" y="844"/>
                    <a:pt x="913" y="814"/>
                  </a:cubicBezTo>
                  <a:cubicBezTo>
                    <a:pt x="943" y="784"/>
                    <a:pt x="943" y="753"/>
                    <a:pt x="943" y="662"/>
                  </a:cubicBezTo>
                  <a:cubicBezTo>
                    <a:pt x="973" y="632"/>
                    <a:pt x="973" y="601"/>
                    <a:pt x="973" y="601"/>
                  </a:cubicBezTo>
                  <a:cubicBezTo>
                    <a:pt x="973" y="510"/>
                    <a:pt x="943" y="449"/>
                    <a:pt x="913" y="388"/>
                  </a:cubicBezTo>
                  <a:cubicBezTo>
                    <a:pt x="882" y="328"/>
                    <a:pt x="791" y="236"/>
                    <a:pt x="761" y="176"/>
                  </a:cubicBezTo>
                  <a:cubicBezTo>
                    <a:pt x="670" y="84"/>
                    <a:pt x="578" y="54"/>
                    <a:pt x="487" y="24"/>
                  </a:cubicBezTo>
                  <a:cubicBezTo>
                    <a:pt x="426" y="8"/>
                    <a:pt x="373"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2"/>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2"/>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2"/>
            <p:cNvSpPr/>
            <p:nvPr/>
          </p:nvSpPr>
          <p:spPr>
            <a:xfrm>
              <a:off x="1564875" y="3036975"/>
              <a:ext cx="124650" cy="116875"/>
            </a:xfrm>
            <a:custGeom>
              <a:avLst/>
              <a:gdLst/>
              <a:ahLst/>
              <a:cxnLst/>
              <a:rect l="l" t="t" r="r" b="b"/>
              <a:pathLst>
                <a:path w="4986" h="4675" extrusionOk="0">
                  <a:moveTo>
                    <a:pt x="3823" y="0"/>
                  </a:moveTo>
                  <a:cubicBezTo>
                    <a:pt x="3658" y="0"/>
                    <a:pt x="3491" y="40"/>
                    <a:pt x="3314" y="115"/>
                  </a:cubicBezTo>
                  <a:cubicBezTo>
                    <a:pt x="2797" y="359"/>
                    <a:pt x="2433" y="875"/>
                    <a:pt x="2433" y="875"/>
                  </a:cubicBezTo>
                  <a:lnTo>
                    <a:pt x="2311" y="1088"/>
                  </a:lnTo>
                  <a:lnTo>
                    <a:pt x="2129" y="967"/>
                  </a:lnTo>
                  <a:cubicBezTo>
                    <a:pt x="2129" y="967"/>
                    <a:pt x="1748" y="760"/>
                    <a:pt x="1296" y="760"/>
                  </a:cubicBezTo>
                  <a:cubicBezTo>
                    <a:pt x="1122" y="760"/>
                    <a:pt x="938" y="791"/>
                    <a:pt x="761" y="875"/>
                  </a:cubicBezTo>
                  <a:cubicBezTo>
                    <a:pt x="548" y="997"/>
                    <a:pt x="366" y="1149"/>
                    <a:pt x="183" y="1422"/>
                  </a:cubicBezTo>
                  <a:cubicBezTo>
                    <a:pt x="31" y="1666"/>
                    <a:pt x="1" y="1878"/>
                    <a:pt x="92" y="2061"/>
                  </a:cubicBezTo>
                  <a:cubicBezTo>
                    <a:pt x="274" y="2426"/>
                    <a:pt x="1065" y="2669"/>
                    <a:pt x="1338" y="2699"/>
                  </a:cubicBezTo>
                  <a:lnTo>
                    <a:pt x="1490" y="2729"/>
                  </a:lnTo>
                  <a:lnTo>
                    <a:pt x="2037" y="4675"/>
                  </a:lnTo>
                  <a:lnTo>
                    <a:pt x="4499" y="4006"/>
                  </a:lnTo>
                  <a:lnTo>
                    <a:pt x="4044" y="2182"/>
                  </a:lnTo>
                  <a:lnTo>
                    <a:pt x="4165" y="2091"/>
                  </a:lnTo>
                  <a:cubicBezTo>
                    <a:pt x="4378" y="1909"/>
                    <a:pt x="4986" y="1331"/>
                    <a:pt x="4955" y="845"/>
                  </a:cubicBezTo>
                  <a:cubicBezTo>
                    <a:pt x="4955" y="632"/>
                    <a:pt x="4803" y="419"/>
                    <a:pt x="4530" y="237"/>
                  </a:cubicBezTo>
                  <a:cubicBezTo>
                    <a:pt x="4281" y="77"/>
                    <a:pt x="4054" y="0"/>
                    <a:pt x="3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2"/>
            <p:cNvSpPr/>
            <p:nvPr/>
          </p:nvSpPr>
          <p:spPr>
            <a:xfrm>
              <a:off x="1613525" y="3093600"/>
              <a:ext cx="53200" cy="27475"/>
            </a:xfrm>
            <a:custGeom>
              <a:avLst/>
              <a:gdLst/>
              <a:ahLst/>
              <a:cxnLst/>
              <a:rect l="l" t="t" r="r" b="b"/>
              <a:pathLst>
                <a:path w="2128" h="1099" extrusionOk="0">
                  <a:moveTo>
                    <a:pt x="1459" y="1"/>
                  </a:moveTo>
                  <a:cubicBezTo>
                    <a:pt x="1406" y="1"/>
                    <a:pt x="1353" y="24"/>
                    <a:pt x="1307" y="69"/>
                  </a:cubicBezTo>
                  <a:cubicBezTo>
                    <a:pt x="1259" y="33"/>
                    <a:pt x="1202" y="16"/>
                    <a:pt x="1146" y="16"/>
                  </a:cubicBezTo>
                  <a:cubicBezTo>
                    <a:pt x="1061" y="16"/>
                    <a:pt x="979" y="56"/>
                    <a:pt x="942" y="130"/>
                  </a:cubicBezTo>
                  <a:cubicBezTo>
                    <a:pt x="912" y="161"/>
                    <a:pt x="912" y="221"/>
                    <a:pt x="882" y="252"/>
                  </a:cubicBezTo>
                  <a:cubicBezTo>
                    <a:pt x="851" y="252"/>
                    <a:pt x="791" y="252"/>
                    <a:pt x="760" y="282"/>
                  </a:cubicBezTo>
                  <a:cubicBezTo>
                    <a:pt x="730" y="282"/>
                    <a:pt x="699" y="343"/>
                    <a:pt x="699" y="373"/>
                  </a:cubicBezTo>
                  <a:lnTo>
                    <a:pt x="547" y="373"/>
                  </a:lnTo>
                  <a:cubicBezTo>
                    <a:pt x="502" y="328"/>
                    <a:pt x="441" y="305"/>
                    <a:pt x="384" y="305"/>
                  </a:cubicBezTo>
                  <a:cubicBezTo>
                    <a:pt x="327" y="305"/>
                    <a:pt x="274" y="328"/>
                    <a:pt x="243" y="373"/>
                  </a:cubicBezTo>
                  <a:cubicBezTo>
                    <a:pt x="183" y="373"/>
                    <a:pt x="152" y="404"/>
                    <a:pt x="152" y="464"/>
                  </a:cubicBezTo>
                  <a:lnTo>
                    <a:pt x="31" y="829"/>
                  </a:lnTo>
                  <a:cubicBezTo>
                    <a:pt x="0" y="920"/>
                    <a:pt x="31" y="1042"/>
                    <a:pt x="152" y="1072"/>
                  </a:cubicBezTo>
                  <a:cubicBezTo>
                    <a:pt x="180" y="1091"/>
                    <a:pt x="206" y="1098"/>
                    <a:pt x="230" y="1098"/>
                  </a:cubicBezTo>
                  <a:cubicBezTo>
                    <a:pt x="284" y="1098"/>
                    <a:pt x="332" y="1063"/>
                    <a:pt x="395" y="1042"/>
                  </a:cubicBezTo>
                  <a:cubicBezTo>
                    <a:pt x="429" y="1053"/>
                    <a:pt x="466" y="1060"/>
                    <a:pt x="502" y="1060"/>
                  </a:cubicBezTo>
                  <a:cubicBezTo>
                    <a:pt x="563" y="1060"/>
                    <a:pt x="619" y="1039"/>
                    <a:pt x="639" y="981"/>
                  </a:cubicBezTo>
                  <a:cubicBezTo>
                    <a:pt x="695" y="1019"/>
                    <a:pt x="774" y="1045"/>
                    <a:pt x="856" y="1045"/>
                  </a:cubicBezTo>
                  <a:cubicBezTo>
                    <a:pt x="906" y="1045"/>
                    <a:pt x="957" y="1035"/>
                    <a:pt x="1003" y="1012"/>
                  </a:cubicBezTo>
                  <a:cubicBezTo>
                    <a:pt x="1025" y="1019"/>
                    <a:pt x="1050" y="1023"/>
                    <a:pt x="1076" y="1023"/>
                  </a:cubicBezTo>
                  <a:cubicBezTo>
                    <a:pt x="1163" y="1023"/>
                    <a:pt x="1268" y="983"/>
                    <a:pt x="1338" y="890"/>
                  </a:cubicBezTo>
                  <a:cubicBezTo>
                    <a:pt x="1377" y="919"/>
                    <a:pt x="1425" y="933"/>
                    <a:pt x="1476" y="933"/>
                  </a:cubicBezTo>
                  <a:cubicBezTo>
                    <a:pt x="1583" y="933"/>
                    <a:pt x="1701" y="872"/>
                    <a:pt x="1763" y="768"/>
                  </a:cubicBezTo>
                  <a:cubicBezTo>
                    <a:pt x="1801" y="784"/>
                    <a:pt x="1841" y="791"/>
                    <a:pt x="1880" y="791"/>
                  </a:cubicBezTo>
                  <a:cubicBezTo>
                    <a:pt x="1997" y="791"/>
                    <a:pt x="2105" y="723"/>
                    <a:pt x="2128" y="586"/>
                  </a:cubicBezTo>
                  <a:cubicBezTo>
                    <a:pt x="2128" y="434"/>
                    <a:pt x="2098" y="252"/>
                    <a:pt x="1915" y="221"/>
                  </a:cubicBezTo>
                  <a:cubicBezTo>
                    <a:pt x="1824" y="221"/>
                    <a:pt x="1794" y="161"/>
                    <a:pt x="1702" y="130"/>
                  </a:cubicBezTo>
                  <a:lnTo>
                    <a:pt x="1672" y="100"/>
                  </a:lnTo>
                  <a:cubicBezTo>
                    <a:pt x="1642" y="100"/>
                    <a:pt x="1642" y="69"/>
                    <a:pt x="1611" y="69"/>
                  </a:cubicBezTo>
                  <a:cubicBezTo>
                    <a:pt x="1566" y="24"/>
                    <a:pt x="1512" y="1"/>
                    <a:pt x="14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2"/>
            <p:cNvSpPr/>
            <p:nvPr/>
          </p:nvSpPr>
          <p:spPr>
            <a:xfrm>
              <a:off x="1575525" y="3064175"/>
              <a:ext cx="22825" cy="27375"/>
            </a:xfrm>
            <a:custGeom>
              <a:avLst/>
              <a:gdLst/>
              <a:ahLst/>
              <a:cxnLst/>
              <a:rect l="l" t="t" r="r" b="b"/>
              <a:pathLst>
                <a:path w="913" h="1095" extrusionOk="0">
                  <a:moveTo>
                    <a:pt x="700" y="0"/>
                  </a:moveTo>
                  <a:cubicBezTo>
                    <a:pt x="639" y="0"/>
                    <a:pt x="608" y="0"/>
                    <a:pt x="578" y="30"/>
                  </a:cubicBezTo>
                  <a:cubicBezTo>
                    <a:pt x="365" y="91"/>
                    <a:pt x="213" y="182"/>
                    <a:pt x="122" y="334"/>
                  </a:cubicBezTo>
                  <a:cubicBezTo>
                    <a:pt x="92" y="395"/>
                    <a:pt x="31" y="486"/>
                    <a:pt x="0" y="608"/>
                  </a:cubicBezTo>
                  <a:lnTo>
                    <a:pt x="0" y="760"/>
                  </a:lnTo>
                  <a:cubicBezTo>
                    <a:pt x="0" y="790"/>
                    <a:pt x="0" y="821"/>
                    <a:pt x="31" y="851"/>
                  </a:cubicBezTo>
                  <a:cubicBezTo>
                    <a:pt x="31" y="912"/>
                    <a:pt x="61" y="942"/>
                    <a:pt x="61" y="942"/>
                  </a:cubicBezTo>
                  <a:cubicBezTo>
                    <a:pt x="61" y="942"/>
                    <a:pt x="61" y="973"/>
                    <a:pt x="122" y="973"/>
                  </a:cubicBezTo>
                  <a:cubicBezTo>
                    <a:pt x="152" y="1003"/>
                    <a:pt x="183" y="1064"/>
                    <a:pt x="213" y="1064"/>
                  </a:cubicBezTo>
                  <a:cubicBezTo>
                    <a:pt x="304" y="1094"/>
                    <a:pt x="335" y="1094"/>
                    <a:pt x="426" y="1094"/>
                  </a:cubicBezTo>
                  <a:lnTo>
                    <a:pt x="487" y="1094"/>
                  </a:lnTo>
                  <a:cubicBezTo>
                    <a:pt x="517" y="1094"/>
                    <a:pt x="517" y="1064"/>
                    <a:pt x="578" y="1064"/>
                  </a:cubicBezTo>
                  <a:cubicBezTo>
                    <a:pt x="608" y="1003"/>
                    <a:pt x="608" y="973"/>
                    <a:pt x="639" y="942"/>
                  </a:cubicBezTo>
                  <a:cubicBezTo>
                    <a:pt x="639" y="882"/>
                    <a:pt x="639" y="851"/>
                    <a:pt x="608" y="821"/>
                  </a:cubicBezTo>
                  <a:cubicBezTo>
                    <a:pt x="608" y="790"/>
                    <a:pt x="578" y="760"/>
                    <a:pt x="517" y="760"/>
                  </a:cubicBezTo>
                  <a:lnTo>
                    <a:pt x="517" y="699"/>
                  </a:lnTo>
                  <a:lnTo>
                    <a:pt x="578" y="669"/>
                  </a:lnTo>
                  <a:cubicBezTo>
                    <a:pt x="639" y="638"/>
                    <a:pt x="669" y="578"/>
                    <a:pt x="760" y="578"/>
                  </a:cubicBezTo>
                  <a:cubicBezTo>
                    <a:pt x="791" y="547"/>
                    <a:pt x="882" y="517"/>
                    <a:pt x="882" y="486"/>
                  </a:cubicBezTo>
                  <a:cubicBezTo>
                    <a:pt x="912" y="426"/>
                    <a:pt x="912" y="365"/>
                    <a:pt x="882" y="274"/>
                  </a:cubicBezTo>
                  <a:cubicBezTo>
                    <a:pt x="852" y="30"/>
                    <a:pt x="791"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2"/>
            <p:cNvSpPr/>
            <p:nvPr/>
          </p:nvSpPr>
          <p:spPr>
            <a:xfrm>
              <a:off x="1650000" y="3048200"/>
              <a:ext cx="28125" cy="16550"/>
            </a:xfrm>
            <a:custGeom>
              <a:avLst/>
              <a:gdLst/>
              <a:ahLst/>
              <a:cxnLst/>
              <a:rect l="l" t="t" r="r" b="b"/>
              <a:pathLst>
                <a:path w="1125" h="662" extrusionOk="0">
                  <a:moveTo>
                    <a:pt x="365" y="1"/>
                  </a:moveTo>
                  <a:cubicBezTo>
                    <a:pt x="243" y="1"/>
                    <a:pt x="152" y="92"/>
                    <a:pt x="61" y="122"/>
                  </a:cubicBezTo>
                  <a:cubicBezTo>
                    <a:pt x="31" y="183"/>
                    <a:pt x="0" y="214"/>
                    <a:pt x="0" y="244"/>
                  </a:cubicBezTo>
                  <a:cubicBezTo>
                    <a:pt x="0" y="274"/>
                    <a:pt x="0" y="335"/>
                    <a:pt x="31" y="366"/>
                  </a:cubicBezTo>
                  <a:cubicBezTo>
                    <a:pt x="61" y="396"/>
                    <a:pt x="61" y="426"/>
                    <a:pt x="152" y="426"/>
                  </a:cubicBezTo>
                  <a:cubicBezTo>
                    <a:pt x="172" y="426"/>
                    <a:pt x="206" y="453"/>
                    <a:pt x="245" y="453"/>
                  </a:cubicBezTo>
                  <a:cubicBezTo>
                    <a:pt x="264" y="453"/>
                    <a:pt x="284" y="447"/>
                    <a:pt x="304" y="426"/>
                  </a:cubicBezTo>
                  <a:cubicBezTo>
                    <a:pt x="335" y="426"/>
                    <a:pt x="335" y="396"/>
                    <a:pt x="365" y="396"/>
                  </a:cubicBezTo>
                  <a:lnTo>
                    <a:pt x="517" y="396"/>
                  </a:lnTo>
                  <a:cubicBezTo>
                    <a:pt x="547" y="396"/>
                    <a:pt x="578" y="426"/>
                    <a:pt x="578" y="426"/>
                  </a:cubicBezTo>
                  <a:cubicBezTo>
                    <a:pt x="639" y="426"/>
                    <a:pt x="639" y="487"/>
                    <a:pt x="669" y="487"/>
                  </a:cubicBezTo>
                  <a:lnTo>
                    <a:pt x="699" y="518"/>
                  </a:lnTo>
                  <a:lnTo>
                    <a:pt x="730" y="548"/>
                  </a:lnTo>
                  <a:lnTo>
                    <a:pt x="821" y="639"/>
                  </a:lnTo>
                  <a:cubicBezTo>
                    <a:pt x="836" y="654"/>
                    <a:pt x="866" y="662"/>
                    <a:pt x="901" y="662"/>
                  </a:cubicBezTo>
                  <a:cubicBezTo>
                    <a:pt x="935" y="662"/>
                    <a:pt x="973" y="654"/>
                    <a:pt x="1003" y="639"/>
                  </a:cubicBezTo>
                  <a:cubicBezTo>
                    <a:pt x="1034" y="578"/>
                    <a:pt x="1125" y="548"/>
                    <a:pt x="1125" y="487"/>
                  </a:cubicBezTo>
                  <a:cubicBezTo>
                    <a:pt x="1125" y="426"/>
                    <a:pt x="1125" y="366"/>
                    <a:pt x="1094" y="335"/>
                  </a:cubicBezTo>
                  <a:cubicBezTo>
                    <a:pt x="1064" y="244"/>
                    <a:pt x="1003" y="214"/>
                    <a:pt x="942" y="183"/>
                  </a:cubicBezTo>
                  <a:cubicBezTo>
                    <a:pt x="851" y="92"/>
                    <a:pt x="791" y="62"/>
                    <a:pt x="669" y="62"/>
                  </a:cubicBezTo>
                  <a:cubicBezTo>
                    <a:pt x="547" y="1"/>
                    <a:pt x="45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2"/>
            <p:cNvSpPr/>
            <p:nvPr/>
          </p:nvSpPr>
          <p:spPr>
            <a:xfrm>
              <a:off x="1503250" y="3334600"/>
              <a:ext cx="187050" cy="124525"/>
            </a:xfrm>
            <a:custGeom>
              <a:avLst/>
              <a:gdLst/>
              <a:ahLst/>
              <a:cxnLst/>
              <a:rect l="l" t="t" r="r" b="b"/>
              <a:pathLst>
                <a:path w="7482" h="4981" extrusionOk="0">
                  <a:moveTo>
                    <a:pt x="5020" y="0"/>
                  </a:moveTo>
                  <a:cubicBezTo>
                    <a:pt x="4848" y="0"/>
                    <a:pt x="4655" y="60"/>
                    <a:pt x="4442" y="217"/>
                  </a:cubicBezTo>
                  <a:cubicBezTo>
                    <a:pt x="3499" y="916"/>
                    <a:pt x="3803" y="2557"/>
                    <a:pt x="2891" y="3317"/>
                  </a:cubicBezTo>
                  <a:cubicBezTo>
                    <a:pt x="1980" y="4077"/>
                    <a:pt x="65" y="3955"/>
                    <a:pt x="34" y="4472"/>
                  </a:cubicBezTo>
                  <a:cubicBezTo>
                    <a:pt x="0" y="4779"/>
                    <a:pt x="855" y="4981"/>
                    <a:pt x="1908" y="4981"/>
                  </a:cubicBezTo>
                  <a:cubicBezTo>
                    <a:pt x="2732" y="4981"/>
                    <a:pt x="3677" y="4857"/>
                    <a:pt x="4411" y="4563"/>
                  </a:cubicBezTo>
                  <a:cubicBezTo>
                    <a:pt x="6113" y="3864"/>
                    <a:pt x="7481" y="2800"/>
                    <a:pt x="7481" y="1828"/>
                  </a:cubicBezTo>
                  <a:cubicBezTo>
                    <a:pt x="7481" y="825"/>
                    <a:pt x="5901" y="642"/>
                    <a:pt x="5901" y="642"/>
                  </a:cubicBezTo>
                  <a:cubicBezTo>
                    <a:pt x="5901" y="642"/>
                    <a:pt x="5580" y="0"/>
                    <a:pt x="5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2"/>
            <p:cNvSpPr/>
            <p:nvPr/>
          </p:nvSpPr>
          <p:spPr>
            <a:xfrm>
              <a:off x="1640125" y="3307325"/>
              <a:ext cx="50175" cy="61575"/>
            </a:xfrm>
            <a:custGeom>
              <a:avLst/>
              <a:gdLst/>
              <a:ahLst/>
              <a:cxnLst/>
              <a:rect l="l" t="t" r="r" b="b"/>
              <a:pathLst>
                <a:path w="2007" h="2463" extrusionOk="0">
                  <a:moveTo>
                    <a:pt x="1368" y="1"/>
                  </a:moveTo>
                  <a:lnTo>
                    <a:pt x="0" y="2159"/>
                  </a:lnTo>
                  <a:lnTo>
                    <a:pt x="486" y="2463"/>
                  </a:lnTo>
                  <a:lnTo>
                    <a:pt x="2006" y="639"/>
                  </a:lnTo>
                  <a:lnTo>
                    <a:pt x="1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2"/>
            <p:cNvSpPr/>
            <p:nvPr/>
          </p:nvSpPr>
          <p:spPr>
            <a:xfrm>
              <a:off x="1228250" y="3285300"/>
              <a:ext cx="36500" cy="53975"/>
            </a:xfrm>
            <a:custGeom>
              <a:avLst/>
              <a:gdLst/>
              <a:ahLst/>
              <a:cxnLst/>
              <a:rect l="l" t="t" r="r" b="b"/>
              <a:pathLst>
                <a:path w="1460" h="2159" extrusionOk="0">
                  <a:moveTo>
                    <a:pt x="1216" y="0"/>
                  </a:moveTo>
                  <a:lnTo>
                    <a:pt x="1" y="183"/>
                  </a:lnTo>
                  <a:lnTo>
                    <a:pt x="1004" y="2158"/>
                  </a:lnTo>
                  <a:lnTo>
                    <a:pt x="1460" y="2037"/>
                  </a:lnTo>
                  <a:lnTo>
                    <a:pt x="1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2"/>
            <p:cNvSpPr/>
            <p:nvPr/>
          </p:nvSpPr>
          <p:spPr>
            <a:xfrm>
              <a:off x="1164425" y="3314125"/>
              <a:ext cx="191525" cy="156125"/>
            </a:xfrm>
            <a:custGeom>
              <a:avLst/>
              <a:gdLst/>
              <a:ahLst/>
              <a:cxnLst/>
              <a:rect l="l" t="t" r="r" b="b"/>
              <a:pathLst>
                <a:path w="7661" h="6245" extrusionOk="0">
                  <a:moveTo>
                    <a:pt x="5934" y="0"/>
                  </a:moveTo>
                  <a:cubicBezTo>
                    <a:pt x="5162" y="0"/>
                    <a:pt x="4621" y="1036"/>
                    <a:pt x="4621" y="1036"/>
                  </a:cubicBezTo>
                  <a:cubicBezTo>
                    <a:pt x="4621" y="1036"/>
                    <a:pt x="4545" y="252"/>
                    <a:pt x="3863" y="252"/>
                  </a:cubicBezTo>
                  <a:cubicBezTo>
                    <a:pt x="3797" y="252"/>
                    <a:pt x="3726" y="260"/>
                    <a:pt x="3648" y="276"/>
                  </a:cubicBezTo>
                  <a:cubicBezTo>
                    <a:pt x="2766" y="549"/>
                    <a:pt x="2554" y="1340"/>
                    <a:pt x="2554" y="1340"/>
                  </a:cubicBezTo>
                  <a:cubicBezTo>
                    <a:pt x="2554" y="1340"/>
                    <a:pt x="2284" y="956"/>
                    <a:pt x="1793" y="956"/>
                  </a:cubicBezTo>
                  <a:cubicBezTo>
                    <a:pt x="1565" y="956"/>
                    <a:pt x="1290" y="1038"/>
                    <a:pt x="973" y="1279"/>
                  </a:cubicBezTo>
                  <a:cubicBezTo>
                    <a:pt x="0" y="2039"/>
                    <a:pt x="578" y="5230"/>
                    <a:pt x="2037" y="5990"/>
                  </a:cubicBezTo>
                  <a:cubicBezTo>
                    <a:pt x="2391" y="6175"/>
                    <a:pt x="2670" y="6244"/>
                    <a:pt x="2889" y="6244"/>
                  </a:cubicBezTo>
                  <a:cubicBezTo>
                    <a:pt x="3574" y="6244"/>
                    <a:pt x="3678" y="5565"/>
                    <a:pt x="3678" y="5565"/>
                  </a:cubicBezTo>
                  <a:cubicBezTo>
                    <a:pt x="3678" y="5565"/>
                    <a:pt x="4203" y="6237"/>
                    <a:pt x="4834" y="6237"/>
                  </a:cubicBezTo>
                  <a:cubicBezTo>
                    <a:pt x="4962" y="6237"/>
                    <a:pt x="5095" y="6209"/>
                    <a:pt x="5228" y="6142"/>
                  </a:cubicBezTo>
                  <a:cubicBezTo>
                    <a:pt x="6079" y="5717"/>
                    <a:pt x="5897" y="5078"/>
                    <a:pt x="5897" y="5078"/>
                  </a:cubicBezTo>
                  <a:lnTo>
                    <a:pt x="5897" y="5078"/>
                  </a:lnTo>
                  <a:cubicBezTo>
                    <a:pt x="5897" y="5078"/>
                    <a:pt x="6136" y="5249"/>
                    <a:pt x="6454" y="5249"/>
                  </a:cubicBezTo>
                  <a:cubicBezTo>
                    <a:pt x="6656" y="5249"/>
                    <a:pt x="6889" y="5181"/>
                    <a:pt x="7113" y="4957"/>
                  </a:cubicBezTo>
                  <a:cubicBezTo>
                    <a:pt x="7660" y="4379"/>
                    <a:pt x="7204" y="397"/>
                    <a:pt x="6262" y="63"/>
                  </a:cubicBezTo>
                  <a:cubicBezTo>
                    <a:pt x="6149" y="19"/>
                    <a:pt x="6039"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2"/>
            <p:cNvSpPr/>
            <p:nvPr/>
          </p:nvSpPr>
          <p:spPr>
            <a:xfrm>
              <a:off x="1179625" y="3352450"/>
              <a:ext cx="31925" cy="63250"/>
            </a:xfrm>
            <a:custGeom>
              <a:avLst/>
              <a:gdLst/>
              <a:ahLst/>
              <a:cxnLst/>
              <a:rect l="l" t="t" r="r" b="b"/>
              <a:pathLst>
                <a:path w="1277" h="2530" extrusionOk="0">
                  <a:moveTo>
                    <a:pt x="1028" y="0"/>
                  </a:moveTo>
                  <a:cubicBezTo>
                    <a:pt x="960" y="0"/>
                    <a:pt x="886" y="31"/>
                    <a:pt x="821" y="80"/>
                  </a:cubicBezTo>
                  <a:cubicBezTo>
                    <a:pt x="152" y="627"/>
                    <a:pt x="0" y="1630"/>
                    <a:pt x="426" y="2390"/>
                  </a:cubicBezTo>
                  <a:cubicBezTo>
                    <a:pt x="475" y="2489"/>
                    <a:pt x="557" y="2530"/>
                    <a:pt x="639" y="2530"/>
                  </a:cubicBezTo>
                  <a:cubicBezTo>
                    <a:pt x="810" y="2530"/>
                    <a:pt x="984" y="2352"/>
                    <a:pt x="882" y="2147"/>
                  </a:cubicBezTo>
                  <a:cubicBezTo>
                    <a:pt x="791" y="2026"/>
                    <a:pt x="760" y="1874"/>
                    <a:pt x="730" y="1722"/>
                  </a:cubicBezTo>
                  <a:lnTo>
                    <a:pt x="730" y="1478"/>
                  </a:lnTo>
                  <a:lnTo>
                    <a:pt x="730" y="1387"/>
                  </a:lnTo>
                  <a:lnTo>
                    <a:pt x="730" y="1326"/>
                  </a:lnTo>
                  <a:lnTo>
                    <a:pt x="730" y="1266"/>
                  </a:lnTo>
                  <a:cubicBezTo>
                    <a:pt x="730" y="1174"/>
                    <a:pt x="760" y="1114"/>
                    <a:pt x="791" y="1022"/>
                  </a:cubicBezTo>
                  <a:cubicBezTo>
                    <a:pt x="821" y="962"/>
                    <a:pt x="821" y="901"/>
                    <a:pt x="882" y="840"/>
                  </a:cubicBezTo>
                  <a:cubicBezTo>
                    <a:pt x="943" y="688"/>
                    <a:pt x="1034" y="597"/>
                    <a:pt x="1186" y="445"/>
                  </a:cubicBezTo>
                  <a:cubicBezTo>
                    <a:pt x="1277" y="384"/>
                    <a:pt x="1247" y="202"/>
                    <a:pt x="1186" y="80"/>
                  </a:cubicBezTo>
                  <a:cubicBezTo>
                    <a:pt x="1143" y="24"/>
                    <a:pt x="1088" y="0"/>
                    <a:pt x="1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2"/>
            <p:cNvSpPr/>
            <p:nvPr/>
          </p:nvSpPr>
          <p:spPr>
            <a:xfrm>
              <a:off x="1263200" y="3438800"/>
              <a:ext cx="30425" cy="17675"/>
            </a:xfrm>
            <a:custGeom>
              <a:avLst/>
              <a:gdLst/>
              <a:ahLst/>
              <a:cxnLst/>
              <a:rect l="l" t="t" r="r" b="b"/>
              <a:pathLst>
                <a:path w="1217" h="707" extrusionOk="0">
                  <a:moveTo>
                    <a:pt x="457" y="152"/>
                  </a:moveTo>
                  <a:cubicBezTo>
                    <a:pt x="457" y="152"/>
                    <a:pt x="464" y="159"/>
                    <a:pt x="475" y="167"/>
                  </a:cubicBezTo>
                  <a:lnTo>
                    <a:pt x="475" y="167"/>
                  </a:lnTo>
                  <a:cubicBezTo>
                    <a:pt x="469" y="163"/>
                    <a:pt x="463" y="158"/>
                    <a:pt x="457" y="152"/>
                  </a:cubicBezTo>
                  <a:close/>
                  <a:moveTo>
                    <a:pt x="943" y="0"/>
                  </a:moveTo>
                  <a:cubicBezTo>
                    <a:pt x="882" y="0"/>
                    <a:pt x="791" y="61"/>
                    <a:pt x="761" y="91"/>
                  </a:cubicBezTo>
                  <a:lnTo>
                    <a:pt x="685" y="142"/>
                  </a:lnTo>
                  <a:lnTo>
                    <a:pt x="685" y="142"/>
                  </a:lnTo>
                  <a:cubicBezTo>
                    <a:pt x="671" y="147"/>
                    <a:pt x="659" y="152"/>
                    <a:pt x="648" y="157"/>
                  </a:cubicBezTo>
                  <a:lnTo>
                    <a:pt x="648" y="157"/>
                  </a:lnTo>
                  <a:cubicBezTo>
                    <a:pt x="624" y="165"/>
                    <a:pt x="601" y="182"/>
                    <a:pt x="578" y="182"/>
                  </a:cubicBezTo>
                  <a:cubicBezTo>
                    <a:pt x="553" y="182"/>
                    <a:pt x="532" y="182"/>
                    <a:pt x="515" y="180"/>
                  </a:cubicBezTo>
                  <a:lnTo>
                    <a:pt x="515" y="180"/>
                  </a:lnTo>
                  <a:cubicBezTo>
                    <a:pt x="516" y="181"/>
                    <a:pt x="517" y="182"/>
                    <a:pt x="518" y="182"/>
                  </a:cubicBezTo>
                  <a:cubicBezTo>
                    <a:pt x="502" y="182"/>
                    <a:pt x="486" y="175"/>
                    <a:pt x="475" y="167"/>
                  </a:cubicBezTo>
                  <a:lnTo>
                    <a:pt x="475" y="167"/>
                  </a:lnTo>
                  <a:cubicBezTo>
                    <a:pt x="487" y="174"/>
                    <a:pt x="500" y="178"/>
                    <a:pt x="515" y="180"/>
                  </a:cubicBezTo>
                  <a:lnTo>
                    <a:pt x="515" y="180"/>
                  </a:lnTo>
                  <a:cubicBezTo>
                    <a:pt x="487" y="152"/>
                    <a:pt x="486" y="152"/>
                    <a:pt x="457" y="152"/>
                  </a:cubicBezTo>
                  <a:cubicBezTo>
                    <a:pt x="426" y="122"/>
                    <a:pt x="335" y="91"/>
                    <a:pt x="274" y="91"/>
                  </a:cubicBezTo>
                  <a:cubicBezTo>
                    <a:pt x="183" y="91"/>
                    <a:pt x="122" y="122"/>
                    <a:pt x="62" y="152"/>
                  </a:cubicBezTo>
                  <a:cubicBezTo>
                    <a:pt x="1" y="243"/>
                    <a:pt x="1" y="426"/>
                    <a:pt x="62" y="517"/>
                  </a:cubicBezTo>
                  <a:cubicBezTo>
                    <a:pt x="188" y="643"/>
                    <a:pt x="357" y="707"/>
                    <a:pt x="515" y="707"/>
                  </a:cubicBezTo>
                  <a:cubicBezTo>
                    <a:pt x="547" y="707"/>
                    <a:pt x="578" y="704"/>
                    <a:pt x="609" y="699"/>
                  </a:cubicBezTo>
                  <a:cubicBezTo>
                    <a:pt x="791" y="699"/>
                    <a:pt x="973" y="608"/>
                    <a:pt x="1125" y="456"/>
                  </a:cubicBezTo>
                  <a:cubicBezTo>
                    <a:pt x="1186" y="426"/>
                    <a:pt x="1217" y="334"/>
                    <a:pt x="1217" y="274"/>
                  </a:cubicBezTo>
                  <a:cubicBezTo>
                    <a:pt x="1217" y="213"/>
                    <a:pt x="1186" y="122"/>
                    <a:pt x="1125" y="91"/>
                  </a:cubicBezTo>
                  <a:cubicBezTo>
                    <a:pt x="1095" y="31"/>
                    <a:pt x="1034" y="0"/>
                    <a:pt x="9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2"/>
            <p:cNvSpPr/>
            <p:nvPr/>
          </p:nvSpPr>
          <p:spPr>
            <a:xfrm>
              <a:off x="1301950" y="3332400"/>
              <a:ext cx="25125" cy="22075"/>
            </a:xfrm>
            <a:custGeom>
              <a:avLst/>
              <a:gdLst/>
              <a:ahLst/>
              <a:cxnLst/>
              <a:rect l="l" t="t" r="r" b="b"/>
              <a:pathLst>
                <a:path w="1005" h="883" extrusionOk="0">
                  <a:moveTo>
                    <a:pt x="290" y="488"/>
                  </a:moveTo>
                  <a:lnTo>
                    <a:pt x="290" y="488"/>
                  </a:lnTo>
                  <a:cubicBezTo>
                    <a:pt x="306" y="517"/>
                    <a:pt x="311" y="517"/>
                    <a:pt x="335" y="517"/>
                  </a:cubicBezTo>
                  <a:cubicBezTo>
                    <a:pt x="320" y="517"/>
                    <a:pt x="305" y="503"/>
                    <a:pt x="290" y="488"/>
                  </a:cubicBezTo>
                  <a:close/>
                  <a:moveTo>
                    <a:pt x="305" y="1"/>
                  </a:moveTo>
                  <a:cubicBezTo>
                    <a:pt x="244" y="1"/>
                    <a:pt x="153" y="1"/>
                    <a:pt x="123" y="31"/>
                  </a:cubicBezTo>
                  <a:cubicBezTo>
                    <a:pt x="92" y="92"/>
                    <a:pt x="1" y="122"/>
                    <a:pt x="1" y="183"/>
                  </a:cubicBezTo>
                  <a:cubicBezTo>
                    <a:pt x="1" y="274"/>
                    <a:pt x="1" y="335"/>
                    <a:pt x="31" y="396"/>
                  </a:cubicBezTo>
                  <a:cubicBezTo>
                    <a:pt x="123" y="396"/>
                    <a:pt x="153" y="457"/>
                    <a:pt x="244" y="457"/>
                  </a:cubicBezTo>
                  <a:cubicBezTo>
                    <a:pt x="260" y="457"/>
                    <a:pt x="275" y="472"/>
                    <a:pt x="290" y="488"/>
                  </a:cubicBezTo>
                  <a:lnTo>
                    <a:pt x="290" y="488"/>
                  </a:lnTo>
                  <a:cubicBezTo>
                    <a:pt x="286" y="480"/>
                    <a:pt x="281" y="470"/>
                    <a:pt x="275" y="457"/>
                  </a:cubicBezTo>
                  <a:lnTo>
                    <a:pt x="275" y="457"/>
                  </a:lnTo>
                  <a:cubicBezTo>
                    <a:pt x="305" y="517"/>
                    <a:pt x="366" y="517"/>
                    <a:pt x="427" y="548"/>
                  </a:cubicBezTo>
                  <a:lnTo>
                    <a:pt x="396" y="487"/>
                  </a:lnTo>
                  <a:lnTo>
                    <a:pt x="396" y="487"/>
                  </a:lnTo>
                  <a:lnTo>
                    <a:pt x="479" y="598"/>
                  </a:lnTo>
                  <a:lnTo>
                    <a:pt x="479" y="598"/>
                  </a:lnTo>
                  <a:cubicBezTo>
                    <a:pt x="471" y="591"/>
                    <a:pt x="463" y="585"/>
                    <a:pt x="457" y="578"/>
                  </a:cubicBezTo>
                  <a:lnTo>
                    <a:pt x="457" y="578"/>
                  </a:lnTo>
                  <a:lnTo>
                    <a:pt x="487" y="609"/>
                  </a:lnTo>
                  <a:lnTo>
                    <a:pt x="487" y="609"/>
                  </a:lnTo>
                  <a:lnTo>
                    <a:pt x="479" y="598"/>
                  </a:lnTo>
                  <a:lnTo>
                    <a:pt x="479" y="598"/>
                  </a:lnTo>
                  <a:cubicBezTo>
                    <a:pt x="508" y="622"/>
                    <a:pt x="542" y="653"/>
                    <a:pt x="547" y="713"/>
                  </a:cubicBezTo>
                  <a:lnTo>
                    <a:pt x="547" y="713"/>
                  </a:lnTo>
                  <a:cubicBezTo>
                    <a:pt x="545" y="696"/>
                    <a:pt x="534" y="685"/>
                    <a:pt x="487" y="639"/>
                  </a:cubicBezTo>
                  <a:lnTo>
                    <a:pt x="487" y="700"/>
                  </a:lnTo>
                  <a:cubicBezTo>
                    <a:pt x="487" y="730"/>
                    <a:pt x="548" y="761"/>
                    <a:pt x="548" y="761"/>
                  </a:cubicBezTo>
                  <a:cubicBezTo>
                    <a:pt x="548" y="791"/>
                    <a:pt x="579" y="791"/>
                    <a:pt x="609" y="852"/>
                  </a:cubicBezTo>
                  <a:cubicBezTo>
                    <a:pt x="639" y="882"/>
                    <a:pt x="761" y="882"/>
                    <a:pt x="791" y="882"/>
                  </a:cubicBezTo>
                  <a:cubicBezTo>
                    <a:pt x="882" y="852"/>
                    <a:pt x="913" y="791"/>
                    <a:pt x="943" y="761"/>
                  </a:cubicBezTo>
                  <a:cubicBezTo>
                    <a:pt x="1004" y="700"/>
                    <a:pt x="1004" y="609"/>
                    <a:pt x="1004" y="578"/>
                  </a:cubicBezTo>
                  <a:cubicBezTo>
                    <a:pt x="943" y="426"/>
                    <a:pt x="852" y="305"/>
                    <a:pt x="730" y="183"/>
                  </a:cubicBezTo>
                  <a:cubicBezTo>
                    <a:pt x="609" y="92"/>
                    <a:pt x="457"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2"/>
            <p:cNvSpPr/>
            <p:nvPr/>
          </p:nvSpPr>
          <p:spPr>
            <a:xfrm>
              <a:off x="981275" y="1989325"/>
              <a:ext cx="187725" cy="229100"/>
            </a:xfrm>
            <a:custGeom>
              <a:avLst/>
              <a:gdLst/>
              <a:ahLst/>
              <a:cxnLst/>
              <a:rect l="l" t="t" r="r" b="b"/>
              <a:pathLst>
                <a:path w="7509" h="9164" extrusionOk="0">
                  <a:moveTo>
                    <a:pt x="2846" y="1"/>
                  </a:moveTo>
                  <a:cubicBezTo>
                    <a:pt x="2655" y="1"/>
                    <a:pt x="2466" y="72"/>
                    <a:pt x="2281" y="228"/>
                  </a:cubicBezTo>
                  <a:cubicBezTo>
                    <a:pt x="1" y="2173"/>
                    <a:pt x="7509" y="9164"/>
                    <a:pt x="7509" y="9164"/>
                  </a:cubicBezTo>
                  <a:cubicBezTo>
                    <a:pt x="7509" y="9164"/>
                    <a:pt x="5019" y="1"/>
                    <a:pt x="2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2"/>
            <p:cNvSpPr/>
            <p:nvPr/>
          </p:nvSpPr>
          <p:spPr>
            <a:xfrm>
              <a:off x="1667475" y="1989325"/>
              <a:ext cx="188475" cy="229100"/>
            </a:xfrm>
            <a:custGeom>
              <a:avLst/>
              <a:gdLst/>
              <a:ahLst/>
              <a:cxnLst/>
              <a:rect l="l" t="t" r="r" b="b"/>
              <a:pathLst>
                <a:path w="7539" h="9164" extrusionOk="0">
                  <a:moveTo>
                    <a:pt x="4699" y="1"/>
                  </a:moveTo>
                  <a:cubicBezTo>
                    <a:pt x="2541" y="1"/>
                    <a:pt x="0" y="9164"/>
                    <a:pt x="0" y="9164"/>
                  </a:cubicBezTo>
                  <a:cubicBezTo>
                    <a:pt x="0" y="9164"/>
                    <a:pt x="7538" y="2173"/>
                    <a:pt x="5259" y="228"/>
                  </a:cubicBezTo>
                  <a:cubicBezTo>
                    <a:pt x="5076" y="72"/>
                    <a:pt x="4889" y="1"/>
                    <a:pt x="4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2"/>
            <p:cNvSpPr/>
            <p:nvPr/>
          </p:nvSpPr>
          <p:spPr>
            <a:xfrm>
              <a:off x="1331600" y="1946700"/>
              <a:ext cx="153800" cy="264900"/>
            </a:xfrm>
            <a:custGeom>
              <a:avLst/>
              <a:gdLst/>
              <a:ahLst/>
              <a:cxnLst/>
              <a:rect l="l" t="t" r="r" b="b"/>
              <a:pathLst>
                <a:path w="6152" h="10596" extrusionOk="0">
                  <a:moveTo>
                    <a:pt x="3366" y="0"/>
                  </a:moveTo>
                  <a:cubicBezTo>
                    <a:pt x="3301" y="0"/>
                    <a:pt x="3233" y="6"/>
                    <a:pt x="3162" y="18"/>
                  </a:cubicBezTo>
                  <a:cubicBezTo>
                    <a:pt x="0" y="534"/>
                    <a:pt x="3162" y="10595"/>
                    <a:pt x="3162" y="10595"/>
                  </a:cubicBezTo>
                  <a:cubicBezTo>
                    <a:pt x="3162" y="10595"/>
                    <a:pt x="6151" y="0"/>
                    <a:pt x="3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22"/>
                                        </p:tgtEl>
                                        <p:attrNameLst>
                                          <p:attrName>style.visibility</p:attrName>
                                        </p:attrNameLst>
                                      </p:cBhvr>
                                      <p:to>
                                        <p:strVal val="visible"/>
                                      </p:to>
                                    </p:set>
                                    <p:anim calcmode="lin" valueType="num">
                                      <p:cBhvr additive="base">
                                        <p:cTn id="7" dur="1000"/>
                                        <p:tgtEl>
                                          <p:spTgt spid="16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Google Shape;1620;p72"/>
          <p:cNvSpPr txBox="1">
            <a:spLocks noGrp="1"/>
          </p:cNvSpPr>
          <p:nvPr>
            <p:ph type="title"/>
          </p:nvPr>
        </p:nvSpPr>
        <p:spPr>
          <a:xfrm>
            <a:off x="277091" y="128270"/>
            <a:ext cx="8622145" cy="6712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a:t>Objectives of Online Pizza Ordering System</a:t>
            </a:r>
            <a:endParaRPr sz="2800"/>
          </a:p>
        </p:txBody>
      </p:sp>
      <p:sp>
        <p:nvSpPr>
          <p:cNvPr id="1621" name="Google Shape;1621;p72"/>
          <p:cNvSpPr txBox="1">
            <a:spLocks noGrp="1"/>
          </p:cNvSpPr>
          <p:nvPr>
            <p:ph type="body" idx="1"/>
          </p:nvPr>
        </p:nvSpPr>
        <p:spPr>
          <a:xfrm>
            <a:off x="3094636" y="1135131"/>
            <a:ext cx="5398771" cy="36609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a:t>Paperwork Reduction: </a:t>
            </a:r>
            <a:r>
              <a:rPr lang="en-US"/>
              <a:t>Minimizing the reliance on paper by transitioning various aspects of the ordering process to an online platform. This not only aligns with environmental considerations but also contributes to a more efficient and organized system.</a:t>
            </a:r>
            <a:endParaRPr lang="en-US" sz="1200"/>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sz="1600" b="1"/>
              <a:t>Online Payment Option: </a:t>
            </a:r>
            <a:r>
              <a:rPr lang="en-US"/>
              <a:t>Providing customers with the convenience of making cash-free transactions through online payment methods. This not only streamlines the pizza purchasing process but also aligns with modern payment preferences.</a:t>
            </a:r>
          </a:p>
          <a:p>
            <a:pPr marL="0" lvl="0" indent="0" algn="l" rtl="0">
              <a:spcBef>
                <a:spcPts val="0"/>
              </a:spcBef>
              <a:spcAft>
                <a:spcPts val="0"/>
              </a:spcAft>
              <a:buNone/>
            </a:pPr>
            <a:endParaRPr lang="en-US"/>
          </a:p>
          <a:p>
            <a:pPr marL="0" lvl="0" indent="0" algn="l" rtl="0">
              <a:spcBef>
                <a:spcPts val="0"/>
              </a:spcBef>
              <a:spcAft>
                <a:spcPts val="0"/>
              </a:spcAft>
              <a:buNone/>
            </a:pPr>
            <a:r>
              <a:rPr lang="en-US" sz="1600" b="1"/>
              <a:t>In summary</a:t>
            </a:r>
            <a:r>
              <a:rPr lang="en-US"/>
              <a:t>, the online pizza ordering system aims to provide a tailored and efficient experience for customers while concurrently optimizing operational aspects for the pizzeria.</a:t>
            </a:r>
            <a:endParaRPr/>
          </a:p>
        </p:txBody>
      </p:sp>
      <p:grpSp>
        <p:nvGrpSpPr>
          <p:cNvPr id="1622" name="Google Shape;1622;p72"/>
          <p:cNvGrpSpPr/>
          <p:nvPr/>
        </p:nvGrpSpPr>
        <p:grpSpPr>
          <a:xfrm>
            <a:off x="164916" y="1101871"/>
            <a:ext cx="1972123" cy="3328015"/>
            <a:chOff x="465325" y="1946700"/>
            <a:chExt cx="1416450" cy="2390300"/>
          </a:xfrm>
        </p:grpSpPr>
        <p:sp>
          <p:nvSpPr>
            <p:cNvPr id="1623" name="Google Shape;1623;p72"/>
            <p:cNvSpPr/>
            <p:nvPr/>
          </p:nvSpPr>
          <p:spPr>
            <a:xfrm>
              <a:off x="933425" y="2285275"/>
              <a:ext cx="948350" cy="1623150"/>
            </a:xfrm>
            <a:custGeom>
              <a:avLst/>
              <a:gdLst/>
              <a:ahLst/>
              <a:cxnLst/>
              <a:rect l="l" t="t" r="r" b="b"/>
              <a:pathLst>
                <a:path w="37934" h="64926" extrusionOk="0">
                  <a:moveTo>
                    <a:pt x="2067" y="1"/>
                  </a:moveTo>
                  <a:cubicBezTo>
                    <a:pt x="912" y="1"/>
                    <a:pt x="0" y="913"/>
                    <a:pt x="0" y="2037"/>
                  </a:cubicBezTo>
                  <a:lnTo>
                    <a:pt x="0" y="40336"/>
                  </a:lnTo>
                  <a:lnTo>
                    <a:pt x="0" y="62859"/>
                  </a:lnTo>
                  <a:cubicBezTo>
                    <a:pt x="0" y="64014"/>
                    <a:pt x="912" y="64926"/>
                    <a:pt x="2037" y="64926"/>
                  </a:cubicBezTo>
                  <a:lnTo>
                    <a:pt x="35867" y="64926"/>
                  </a:lnTo>
                  <a:cubicBezTo>
                    <a:pt x="37022" y="64926"/>
                    <a:pt x="37934" y="64014"/>
                    <a:pt x="37934" y="62859"/>
                  </a:cubicBezTo>
                  <a:lnTo>
                    <a:pt x="37934" y="2037"/>
                  </a:lnTo>
                  <a:cubicBezTo>
                    <a:pt x="37934" y="913"/>
                    <a:pt x="37022" y="1"/>
                    <a:pt x="358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2"/>
            <p:cNvSpPr/>
            <p:nvPr/>
          </p:nvSpPr>
          <p:spPr>
            <a:xfrm>
              <a:off x="932650" y="2316425"/>
              <a:ext cx="949125" cy="1539575"/>
            </a:xfrm>
            <a:custGeom>
              <a:avLst/>
              <a:gdLst/>
              <a:ahLst/>
              <a:cxnLst/>
              <a:rect l="l" t="t" r="r" b="b"/>
              <a:pathLst>
                <a:path w="37965" h="61583" extrusionOk="0">
                  <a:moveTo>
                    <a:pt x="2007" y="1"/>
                  </a:moveTo>
                  <a:cubicBezTo>
                    <a:pt x="913" y="1"/>
                    <a:pt x="1" y="913"/>
                    <a:pt x="1" y="2007"/>
                  </a:cubicBezTo>
                  <a:lnTo>
                    <a:pt x="1" y="59576"/>
                  </a:lnTo>
                  <a:cubicBezTo>
                    <a:pt x="31" y="60670"/>
                    <a:pt x="913" y="61582"/>
                    <a:pt x="2007" y="61582"/>
                  </a:cubicBezTo>
                  <a:lnTo>
                    <a:pt x="35928" y="61582"/>
                  </a:lnTo>
                  <a:cubicBezTo>
                    <a:pt x="37053" y="61582"/>
                    <a:pt x="37965" y="60670"/>
                    <a:pt x="37965" y="59576"/>
                  </a:cubicBezTo>
                  <a:lnTo>
                    <a:pt x="37965" y="2007"/>
                  </a:lnTo>
                  <a:cubicBezTo>
                    <a:pt x="37965" y="913"/>
                    <a:pt x="37053" y="1"/>
                    <a:pt x="35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2"/>
            <p:cNvSpPr/>
            <p:nvPr/>
          </p:nvSpPr>
          <p:spPr>
            <a:xfrm>
              <a:off x="1007875" y="2399250"/>
              <a:ext cx="796400" cy="1379225"/>
            </a:xfrm>
            <a:custGeom>
              <a:avLst/>
              <a:gdLst/>
              <a:ahLst/>
              <a:cxnLst/>
              <a:rect l="l" t="t" r="r" b="b"/>
              <a:pathLst>
                <a:path w="31856" h="55169" extrusionOk="0">
                  <a:moveTo>
                    <a:pt x="609" y="1"/>
                  </a:moveTo>
                  <a:cubicBezTo>
                    <a:pt x="244" y="1"/>
                    <a:pt x="1" y="244"/>
                    <a:pt x="1" y="609"/>
                  </a:cubicBezTo>
                  <a:lnTo>
                    <a:pt x="1" y="54591"/>
                  </a:lnTo>
                  <a:cubicBezTo>
                    <a:pt x="1" y="54895"/>
                    <a:pt x="244" y="55169"/>
                    <a:pt x="609" y="55169"/>
                  </a:cubicBezTo>
                  <a:lnTo>
                    <a:pt x="31248" y="55169"/>
                  </a:lnTo>
                  <a:cubicBezTo>
                    <a:pt x="31612" y="55169"/>
                    <a:pt x="31856" y="54895"/>
                    <a:pt x="31856" y="54561"/>
                  </a:cubicBezTo>
                  <a:lnTo>
                    <a:pt x="31856" y="609"/>
                  </a:lnTo>
                  <a:cubicBezTo>
                    <a:pt x="31856" y="244"/>
                    <a:pt x="31612" y="1"/>
                    <a:pt x="31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2"/>
            <p:cNvSpPr/>
            <p:nvPr/>
          </p:nvSpPr>
          <p:spPr>
            <a:xfrm>
              <a:off x="1092225" y="3248825"/>
              <a:ext cx="319175" cy="283450"/>
            </a:xfrm>
            <a:custGeom>
              <a:avLst/>
              <a:gdLst/>
              <a:ahLst/>
              <a:cxnLst/>
              <a:rect l="l" t="t" r="r" b="b"/>
              <a:pathLst>
                <a:path w="12767" h="11338" extrusionOk="0">
                  <a:moveTo>
                    <a:pt x="1" y="0"/>
                  </a:moveTo>
                  <a:lnTo>
                    <a:pt x="1" y="11338"/>
                  </a:lnTo>
                  <a:lnTo>
                    <a:pt x="12767" y="11338"/>
                  </a:lnTo>
                  <a:lnTo>
                    <a:pt x="12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2"/>
            <p:cNvSpPr/>
            <p:nvPr/>
          </p:nvSpPr>
          <p:spPr>
            <a:xfrm>
              <a:off x="1092225" y="2931175"/>
              <a:ext cx="319175" cy="282725"/>
            </a:xfrm>
            <a:custGeom>
              <a:avLst/>
              <a:gdLst/>
              <a:ahLst/>
              <a:cxnLst/>
              <a:rect l="l" t="t" r="r" b="b"/>
              <a:pathLst>
                <a:path w="12767" h="11309" extrusionOk="0">
                  <a:moveTo>
                    <a:pt x="1" y="1"/>
                  </a:moveTo>
                  <a:lnTo>
                    <a:pt x="1" y="11308"/>
                  </a:lnTo>
                  <a:lnTo>
                    <a:pt x="12767" y="11308"/>
                  </a:lnTo>
                  <a:lnTo>
                    <a:pt x="12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2"/>
            <p:cNvSpPr/>
            <p:nvPr/>
          </p:nvSpPr>
          <p:spPr>
            <a:xfrm>
              <a:off x="1453950" y="3248825"/>
              <a:ext cx="319175" cy="283450"/>
            </a:xfrm>
            <a:custGeom>
              <a:avLst/>
              <a:gdLst/>
              <a:ahLst/>
              <a:cxnLst/>
              <a:rect l="l" t="t" r="r" b="b"/>
              <a:pathLst>
                <a:path w="12767" h="11338" extrusionOk="0">
                  <a:moveTo>
                    <a:pt x="0" y="0"/>
                  </a:moveTo>
                  <a:lnTo>
                    <a:pt x="0" y="11338"/>
                  </a:lnTo>
                  <a:lnTo>
                    <a:pt x="12766" y="11338"/>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2"/>
            <p:cNvSpPr/>
            <p:nvPr/>
          </p:nvSpPr>
          <p:spPr>
            <a:xfrm>
              <a:off x="1440275" y="2935750"/>
              <a:ext cx="319175" cy="282700"/>
            </a:xfrm>
            <a:custGeom>
              <a:avLst/>
              <a:gdLst/>
              <a:ahLst/>
              <a:cxnLst/>
              <a:rect l="l" t="t" r="r" b="b"/>
              <a:pathLst>
                <a:path w="12767" h="11308" extrusionOk="0">
                  <a:moveTo>
                    <a:pt x="0" y="0"/>
                  </a:moveTo>
                  <a:lnTo>
                    <a:pt x="0" y="11307"/>
                  </a:lnTo>
                  <a:lnTo>
                    <a:pt x="12766" y="11307"/>
                  </a:lnTo>
                  <a:lnTo>
                    <a:pt x="127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2"/>
            <p:cNvSpPr/>
            <p:nvPr/>
          </p:nvSpPr>
          <p:spPr>
            <a:xfrm>
              <a:off x="1066400" y="3580125"/>
              <a:ext cx="713550" cy="135300"/>
            </a:xfrm>
            <a:custGeom>
              <a:avLst/>
              <a:gdLst/>
              <a:ahLst/>
              <a:cxnLst/>
              <a:rect l="l" t="t" r="r" b="b"/>
              <a:pathLst>
                <a:path w="28542" h="5412" extrusionOk="0">
                  <a:moveTo>
                    <a:pt x="2736" y="1"/>
                  </a:moveTo>
                  <a:cubicBezTo>
                    <a:pt x="1247" y="1"/>
                    <a:pt x="31" y="1247"/>
                    <a:pt x="31" y="2706"/>
                  </a:cubicBezTo>
                  <a:cubicBezTo>
                    <a:pt x="0" y="4195"/>
                    <a:pt x="1216" y="5411"/>
                    <a:pt x="2736" y="5411"/>
                  </a:cubicBezTo>
                  <a:lnTo>
                    <a:pt x="25837" y="5411"/>
                  </a:lnTo>
                  <a:cubicBezTo>
                    <a:pt x="27326" y="5411"/>
                    <a:pt x="28542" y="4195"/>
                    <a:pt x="28542" y="2706"/>
                  </a:cubicBezTo>
                  <a:cubicBezTo>
                    <a:pt x="28542" y="1247"/>
                    <a:pt x="27326" y="1"/>
                    <a:pt x="25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2"/>
            <p:cNvSpPr/>
            <p:nvPr/>
          </p:nvSpPr>
          <p:spPr>
            <a:xfrm>
              <a:off x="1034475" y="2940300"/>
              <a:ext cx="38775" cy="604900"/>
            </a:xfrm>
            <a:custGeom>
              <a:avLst/>
              <a:gdLst/>
              <a:ahLst/>
              <a:cxnLst/>
              <a:rect l="l" t="t" r="r" b="b"/>
              <a:pathLst>
                <a:path w="1551" h="24196" extrusionOk="0">
                  <a:moveTo>
                    <a:pt x="791" y="1"/>
                  </a:moveTo>
                  <a:cubicBezTo>
                    <a:pt x="365" y="1"/>
                    <a:pt x="31" y="335"/>
                    <a:pt x="31" y="761"/>
                  </a:cubicBezTo>
                  <a:lnTo>
                    <a:pt x="31" y="23436"/>
                  </a:lnTo>
                  <a:cubicBezTo>
                    <a:pt x="1" y="23861"/>
                    <a:pt x="335" y="24196"/>
                    <a:pt x="791" y="24196"/>
                  </a:cubicBezTo>
                  <a:cubicBezTo>
                    <a:pt x="1217" y="24196"/>
                    <a:pt x="1551" y="23861"/>
                    <a:pt x="1551" y="23436"/>
                  </a:cubicBezTo>
                  <a:lnTo>
                    <a:pt x="1551" y="761"/>
                  </a:lnTo>
                  <a:cubicBezTo>
                    <a:pt x="1551" y="335"/>
                    <a:pt x="1217" y="1"/>
                    <a:pt x="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2"/>
            <p:cNvSpPr/>
            <p:nvPr/>
          </p:nvSpPr>
          <p:spPr>
            <a:xfrm>
              <a:off x="908350" y="3900800"/>
              <a:ext cx="286500" cy="257625"/>
            </a:xfrm>
            <a:custGeom>
              <a:avLst/>
              <a:gdLst/>
              <a:ahLst/>
              <a:cxnLst/>
              <a:rect l="l" t="t" r="r" b="b"/>
              <a:pathLst>
                <a:path w="11460" h="10305" extrusionOk="0">
                  <a:moveTo>
                    <a:pt x="3556" y="1"/>
                  </a:moveTo>
                  <a:cubicBezTo>
                    <a:pt x="3435" y="1"/>
                    <a:pt x="0" y="7934"/>
                    <a:pt x="0" y="7934"/>
                  </a:cubicBezTo>
                  <a:lnTo>
                    <a:pt x="2249" y="10305"/>
                  </a:lnTo>
                  <a:lnTo>
                    <a:pt x="114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2"/>
            <p:cNvSpPr/>
            <p:nvPr/>
          </p:nvSpPr>
          <p:spPr>
            <a:xfrm>
              <a:off x="646925" y="3550500"/>
              <a:ext cx="95025" cy="290300"/>
            </a:xfrm>
            <a:custGeom>
              <a:avLst/>
              <a:gdLst/>
              <a:ahLst/>
              <a:cxnLst/>
              <a:rect l="l" t="t" r="r" b="b"/>
              <a:pathLst>
                <a:path w="3801" h="11612" extrusionOk="0">
                  <a:moveTo>
                    <a:pt x="3800" y="0"/>
                  </a:moveTo>
                  <a:lnTo>
                    <a:pt x="3800" y="0"/>
                  </a:lnTo>
                  <a:lnTo>
                    <a:pt x="1" y="11611"/>
                  </a:lnTo>
                  <a:close/>
                </a:path>
              </a:pathLst>
            </a:custGeom>
            <a:solidFill>
              <a:srgbClr val="FDC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2"/>
            <p:cNvSpPr/>
            <p:nvPr/>
          </p:nvSpPr>
          <p:spPr>
            <a:xfrm>
              <a:off x="646925" y="3168275"/>
              <a:ext cx="513725" cy="930875"/>
            </a:xfrm>
            <a:custGeom>
              <a:avLst/>
              <a:gdLst/>
              <a:ahLst/>
              <a:cxnLst/>
              <a:rect l="l" t="t" r="r" b="b"/>
              <a:pathLst>
                <a:path w="20549" h="37235" extrusionOk="0">
                  <a:moveTo>
                    <a:pt x="15867" y="0"/>
                  </a:moveTo>
                  <a:lnTo>
                    <a:pt x="6992" y="8146"/>
                  </a:lnTo>
                  <a:cubicBezTo>
                    <a:pt x="6141" y="8967"/>
                    <a:pt x="5533" y="10000"/>
                    <a:pt x="5168" y="11125"/>
                  </a:cubicBezTo>
                  <a:lnTo>
                    <a:pt x="3800" y="15289"/>
                  </a:lnTo>
                  <a:lnTo>
                    <a:pt x="1" y="26900"/>
                  </a:lnTo>
                  <a:lnTo>
                    <a:pt x="10427" y="37235"/>
                  </a:lnTo>
                  <a:cubicBezTo>
                    <a:pt x="10427" y="37235"/>
                    <a:pt x="11855" y="35198"/>
                    <a:pt x="13101" y="32189"/>
                  </a:cubicBezTo>
                  <a:cubicBezTo>
                    <a:pt x="15077" y="27387"/>
                    <a:pt x="16658" y="20244"/>
                    <a:pt x="11551" y="15198"/>
                  </a:cubicBezTo>
                  <a:lnTo>
                    <a:pt x="17326" y="9362"/>
                  </a:lnTo>
                  <a:cubicBezTo>
                    <a:pt x="20548" y="6110"/>
                    <a:pt x="19089" y="3192"/>
                    <a:pt x="15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2"/>
            <p:cNvSpPr/>
            <p:nvPr/>
          </p:nvSpPr>
          <p:spPr>
            <a:xfrm>
              <a:off x="465325" y="3798225"/>
              <a:ext cx="538025" cy="538775"/>
            </a:xfrm>
            <a:custGeom>
              <a:avLst/>
              <a:gdLst/>
              <a:ahLst/>
              <a:cxnLst/>
              <a:rect l="l" t="t" r="r" b="b"/>
              <a:pathLst>
                <a:path w="21521" h="21551" extrusionOk="0">
                  <a:moveTo>
                    <a:pt x="5806" y="0"/>
                  </a:moveTo>
                  <a:lnTo>
                    <a:pt x="0" y="5806"/>
                  </a:lnTo>
                  <a:lnTo>
                    <a:pt x="15715" y="21551"/>
                  </a:lnTo>
                  <a:lnTo>
                    <a:pt x="21520" y="15715"/>
                  </a:lnTo>
                  <a:lnTo>
                    <a:pt x="19514" y="13739"/>
                  </a:lnTo>
                  <a:lnTo>
                    <a:pt x="7417" y="1581"/>
                  </a:lnTo>
                  <a:lnTo>
                    <a:pt x="58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2"/>
            <p:cNvSpPr/>
            <p:nvPr/>
          </p:nvSpPr>
          <p:spPr>
            <a:xfrm>
              <a:off x="1180375" y="2428375"/>
              <a:ext cx="473450" cy="457775"/>
            </a:xfrm>
            <a:custGeom>
              <a:avLst/>
              <a:gdLst/>
              <a:ahLst/>
              <a:cxnLst/>
              <a:rect l="l" t="t" r="r" b="b"/>
              <a:pathLst>
                <a:path w="18938" h="18311" extrusionOk="0">
                  <a:moveTo>
                    <a:pt x="8379" y="1"/>
                  </a:moveTo>
                  <a:cubicBezTo>
                    <a:pt x="6199" y="1"/>
                    <a:pt x="4270" y="1026"/>
                    <a:pt x="3040" y="2727"/>
                  </a:cubicBezTo>
                  <a:cubicBezTo>
                    <a:pt x="1065" y="4186"/>
                    <a:pt x="1" y="6526"/>
                    <a:pt x="365" y="9170"/>
                  </a:cubicBezTo>
                  <a:cubicBezTo>
                    <a:pt x="1" y="11784"/>
                    <a:pt x="1065" y="14125"/>
                    <a:pt x="3040" y="15584"/>
                  </a:cubicBezTo>
                  <a:cubicBezTo>
                    <a:pt x="4296" y="17285"/>
                    <a:pt x="6206" y="18310"/>
                    <a:pt x="8381" y="18310"/>
                  </a:cubicBezTo>
                  <a:cubicBezTo>
                    <a:pt x="8732" y="18310"/>
                    <a:pt x="9090" y="18283"/>
                    <a:pt x="9454" y="18228"/>
                  </a:cubicBezTo>
                  <a:cubicBezTo>
                    <a:pt x="9821" y="18283"/>
                    <a:pt x="10183" y="18310"/>
                    <a:pt x="10538" y="18310"/>
                  </a:cubicBezTo>
                  <a:cubicBezTo>
                    <a:pt x="12732" y="18310"/>
                    <a:pt x="14641" y="17285"/>
                    <a:pt x="15898" y="15584"/>
                  </a:cubicBezTo>
                  <a:cubicBezTo>
                    <a:pt x="17843" y="14125"/>
                    <a:pt x="18937" y="11784"/>
                    <a:pt x="18542" y="9170"/>
                  </a:cubicBezTo>
                  <a:cubicBezTo>
                    <a:pt x="18876" y="6526"/>
                    <a:pt x="17813" y="4186"/>
                    <a:pt x="15898" y="2727"/>
                  </a:cubicBezTo>
                  <a:cubicBezTo>
                    <a:pt x="14641" y="1026"/>
                    <a:pt x="12732" y="1"/>
                    <a:pt x="10538" y="1"/>
                  </a:cubicBezTo>
                  <a:cubicBezTo>
                    <a:pt x="10183" y="1"/>
                    <a:pt x="9821" y="27"/>
                    <a:pt x="9454" y="82"/>
                  </a:cubicBezTo>
                  <a:cubicBezTo>
                    <a:pt x="9090" y="27"/>
                    <a:pt x="8732" y="1"/>
                    <a:pt x="83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2"/>
            <p:cNvSpPr/>
            <p:nvPr/>
          </p:nvSpPr>
          <p:spPr>
            <a:xfrm>
              <a:off x="1216100" y="2464650"/>
              <a:ext cx="403525" cy="390575"/>
            </a:xfrm>
            <a:custGeom>
              <a:avLst/>
              <a:gdLst/>
              <a:ahLst/>
              <a:cxnLst/>
              <a:rect l="l" t="t" r="r" b="b"/>
              <a:pathLst>
                <a:path w="16141" h="15623" extrusionOk="0">
                  <a:moveTo>
                    <a:pt x="8914" y="1"/>
                  </a:moveTo>
                  <a:cubicBezTo>
                    <a:pt x="8632" y="1"/>
                    <a:pt x="8345" y="20"/>
                    <a:pt x="8055" y="60"/>
                  </a:cubicBezTo>
                  <a:cubicBezTo>
                    <a:pt x="7771" y="21"/>
                    <a:pt x="7490" y="2"/>
                    <a:pt x="7213" y="2"/>
                  </a:cubicBezTo>
                  <a:cubicBezTo>
                    <a:pt x="5328" y="2"/>
                    <a:pt x="3644" y="882"/>
                    <a:pt x="2584" y="2339"/>
                  </a:cubicBezTo>
                  <a:cubicBezTo>
                    <a:pt x="882" y="3616"/>
                    <a:pt x="0" y="5622"/>
                    <a:pt x="304" y="7811"/>
                  </a:cubicBezTo>
                  <a:cubicBezTo>
                    <a:pt x="0" y="10060"/>
                    <a:pt x="912" y="12066"/>
                    <a:pt x="2584" y="13282"/>
                  </a:cubicBezTo>
                  <a:cubicBezTo>
                    <a:pt x="3690" y="14783"/>
                    <a:pt x="5343" y="15622"/>
                    <a:pt x="7188" y="15622"/>
                  </a:cubicBezTo>
                  <a:cubicBezTo>
                    <a:pt x="7473" y="15622"/>
                    <a:pt x="7763" y="15602"/>
                    <a:pt x="8055" y="15562"/>
                  </a:cubicBezTo>
                  <a:cubicBezTo>
                    <a:pt x="8343" y="15600"/>
                    <a:pt x="8628" y="15619"/>
                    <a:pt x="8908" y="15619"/>
                  </a:cubicBezTo>
                  <a:cubicBezTo>
                    <a:pt x="10813" y="15619"/>
                    <a:pt x="12497" y="14740"/>
                    <a:pt x="13557" y="13282"/>
                  </a:cubicBezTo>
                  <a:cubicBezTo>
                    <a:pt x="15259" y="12036"/>
                    <a:pt x="16140" y="10030"/>
                    <a:pt x="15836" y="7811"/>
                  </a:cubicBezTo>
                  <a:cubicBezTo>
                    <a:pt x="16140" y="5592"/>
                    <a:pt x="15259" y="3555"/>
                    <a:pt x="13557" y="2339"/>
                  </a:cubicBezTo>
                  <a:cubicBezTo>
                    <a:pt x="12447" y="860"/>
                    <a:pt x="10786" y="1"/>
                    <a:pt x="8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2"/>
            <p:cNvSpPr/>
            <p:nvPr/>
          </p:nvSpPr>
          <p:spPr>
            <a:xfrm>
              <a:off x="1237375" y="2485300"/>
              <a:ext cx="361725" cy="349975"/>
            </a:xfrm>
            <a:custGeom>
              <a:avLst/>
              <a:gdLst/>
              <a:ahLst/>
              <a:cxnLst/>
              <a:rect l="l" t="t" r="r" b="b"/>
              <a:pathLst>
                <a:path w="14469" h="13999" extrusionOk="0">
                  <a:moveTo>
                    <a:pt x="6435" y="1"/>
                  </a:moveTo>
                  <a:cubicBezTo>
                    <a:pt x="4762" y="1"/>
                    <a:pt x="3261" y="771"/>
                    <a:pt x="2310" y="2091"/>
                  </a:cubicBezTo>
                  <a:cubicBezTo>
                    <a:pt x="791" y="3185"/>
                    <a:pt x="0" y="4979"/>
                    <a:pt x="274" y="6985"/>
                  </a:cubicBezTo>
                  <a:cubicBezTo>
                    <a:pt x="0" y="8960"/>
                    <a:pt x="791" y="10784"/>
                    <a:pt x="2310" y="11909"/>
                  </a:cubicBezTo>
                  <a:cubicBezTo>
                    <a:pt x="3261" y="13229"/>
                    <a:pt x="4739" y="13999"/>
                    <a:pt x="6426" y="13999"/>
                  </a:cubicBezTo>
                  <a:cubicBezTo>
                    <a:pt x="6681" y="13999"/>
                    <a:pt x="6941" y="13981"/>
                    <a:pt x="7204" y="13945"/>
                  </a:cubicBezTo>
                  <a:cubicBezTo>
                    <a:pt x="7467" y="13981"/>
                    <a:pt x="7727" y="13999"/>
                    <a:pt x="7982" y="13999"/>
                  </a:cubicBezTo>
                  <a:cubicBezTo>
                    <a:pt x="9670" y="13999"/>
                    <a:pt x="11151" y="13229"/>
                    <a:pt x="12128" y="11909"/>
                  </a:cubicBezTo>
                  <a:cubicBezTo>
                    <a:pt x="13648" y="10784"/>
                    <a:pt x="14438" y="9021"/>
                    <a:pt x="14165" y="6985"/>
                  </a:cubicBezTo>
                  <a:cubicBezTo>
                    <a:pt x="14469" y="4979"/>
                    <a:pt x="13678" y="3155"/>
                    <a:pt x="12128" y="2091"/>
                  </a:cubicBezTo>
                  <a:cubicBezTo>
                    <a:pt x="11151" y="771"/>
                    <a:pt x="9693" y="1"/>
                    <a:pt x="7991" y="1"/>
                  </a:cubicBezTo>
                  <a:cubicBezTo>
                    <a:pt x="7734" y="1"/>
                    <a:pt x="7471" y="19"/>
                    <a:pt x="7204" y="54"/>
                  </a:cubicBezTo>
                  <a:cubicBezTo>
                    <a:pt x="6945" y="19"/>
                    <a:pt x="6688" y="1"/>
                    <a:pt x="6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2"/>
            <p:cNvSpPr/>
            <p:nvPr/>
          </p:nvSpPr>
          <p:spPr>
            <a:xfrm>
              <a:off x="1249525" y="2497425"/>
              <a:ext cx="336650" cy="325750"/>
            </a:xfrm>
            <a:custGeom>
              <a:avLst/>
              <a:gdLst/>
              <a:ahLst/>
              <a:cxnLst/>
              <a:rect l="l" t="t" r="r" b="b"/>
              <a:pathLst>
                <a:path w="13466" h="13030" extrusionOk="0">
                  <a:moveTo>
                    <a:pt x="7473" y="1"/>
                  </a:moveTo>
                  <a:cubicBezTo>
                    <a:pt x="7226" y="1"/>
                    <a:pt x="6974" y="19"/>
                    <a:pt x="6718" y="56"/>
                  </a:cubicBezTo>
                  <a:cubicBezTo>
                    <a:pt x="6482" y="25"/>
                    <a:pt x="6248" y="10"/>
                    <a:pt x="6019" y="10"/>
                  </a:cubicBezTo>
                  <a:cubicBezTo>
                    <a:pt x="4448" y="10"/>
                    <a:pt x="3060" y="720"/>
                    <a:pt x="2159" y="1940"/>
                  </a:cubicBezTo>
                  <a:cubicBezTo>
                    <a:pt x="761" y="2974"/>
                    <a:pt x="1" y="4646"/>
                    <a:pt x="274" y="6500"/>
                  </a:cubicBezTo>
                  <a:cubicBezTo>
                    <a:pt x="61" y="8384"/>
                    <a:pt x="761" y="10056"/>
                    <a:pt x="2159" y="11059"/>
                  </a:cubicBezTo>
                  <a:cubicBezTo>
                    <a:pt x="3052" y="12294"/>
                    <a:pt x="4422" y="13029"/>
                    <a:pt x="5975" y="13029"/>
                  </a:cubicBezTo>
                  <a:cubicBezTo>
                    <a:pt x="6219" y="13029"/>
                    <a:pt x="6467" y="13011"/>
                    <a:pt x="6718" y="12974"/>
                  </a:cubicBezTo>
                  <a:cubicBezTo>
                    <a:pt x="6941" y="12999"/>
                    <a:pt x="7160" y="13011"/>
                    <a:pt x="7376" y="13011"/>
                  </a:cubicBezTo>
                  <a:cubicBezTo>
                    <a:pt x="8988" y="13011"/>
                    <a:pt x="10393" y="12319"/>
                    <a:pt x="11277" y="11059"/>
                  </a:cubicBezTo>
                  <a:cubicBezTo>
                    <a:pt x="12706" y="10056"/>
                    <a:pt x="13466" y="8384"/>
                    <a:pt x="13192" y="6500"/>
                  </a:cubicBezTo>
                  <a:cubicBezTo>
                    <a:pt x="13466" y="4646"/>
                    <a:pt x="12706" y="2974"/>
                    <a:pt x="11277" y="1940"/>
                  </a:cubicBezTo>
                  <a:cubicBezTo>
                    <a:pt x="10411" y="732"/>
                    <a:pt x="9045" y="1"/>
                    <a:pt x="7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2"/>
            <p:cNvSpPr/>
            <p:nvPr/>
          </p:nvSpPr>
          <p:spPr>
            <a:xfrm>
              <a:off x="1292850" y="2556000"/>
              <a:ext cx="69925" cy="44650"/>
            </a:xfrm>
            <a:custGeom>
              <a:avLst/>
              <a:gdLst/>
              <a:ahLst/>
              <a:cxnLst/>
              <a:rect l="l" t="t" r="r" b="b"/>
              <a:pathLst>
                <a:path w="2797" h="1786" extrusionOk="0">
                  <a:moveTo>
                    <a:pt x="2393" y="1"/>
                  </a:moveTo>
                  <a:cubicBezTo>
                    <a:pt x="1963" y="1"/>
                    <a:pt x="1550" y="80"/>
                    <a:pt x="1155" y="266"/>
                  </a:cubicBezTo>
                  <a:cubicBezTo>
                    <a:pt x="639" y="509"/>
                    <a:pt x="243" y="904"/>
                    <a:pt x="0" y="1391"/>
                  </a:cubicBezTo>
                  <a:cubicBezTo>
                    <a:pt x="183" y="1512"/>
                    <a:pt x="335" y="1634"/>
                    <a:pt x="517" y="1786"/>
                  </a:cubicBezTo>
                  <a:lnTo>
                    <a:pt x="547" y="1786"/>
                  </a:lnTo>
                  <a:cubicBezTo>
                    <a:pt x="760" y="1391"/>
                    <a:pt x="1094" y="1056"/>
                    <a:pt x="1520" y="874"/>
                  </a:cubicBezTo>
                  <a:cubicBezTo>
                    <a:pt x="1809" y="705"/>
                    <a:pt x="2137" y="651"/>
                    <a:pt x="2472" y="651"/>
                  </a:cubicBezTo>
                  <a:cubicBezTo>
                    <a:pt x="2560" y="651"/>
                    <a:pt x="2648" y="655"/>
                    <a:pt x="2736" y="661"/>
                  </a:cubicBezTo>
                  <a:cubicBezTo>
                    <a:pt x="2766" y="448"/>
                    <a:pt x="2766" y="205"/>
                    <a:pt x="2797" y="23"/>
                  </a:cubicBezTo>
                  <a:cubicBezTo>
                    <a:pt x="2660" y="9"/>
                    <a:pt x="2526"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2"/>
            <p:cNvSpPr/>
            <p:nvPr/>
          </p:nvSpPr>
          <p:spPr>
            <a:xfrm>
              <a:off x="1409100" y="2628750"/>
              <a:ext cx="63100" cy="55500"/>
            </a:xfrm>
            <a:custGeom>
              <a:avLst/>
              <a:gdLst/>
              <a:ahLst/>
              <a:cxnLst/>
              <a:rect l="l" t="t" r="r" b="b"/>
              <a:pathLst>
                <a:path w="2524" h="2220" extrusionOk="0">
                  <a:moveTo>
                    <a:pt x="2432" y="0"/>
                  </a:moveTo>
                  <a:cubicBezTo>
                    <a:pt x="1946" y="92"/>
                    <a:pt x="1429" y="274"/>
                    <a:pt x="973" y="608"/>
                  </a:cubicBezTo>
                  <a:cubicBezTo>
                    <a:pt x="518" y="943"/>
                    <a:pt x="214" y="1459"/>
                    <a:pt x="1" y="1946"/>
                  </a:cubicBezTo>
                  <a:cubicBezTo>
                    <a:pt x="214" y="2007"/>
                    <a:pt x="396" y="2098"/>
                    <a:pt x="609" y="2219"/>
                  </a:cubicBezTo>
                  <a:lnTo>
                    <a:pt x="639" y="2219"/>
                  </a:lnTo>
                  <a:cubicBezTo>
                    <a:pt x="761" y="1794"/>
                    <a:pt x="1034" y="1399"/>
                    <a:pt x="1369" y="1095"/>
                  </a:cubicBezTo>
                  <a:cubicBezTo>
                    <a:pt x="1733" y="852"/>
                    <a:pt x="2128" y="700"/>
                    <a:pt x="2524" y="700"/>
                  </a:cubicBezTo>
                  <a:cubicBezTo>
                    <a:pt x="2524" y="456"/>
                    <a:pt x="2463" y="244"/>
                    <a:pt x="2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2"/>
            <p:cNvSpPr/>
            <p:nvPr/>
          </p:nvSpPr>
          <p:spPr>
            <a:xfrm>
              <a:off x="1445575" y="2747300"/>
              <a:ext cx="64625" cy="51700"/>
            </a:xfrm>
            <a:custGeom>
              <a:avLst/>
              <a:gdLst/>
              <a:ahLst/>
              <a:cxnLst/>
              <a:rect l="l" t="t" r="r" b="b"/>
              <a:pathLst>
                <a:path w="2585" h="2068" extrusionOk="0">
                  <a:moveTo>
                    <a:pt x="1976" y="0"/>
                  </a:moveTo>
                  <a:cubicBezTo>
                    <a:pt x="1825" y="426"/>
                    <a:pt x="1551" y="760"/>
                    <a:pt x="1156" y="1034"/>
                  </a:cubicBezTo>
                  <a:cubicBezTo>
                    <a:pt x="791" y="1246"/>
                    <a:pt x="396" y="1368"/>
                    <a:pt x="1" y="1368"/>
                  </a:cubicBezTo>
                  <a:lnTo>
                    <a:pt x="1" y="2067"/>
                  </a:lnTo>
                  <a:cubicBezTo>
                    <a:pt x="518" y="2037"/>
                    <a:pt x="1065" y="1885"/>
                    <a:pt x="1551" y="1581"/>
                  </a:cubicBezTo>
                  <a:cubicBezTo>
                    <a:pt x="2037" y="1277"/>
                    <a:pt x="2372" y="821"/>
                    <a:pt x="2584" y="304"/>
                  </a:cubicBezTo>
                  <a:cubicBezTo>
                    <a:pt x="2372" y="243"/>
                    <a:pt x="2189" y="122"/>
                    <a:pt x="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2"/>
            <p:cNvSpPr/>
            <p:nvPr/>
          </p:nvSpPr>
          <p:spPr>
            <a:xfrm>
              <a:off x="1282975" y="2688025"/>
              <a:ext cx="76000" cy="31300"/>
            </a:xfrm>
            <a:custGeom>
              <a:avLst/>
              <a:gdLst/>
              <a:ahLst/>
              <a:cxnLst/>
              <a:rect l="l" t="t" r="r" b="b"/>
              <a:pathLst>
                <a:path w="3040" h="1252" extrusionOk="0">
                  <a:moveTo>
                    <a:pt x="456" y="0"/>
                  </a:moveTo>
                  <a:cubicBezTo>
                    <a:pt x="304" y="152"/>
                    <a:pt x="152" y="335"/>
                    <a:pt x="0" y="487"/>
                  </a:cubicBezTo>
                  <a:cubicBezTo>
                    <a:pt x="334" y="821"/>
                    <a:pt x="851" y="1095"/>
                    <a:pt x="1398" y="1216"/>
                  </a:cubicBezTo>
                  <a:cubicBezTo>
                    <a:pt x="1549" y="1240"/>
                    <a:pt x="1700" y="1251"/>
                    <a:pt x="1850" y="1251"/>
                  </a:cubicBezTo>
                  <a:cubicBezTo>
                    <a:pt x="2271" y="1251"/>
                    <a:pt x="2680" y="1160"/>
                    <a:pt x="3040" y="1003"/>
                  </a:cubicBezTo>
                  <a:cubicBezTo>
                    <a:pt x="2979" y="821"/>
                    <a:pt x="2888" y="608"/>
                    <a:pt x="2857" y="395"/>
                  </a:cubicBezTo>
                  <a:lnTo>
                    <a:pt x="2857" y="365"/>
                  </a:lnTo>
                  <a:cubicBezTo>
                    <a:pt x="2568" y="499"/>
                    <a:pt x="2246" y="583"/>
                    <a:pt x="1916" y="583"/>
                  </a:cubicBezTo>
                  <a:cubicBezTo>
                    <a:pt x="1795" y="583"/>
                    <a:pt x="1672" y="572"/>
                    <a:pt x="1550" y="547"/>
                  </a:cubicBezTo>
                  <a:cubicBezTo>
                    <a:pt x="1155" y="487"/>
                    <a:pt x="760" y="304"/>
                    <a:pt x="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2"/>
            <p:cNvSpPr/>
            <p:nvPr/>
          </p:nvSpPr>
          <p:spPr>
            <a:xfrm>
              <a:off x="1431900" y="2551250"/>
              <a:ext cx="76025" cy="31300"/>
            </a:xfrm>
            <a:custGeom>
              <a:avLst/>
              <a:gdLst/>
              <a:ahLst/>
              <a:cxnLst/>
              <a:rect l="l" t="t" r="r" b="b"/>
              <a:pathLst>
                <a:path w="3041" h="1252" extrusionOk="0">
                  <a:moveTo>
                    <a:pt x="457" y="0"/>
                  </a:moveTo>
                  <a:cubicBezTo>
                    <a:pt x="305" y="152"/>
                    <a:pt x="153" y="334"/>
                    <a:pt x="1" y="486"/>
                  </a:cubicBezTo>
                  <a:cubicBezTo>
                    <a:pt x="396" y="851"/>
                    <a:pt x="882" y="1125"/>
                    <a:pt x="1429" y="1216"/>
                  </a:cubicBezTo>
                  <a:cubicBezTo>
                    <a:pt x="1572" y="1240"/>
                    <a:pt x="1717" y="1251"/>
                    <a:pt x="1862" y="1251"/>
                  </a:cubicBezTo>
                  <a:cubicBezTo>
                    <a:pt x="2272" y="1251"/>
                    <a:pt x="2681" y="1160"/>
                    <a:pt x="3040" y="1003"/>
                  </a:cubicBezTo>
                  <a:cubicBezTo>
                    <a:pt x="2979" y="821"/>
                    <a:pt x="2888" y="608"/>
                    <a:pt x="2858" y="395"/>
                  </a:cubicBezTo>
                  <a:lnTo>
                    <a:pt x="2858" y="365"/>
                  </a:lnTo>
                  <a:cubicBezTo>
                    <a:pt x="2591" y="498"/>
                    <a:pt x="2275" y="583"/>
                    <a:pt x="1946" y="583"/>
                  </a:cubicBezTo>
                  <a:cubicBezTo>
                    <a:pt x="1826" y="583"/>
                    <a:pt x="1703" y="572"/>
                    <a:pt x="1581" y="547"/>
                  </a:cubicBezTo>
                  <a:cubicBezTo>
                    <a:pt x="1156" y="486"/>
                    <a:pt x="761" y="304"/>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2"/>
            <p:cNvSpPr/>
            <p:nvPr/>
          </p:nvSpPr>
          <p:spPr>
            <a:xfrm>
              <a:off x="1295125" y="2638625"/>
              <a:ext cx="25100" cy="24350"/>
            </a:xfrm>
            <a:custGeom>
              <a:avLst/>
              <a:gdLst/>
              <a:ahLst/>
              <a:cxnLst/>
              <a:rect l="l" t="t" r="r" b="b"/>
              <a:pathLst>
                <a:path w="1004" h="974" fill="none" extrusionOk="0">
                  <a:moveTo>
                    <a:pt x="1003" y="487"/>
                  </a:moveTo>
                  <a:cubicBezTo>
                    <a:pt x="1003" y="760"/>
                    <a:pt x="760" y="973"/>
                    <a:pt x="487" y="973"/>
                  </a:cubicBezTo>
                  <a:cubicBezTo>
                    <a:pt x="244" y="973"/>
                    <a:pt x="0" y="760"/>
                    <a:pt x="0" y="487"/>
                  </a:cubicBezTo>
                  <a:cubicBezTo>
                    <a:pt x="0" y="213"/>
                    <a:pt x="244" y="1"/>
                    <a:pt x="487" y="1"/>
                  </a:cubicBezTo>
                  <a:cubicBezTo>
                    <a:pt x="760" y="1"/>
                    <a:pt x="1003" y="213"/>
                    <a:pt x="1003"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2"/>
            <p:cNvSpPr/>
            <p:nvPr/>
          </p:nvSpPr>
          <p:spPr>
            <a:xfrm>
              <a:off x="1478250" y="2696375"/>
              <a:ext cx="25100" cy="24350"/>
            </a:xfrm>
            <a:custGeom>
              <a:avLst/>
              <a:gdLst/>
              <a:ahLst/>
              <a:cxnLst/>
              <a:rect l="l" t="t" r="r" b="b"/>
              <a:pathLst>
                <a:path w="1004" h="974" fill="none" extrusionOk="0">
                  <a:moveTo>
                    <a:pt x="1004" y="487"/>
                  </a:moveTo>
                  <a:cubicBezTo>
                    <a:pt x="1004" y="761"/>
                    <a:pt x="791" y="973"/>
                    <a:pt x="518" y="973"/>
                  </a:cubicBezTo>
                  <a:cubicBezTo>
                    <a:pt x="244" y="973"/>
                    <a:pt x="1" y="761"/>
                    <a:pt x="1" y="487"/>
                  </a:cubicBezTo>
                  <a:cubicBezTo>
                    <a:pt x="1" y="213"/>
                    <a:pt x="244" y="1"/>
                    <a:pt x="518" y="1"/>
                  </a:cubicBezTo>
                  <a:cubicBezTo>
                    <a:pt x="791" y="1"/>
                    <a:pt x="1004" y="213"/>
                    <a:pt x="100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2"/>
            <p:cNvSpPr/>
            <p:nvPr/>
          </p:nvSpPr>
          <p:spPr>
            <a:xfrm>
              <a:off x="1532975" y="2671300"/>
              <a:ext cx="24325" cy="25100"/>
            </a:xfrm>
            <a:custGeom>
              <a:avLst/>
              <a:gdLst/>
              <a:ahLst/>
              <a:cxnLst/>
              <a:rect l="l" t="t" r="r" b="b"/>
              <a:pathLst>
                <a:path w="973" h="1004" fill="none" extrusionOk="0">
                  <a:moveTo>
                    <a:pt x="973" y="517"/>
                  </a:moveTo>
                  <a:cubicBezTo>
                    <a:pt x="973" y="760"/>
                    <a:pt x="760" y="1004"/>
                    <a:pt x="487" y="1004"/>
                  </a:cubicBezTo>
                  <a:cubicBezTo>
                    <a:pt x="213" y="1004"/>
                    <a:pt x="0" y="760"/>
                    <a:pt x="0" y="517"/>
                  </a:cubicBezTo>
                  <a:cubicBezTo>
                    <a:pt x="0" y="244"/>
                    <a:pt x="213" y="1"/>
                    <a:pt x="487" y="1"/>
                  </a:cubicBezTo>
                  <a:cubicBezTo>
                    <a:pt x="760" y="1"/>
                    <a:pt x="973" y="244"/>
                    <a:pt x="973" y="51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2"/>
            <p:cNvSpPr/>
            <p:nvPr/>
          </p:nvSpPr>
          <p:spPr>
            <a:xfrm>
              <a:off x="1349825" y="2665225"/>
              <a:ext cx="24350" cy="24350"/>
            </a:xfrm>
            <a:custGeom>
              <a:avLst/>
              <a:gdLst/>
              <a:ahLst/>
              <a:cxnLst/>
              <a:rect l="l" t="t" r="r" b="b"/>
              <a:pathLst>
                <a:path w="974" h="974" fill="none" extrusionOk="0">
                  <a:moveTo>
                    <a:pt x="974" y="487"/>
                  </a:moveTo>
                  <a:cubicBezTo>
                    <a:pt x="974" y="760"/>
                    <a:pt x="761" y="973"/>
                    <a:pt x="487" y="973"/>
                  </a:cubicBezTo>
                  <a:cubicBezTo>
                    <a:pt x="214" y="973"/>
                    <a:pt x="1" y="760"/>
                    <a:pt x="1" y="487"/>
                  </a:cubicBezTo>
                  <a:cubicBezTo>
                    <a:pt x="1" y="213"/>
                    <a:pt x="214" y="0"/>
                    <a:pt x="487" y="0"/>
                  </a:cubicBezTo>
                  <a:cubicBezTo>
                    <a:pt x="761" y="0"/>
                    <a:pt x="974" y="213"/>
                    <a:pt x="97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2"/>
            <p:cNvSpPr/>
            <p:nvPr/>
          </p:nvSpPr>
          <p:spPr>
            <a:xfrm>
              <a:off x="1378700" y="2527675"/>
              <a:ext cx="25125" cy="25100"/>
            </a:xfrm>
            <a:custGeom>
              <a:avLst/>
              <a:gdLst/>
              <a:ahLst/>
              <a:cxnLst/>
              <a:rect l="l" t="t" r="r" b="b"/>
              <a:pathLst>
                <a:path w="1005" h="1004" fill="none" extrusionOk="0">
                  <a:moveTo>
                    <a:pt x="1004" y="518"/>
                  </a:moveTo>
                  <a:cubicBezTo>
                    <a:pt x="1004" y="791"/>
                    <a:pt x="761" y="1004"/>
                    <a:pt x="518" y="1004"/>
                  </a:cubicBezTo>
                  <a:cubicBezTo>
                    <a:pt x="244" y="1004"/>
                    <a:pt x="1" y="791"/>
                    <a:pt x="1" y="518"/>
                  </a:cubicBezTo>
                  <a:cubicBezTo>
                    <a:pt x="1" y="244"/>
                    <a:pt x="244" y="1"/>
                    <a:pt x="518" y="1"/>
                  </a:cubicBezTo>
                  <a:cubicBezTo>
                    <a:pt x="761" y="1"/>
                    <a:pt x="1004" y="244"/>
                    <a:pt x="1004" y="518"/>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2"/>
            <p:cNvSpPr/>
            <p:nvPr/>
          </p:nvSpPr>
          <p:spPr>
            <a:xfrm>
              <a:off x="1340725" y="2574800"/>
              <a:ext cx="70675" cy="69925"/>
            </a:xfrm>
            <a:custGeom>
              <a:avLst/>
              <a:gdLst/>
              <a:ahLst/>
              <a:cxnLst/>
              <a:rect l="l" t="t" r="r" b="b"/>
              <a:pathLst>
                <a:path w="2827" h="2797" extrusionOk="0">
                  <a:moveTo>
                    <a:pt x="1429" y="0"/>
                  </a:moveTo>
                  <a:cubicBezTo>
                    <a:pt x="638" y="0"/>
                    <a:pt x="0" y="608"/>
                    <a:pt x="0" y="1399"/>
                  </a:cubicBezTo>
                  <a:cubicBezTo>
                    <a:pt x="0" y="2189"/>
                    <a:pt x="638" y="2797"/>
                    <a:pt x="1429" y="2797"/>
                  </a:cubicBezTo>
                  <a:cubicBezTo>
                    <a:pt x="2189" y="2797"/>
                    <a:pt x="2827" y="2189"/>
                    <a:pt x="2827" y="1399"/>
                  </a:cubicBezTo>
                  <a:cubicBezTo>
                    <a:pt x="2827" y="608"/>
                    <a:pt x="2189" y="0"/>
                    <a:pt x="14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2"/>
            <p:cNvSpPr/>
            <p:nvPr/>
          </p:nvSpPr>
          <p:spPr>
            <a:xfrm>
              <a:off x="1355150" y="25983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2"/>
            <p:cNvSpPr/>
            <p:nvPr/>
          </p:nvSpPr>
          <p:spPr>
            <a:xfrm>
              <a:off x="1373400" y="25976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2"/>
            <p:cNvSpPr/>
            <p:nvPr/>
          </p:nvSpPr>
          <p:spPr>
            <a:xfrm>
              <a:off x="1365800" y="25824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2"/>
            <p:cNvSpPr/>
            <p:nvPr/>
          </p:nvSpPr>
          <p:spPr>
            <a:xfrm>
              <a:off x="1393900" y="26021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2"/>
            <p:cNvSpPr/>
            <p:nvPr/>
          </p:nvSpPr>
          <p:spPr>
            <a:xfrm>
              <a:off x="1365800" y="2623425"/>
              <a:ext cx="15225" cy="11425"/>
            </a:xfrm>
            <a:custGeom>
              <a:avLst/>
              <a:gdLst/>
              <a:ahLst/>
              <a:cxnLst/>
              <a:rect l="l" t="t" r="r" b="b"/>
              <a:pathLst>
                <a:path w="609" h="457" extrusionOk="0">
                  <a:moveTo>
                    <a:pt x="304" y="1"/>
                  </a:moveTo>
                  <a:cubicBezTo>
                    <a:pt x="0" y="1"/>
                    <a:pt x="0" y="457"/>
                    <a:pt x="304" y="457"/>
                  </a:cubicBezTo>
                  <a:cubicBezTo>
                    <a:pt x="608" y="457"/>
                    <a:pt x="608"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2"/>
            <p:cNvSpPr/>
            <p:nvPr/>
          </p:nvSpPr>
          <p:spPr>
            <a:xfrm>
              <a:off x="1347550" y="2617350"/>
              <a:ext cx="15225" cy="11425"/>
            </a:xfrm>
            <a:custGeom>
              <a:avLst/>
              <a:gdLst/>
              <a:ahLst/>
              <a:cxnLst/>
              <a:rect l="l" t="t" r="r" b="b"/>
              <a:pathLst>
                <a:path w="609" h="457" extrusionOk="0">
                  <a:moveTo>
                    <a:pt x="305" y="1"/>
                  </a:moveTo>
                  <a:cubicBezTo>
                    <a:pt x="1" y="1"/>
                    <a:pt x="1" y="456"/>
                    <a:pt x="305" y="456"/>
                  </a:cubicBezTo>
                  <a:cubicBezTo>
                    <a:pt x="609" y="456"/>
                    <a:pt x="609"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2"/>
            <p:cNvSpPr/>
            <p:nvPr/>
          </p:nvSpPr>
          <p:spPr>
            <a:xfrm>
              <a:off x="1386300" y="26204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2"/>
            <p:cNvSpPr/>
            <p:nvPr/>
          </p:nvSpPr>
          <p:spPr>
            <a:xfrm>
              <a:off x="1366550" y="2612025"/>
              <a:ext cx="9900" cy="7675"/>
            </a:xfrm>
            <a:custGeom>
              <a:avLst/>
              <a:gdLst/>
              <a:ahLst/>
              <a:cxnLst/>
              <a:rect l="l" t="t" r="r" b="b"/>
              <a:pathLst>
                <a:path w="396" h="307" extrusionOk="0">
                  <a:moveTo>
                    <a:pt x="183" y="1"/>
                  </a:moveTo>
                  <a:cubicBezTo>
                    <a:pt x="1" y="1"/>
                    <a:pt x="1" y="305"/>
                    <a:pt x="183" y="305"/>
                  </a:cubicBezTo>
                  <a:cubicBezTo>
                    <a:pt x="192" y="306"/>
                    <a:pt x="201" y="307"/>
                    <a:pt x="210" y="307"/>
                  </a:cubicBezTo>
                  <a:cubicBezTo>
                    <a:pt x="395" y="307"/>
                    <a:pt x="387"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2"/>
            <p:cNvSpPr/>
            <p:nvPr/>
          </p:nvSpPr>
          <p:spPr>
            <a:xfrm>
              <a:off x="1381750" y="2612025"/>
              <a:ext cx="9900" cy="7625"/>
            </a:xfrm>
            <a:custGeom>
              <a:avLst/>
              <a:gdLst/>
              <a:ahLst/>
              <a:cxnLst/>
              <a:rect l="l" t="t" r="r" b="b"/>
              <a:pathLst>
                <a:path w="396" h="305" extrusionOk="0">
                  <a:moveTo>
                    <a:pt x="183" y="1"/>
                  </a:moveTo>
                  <a:cubicBezTo>
                    <a:pt x="1" y="1"/>
                    <a:pt x="1"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2"/>
            <p:cNvSpPr/>
            <p:nvPr/>
          </p:nvSpPr>
          <p:spPr>
            <a:xfrm>
              <a:off x="1391625" y="2589225"/>
              <a:ext cx="7625" cy="6125"/>
            </a:xfrm>
            <a:custGeom>
              <a:avLst/>
              <a:gdLst/>
              <a:ahLst/>
              <a:cxnLst/>
              <a:rect l="l" t="t" r="r" b="b"/>
              <a:pathLst>
                <a:path w="305" h="245" extrusionOk="0">
                  <a:moveTo>
                    <a:pt x="92" y="1"/>
                  </a:moveTo>
                  <a:cubicBezTo>
                    <a:pt x="61" y="1"/>
                    <a:pt x="61" y="1"/>
                    <a:pt x="31" y="31"/>
                  </a:cubicBezTo>
                  <a:cubicBezTo>
                    <a:pt x="1" y="31"/>
                    <a:pt x="1" y="62"/>
                    <a:pt x="1" y="62"/>
                  </a:cubicBezTo>
                  <a:lnTo>
                    <a:pt x="1" y="92"/>
                  </a:lnTo>
                  <a:lnTo>
                    <a:pt x="1" y="122"/>
                  </a:lnTo>
                  <a:lnTo>
                    <a:pt x="1" y="183"/>
                  </a:lnTo>
                  <a:lnTo>
                    <a:pt x="1" y="214"/>
                  </a:lnTo>
                  <a:lnTo>
                    <a:pt x="31" y="244"/>
                  </a:lnTo>
                  <a:lnTo>
                    <a:pt x="153" y="244"/>
                  </a:lnTo>
                  <a:cubicBezTo>
                    <a:pt x="183" y="244"/>
                    <a:pt x="183" y="214"/>
                    <a:pt x="213" y="214"/>
                  </a:cubicBezTo>
                  <a:cubicBezTo>
                    <a:pt x="213" y="214"/>
                    <a:pt x="213" y="183"/>
                    <a:pt x="244" y="183"/>
                  </a:cubicBezTo>
                  <a:cubicBezTo>
                    <a:pt x="244" y="122"/>
                    <a:pt x="305" y="122"/>
                    <a:pt x="305" y="92"/>
                  </a:cubicBezTo>
                  <a:lnTo>
                    <a:pt x="213" y="62"/>
                  </a:lnTo>
                  <a:cubicBezTo>
                    <a:pt x="213" y="62"/>
                    <a:pt x="213" y="31"/>
                    <a:pt x="18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2"/>
            <p:cNvSpPr/>
            <p:nvPr/>
          </p:nvSpPr>
          <p:spPr>
            <a:xfrm>
              <a:off x="1355925" y="2586200"/>
              <a:ext cx="9900" cy="7625"/>
            </a:xfrm>
            <a:custGeom>
              <a:avLst/>
              <a:gdLst/>
              <a:ahLst/>
              <a:cxnLst/>
              <a:rect l="l" t="t" r="r" b="b"/>
              <a:pathLst>
                <a:path w="396" h="305" extrusionOk="0">
                  <a:moveTo>
                    <a:pt x="213" y="0"/>
                  </a:moveTo>
                  <a:cubicBezTo>
                    <a:pt x="0" y="0"/>
                    <a:pt x="0" y="304"/>
                    <a:pt x="213" y="304"/>
                  </a:cubicBezTo>
                  <a:cubicBezTo>
                    <a:pt x="395" y="304"/>
                    <a:pt x="395"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2"/>
            <p:cNvSpPr/>
            <p:nvPr/>
          </p:nvSpPr>
          <p:spPr>
            <a:xfrm>
              <a:off x="1343750" y="2602900"/>
              <a:ext cx="10675" cy="7625"/>
            </a:xfrm>
            <a:custGeom>
              <a:avLst/>
              <a:gdLst/>
              <a:ahLst/>
              <a:cxnLst/>
              <a:rect l="l" t="t" r="r" b="b"/>
              <a:pathLst>
                <a:path w="427" h="305" extrusionOk="0">
                  <a:moveTo>
                    <a:pt x="183" y="1"/>
                  </a:moveTo>
                  <a:cubicBezTo>
                    <a:pt x="1" y="1"/>
                    <a:pt x="1" y="305"/>
                    <a:pt x="183" y="305"/>
                  </a:cubicBezTo>
                  <a:cubicBezTo>
                    <a:pt x="426" y="305"/>
                    <a:pt x="42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2"/>
            <p:cNvSpPr/>
            <p:nvPr/>
          </p:nvSpPr>
          <p:spPr>
            <a:xfrm>
              <a:off x="1381000" y="2631800"/>
              <a:ext cx="10650" cy="7650"/>
            </a:xfrm>
            <a:custGeom>
              <a:avLst/>
              <a:gdLst/>
              <a:ahLst/>
              <a:cxnLst/>
              <a:rect l="l" t="t" r="r" b="b"/>
              <a:pathLst>
                <a:path w="426" h="306" extrusionOk="0">
                  <a:moveTo>
                    <a:pt x="183" y="0"/>
                  </a:moveTo>
                  <a:cubicBezTo>
                    <a:pt x="0" y="0"/>
                    <a:pt x="0" y="304"/>
                    <a:pt x="183" y="304"/>
                  </a:cubicBezTo>
                  <a:cubicBezTo>
                    <a:pt x="193" y="305"/>
                    <a:pt x="203" y="306"/>
                    <a:pt x="213" y="306"/>
                  </a:cubicBezTo>
                  <a:cubicBezTo>
                    <a:pt x="425" y="306"/>
                    <a:pt x="41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2"/>
            <p:cNvSpPr/>
            <p:nvPr/>
          </p:nvSpPr>
          <p:spPr>
            <a:xfrm>
              <a:off x="1377950" y="2751100"/>
              <a:ext cx="25100" cy="25100"/>
            </a:xfrm>
            <a:custGeom>
              <a:avLst/>
              <a:gdLst/>
              <a:ahLst/>
              <a:cxnLst/>
              <a:rect l="l" t="t" r="r" b="b"/>
              <a:pathLst>
                <a:path w="1004" h="1004" fill="none" extrusionOk="0">
                  <a:moveTo>
                    <a:pt x="1004" y="486"/>
                  </a:moveTo>
                  <a:cubicBezTo>
                    <a:pt x="1004" y="760"/>
                    <a:pt x="760" y="1003"/>
                    <a:pt x="487" y="1003"/>
                  </a:cubicBezTo>
                  <a:cubicBezTo>
                    <a:pt x="213" y="1003"/>
                    <a:pt x="1" y="760"/>
                    <a:pt x="1" y="486"/>
                  </a:cubicBezTo>
                  <a:cubicBezTo>
                    <a:pt x="1" y="243"/>
                    <a:pt x="213" y="0"/>
                    <a:pt x="487" y="0"/>
                  </a:cubicBezTo>
                  <a:cubicBezTo>
                    <a:pt x="760" y="0"/>
                    <a:pt x="1004" y="243"/>
                    <a:pt x="1004" y="486"/>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2"/>
            <p:cNvSpPr/>
            <p:nvPr/>
          </p:nvSpPr>
          <p:spPr>
            <a:xfrm>
              <a:off x="1484325" y="2579350"/>
              <a:ext cx="78300" cy="78300"/>
            </a:xfrm>
            <a:custGeom>
              <a:avLst/>
              <a:gdLst/>
              <a:ahLst/>
              <a:cxnLst/>
              <a:rect l="l" t="t" r="r" b="b"/>
              <a:pathLst>
                <a:path w="3132" h="3132" extrusionOk="0">
                  <a:moveTo>
                    <a:pt x="1551" y="1"/>
                  </a:moveTo>
                  <a:cubicBezTo>
                    <a:pt x="700" y="1"/>
                    <a:pt x="1" y="700"/>
                    <a:pt x="1" y="1551"/>
                  </a:cubicBezTo>
                  <a:cubicBezTo>
                    <a:pt x="1" y="2432"/>
                    <a:pt x="700" y="3131"/>
                    <a:pt x="1551" y="3131"/>
                  </a:cubicBezTo>
                  <a:cubicBezTo>
                    <a:pt x="2433" y="3131"/>
                    <a:pt x="3132" y="2432"/>
                    <a:pt x="3132" y="1551"/>
                  </a:cubicBezTo>
                  <a:cubicBezTo>
                    <a:pt x="3132" y="700"/>
                    <a:pt x="2433" y="1"/>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2"/>
            <p:cNvSpPr/>
            <p:nvPr/>
          </p:nvSpPr>
          <p:spPr>
            <a:xfrm>
              <a:off x="1499525" y="2605950"/>
              <a:ext cx="17500" cy="12175"/>
            </a:xfrm>
            <a:custGeom>
              <a:avLst/>
              <a:gdLst/>
              <a:ahLst/>
              <a:cxnLst/>
              <a:rect l="l" t="t" r="r" b="b"/>
              <a:pathLst>
                <a:path w="700"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2"/>
            <p:cNvSpPr/>
            <p:nvPr/>
          </p:nvSpPr>
          <p:spPr>
            <a:xfrm>
              <a:off x="1519300" y="2605200"/>
              <a:ext cx="17475" cy="12200"/>
            </a:xfrm>
            <a:custGeom>
              <a:avLst/>
              <a:gdLst/>
              <a:ahLst/>
              <a:cxnLst/>
              <a:rect l="l" t="t" r="r" b="b"/>
              <a:pathLst>
                <a:path w="699" h="488" extrusionOk="0">
                  <a:moveTo>
                    <a:pt x="365" y="0"/>
                  </a:moveTo>
                  <a:cubicBezTo>
                    <a:pt x="0" y="0"/>
                    <a:pt x="0" y="487"/>
                    <a:pt x="365" y="487"/>
                  </a:cubicBezTo>
                  <a:cubicBezTo>
                    <a:pt x="374" y="487"/>
                    <a:pt x="384" y="488"/>
                    <a:pt x="393" y="488"/>
                  </a:cubicBezTo>
                  <a:cubicBezTo>
                    <a:pt x="699" y="488"/>
                    <a:pt x="690" y="0"/>
                    <a:pt x="36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2"/>
            <p:cNvSpPr/>
            <p:nvPr/>
          </p:nvSpPr>
          <p:spPr>
            <a:xfrm>
              <a:off x="1511700" y="2589225"/>
              <a:ext cx="16725" cy="12200"/>
            </a:xfrm>
            <a:custGeom>
              <a:avLst/>
              <a:gdLst/>
              <a:ahLst/>
              <a:cxnLst/>
              <a:rect l="l" t="t" r="r" b="b"/>
              <a:pathLst>
                <a:path w="669" h="488" extrusionOk="0">
                  <a:moveTo>
                    <a:pt x="365" y="1"/>
                  </a:moveTo>
                  <a:cubicBezTo>
                    <a:pt x="0" y="1"/>
                    <a:pt x="0" y="487"/>
                    <a:pt x="365" y="487"/>
                  </a:cubicBezTo>
                  <a:cubicBezTo>
                    <a:pt x="669" y="487"/>
                    <a:pt x="66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2"/>
            <p:cNvSpPr/>
            <p:nvPr/>
          </p:nvSpPr>
          <p:spPr>
            <a:xfrm>
              <a:off x="1543600" y="2609750"/>
              <a:ext cx="15975" cy="12300"/>
            </a:xfrm>
            <a:custGeom>
              <a:avLst/>
              <a:gdLst/>
              <a:ahLst/>
              <a:cxnLst/>
              <a:rect l="l" t="t" r="r" b="b"/>
              <a:pathLst>
                <a:path w="639" h="492" extrusionOk="0">
                  <a:moveTo>
                    <a:pt x="335" y="1"/>
                  </a:moveTo>
                  <a:cubicBezTo>
                    <a:pt x="1" y="1"/>
                    <a:pt x="1" y="487"/>
                    <a:pt x="335" y="487"/>
                  </a:cubicBezTo>
                  <a:cubicBezTo>
                    <a:pt x="351" y="490"/>
                    <a:pt x="366" y="492"/>
                    <a:pt x="381" y="492"/>
                  </a:cubicBezTo>
                  <a:cubicBezTo>
                    <a:pt x="638" y="492"/>
                    <a:pt x="623"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2"/>
            <p:cNvSpPr/>
            <p:nvPr/>
          </p:nvSpPr>
          <p:spPr>
            <a:xfrm>
              <a:off x="1511700" y="2633300"/>
              <a:ext cx="17500" cy="12950"/>
            </a:xfrm>
            <a:custGeom>
              <a:avLst/>
              <a:gdLst/>
              <a:ahLst/>
              <a:cxnLst/>
              <a:rect l="l" t="t" r="r" b="b"/>
              <a:pathLst>
                <a:path w="700" h="518" extrusionOk="0">
                  <a:moveTo>
                    <a:pt x="365" y="1"/>
                  </a:moveTo>
                  <a:cubicBezTo>
                    <a:pt x="0" y="1"/>
                    <a:pt x="0" y="518"/>
                    <a:pt x="365" y="518"/>
                  </a:cubicBezTo>
                  <a:cubicBezTo>
                    <a:pt x="699" y="518"/>
                    <a:pt x="699"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2"/>
            <p:cNvSpPr/>
            <p:nvPr/>
          </p:nvSpPr>
          <p:spPr>
            <a:xfrm>
              <a:off x="1491925" y="2627225"/>
              <a:ext cx="17525" cy="12175"/>
            </a:xfrm>
            <a:custGeom>
              <a:avLst/>
              <a:gdLst/>
              <a:ahLst/>
              <a:cxnLst/>
              <a:rect l="l" t="t" r="r" b="b"/>
              <a:pathLst>
                <a:path w="701"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2"/>
            <p:cNvSpPr/>
            <p:nvPr/>
          </p:nvSpPr>
          <p:spPr>
            <a:xfrm>
              <a:off x="1534500" y="2629500"/>
              <a:ext cx="17475" cy="12975"/>
            </a:xfrm>
            <a:custGeom>
              <a:avLst/>
              <a:gdLst/>
              <a:ahLst/>
              <a:cxnLst/>
              <a:rect l="l" t="t" r="r" b="b"/>
              <a:pathLst>
                <a:path w="699" h="519" extrusionOk="0">
                  <a:moveTo>
                    <a:pt x="365" y="1"/>
                  </a:moveTo>
                  <a:cubicBezTo>
                    <a:pt x="0" y="1"/>
                    <a:pt x="0" y="518"/>
                    <a:pt x="365" y="518"/>
                  </a:cubicBezTo>
                  <a:cubicBezTo>
                    <a:pt x="374" y="518"/>
                    <a:pt x="383" y="519"/>
                    <a:pt x="391" y="519"/>
                  </a:cubicBezTo>
                  <a:cubicBezTo>
                    <a:pt x="699" y="519"/>
                    <a:pt x="690" y="1"/>
                    <a:pt x="36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2"/>
            <p:cNvSpPr/>
            <p:nvPr/>
          </p:nvSpPr>
          <p:spPr>
            <a:xfrm>
              <a:off x="1513200" y="2621150"/>
              <a:ext cx="9925" cy="8375"/>
            </a:xfrm>
            <a:custGeom>
              <a:avLst/>
              <a:gdLst/>
              <a:ahLst/>
              <a:cxnLst/>
              <a:rect l="l" t="t" r="r" b="b"/>
              <a:pathLst>
                <a:path w="397" h="335" extrusionOk="0">
                  <a:moveTo>
                    <a:pt x="214" y="0"/>
                  </a:moveTo>
                  <a:cubicBezTo>
                    <a:pt x="1" y="0"/>
                    <a:pt x="1" y="335"/>
                    <a:pt x="214" y="335"/>
                  </a:cubicBezTo>
                  <a:cubicBezTo>
                    <a:pt x="396" y="335"/>
                    <a:pt x="396" y="0"/>
                    <a:pt x="21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2"/>
            <p:cNvSpPr/>
            <p:nvPr/>
          </p:nvSpPr>
          <p:spPr>
            <a:xfrm>
              <a:off x="1529175" y="2621150"/>
              <a:ext cx="11425" cy="8375"/>
            </a:xfrm>
            <a:custGeom>
              <a:avLst/>
              <a:gdLst/>
              <a:ahLst/>
              <a:cxnLst/>
              <a:rect l="l" t="t" r="r" b="b"/>
              <a:pathLst>
                <a:path w="457" h="335" extrusionOk="0">
                  <a:moveTo>
                    <a:pt x="213" y="0"/>
                  </a:moveTo>
                  <a:cubicBezTo>
                    <a:pt x="0" y="0"/>
                    <a:pt x="0" y="335"/>
                    <a:pt x="213" y="335"/>
                  </a:cubicBezTo>
                  <a:cubicBezTo>
                    <a:pt x="456" y="335"/>
                    <a:pt x="456" y="0"/>
                    <a:pt x="21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2"/>
            <p:cNvSpPr/>
            <p:nvPr/>
          </p:nvSpPr>
          <p:spPr>
            <a:xfrm>
              <a:off x="1538300" y="2595325"/>
              <a:ext cx="8375" cy="7600"/>
            </a:xfrm>
            <a:custGeom>
              <a:avLst/>
              <a:gdLst/>
              <a:ahLst/>
              <a:cxnLst/>
              <a:rect l="l" t="t" r="r" b="b"/>
              <a:pathLst>
                <a:path w="335" h="304" extrusionOk="0">
                  <a:moveTo>
                    <a:pt x="152" y="0"/>
                  </a:moveTo>
                  <a:cubicBezTo>
                    <a:pt x="122" y="0"/>
                    <a:pt x="122" y="0"/>
                    <a:pt x="91" y="61"/>
                  </a:cubicBezTo>
                  <a:cubicBezTo>
                    <a:pt x="61" y="61"/>
                    <a:pt x="61" y="91"/>
                    <a:pt x="0" y="122"/>
                  </a:cubicBezTo>
                  <a:lnTo>
                    <a:pt x="0" y="152"/>
                  </a:lnTo>
                  <a:lnTo>
                    <a:pt x="0" y="213"/>
                  </a:lnTo>
                  <a:lnTo>
                    <a:pt x="0" y="243"/>
                  </a:lnTo>
                  <a:lnTo>
                    <a:pt x="0" y="274"/>
                  </a:lnTo>
                  <a:lnTo>
                    <a:pt x="61" y="304"/>
                  </a:lnTo>
                  <a:lnTo>
                    <a:pt x="213" y="304"/>
                  </a:lnTo>
                  <a:cubicBezTo>
                    <a:pt x="243" y="304"/>
                    <a:pt x="243" y="274"/>
                    <a:pt x="274" y="274"/>
                  </a:cubicBezTo>
                  <a:cubicBezTo>
                    <a:pt x="274" y="274"/>
                    <a:pt x="274" y="243"/>
                    <a:pt x="304" y="243"/>
                  </a:cubicBezTo>
                  <a:cubicBezTo>
                    <a:pt x="304" y="213"/>
                    <a:pt x="334" y="213"/>
                    <a:pt x="334" y="152"/>
                  </a:cubicBezTo>
                  <a:cubicBezTo>
                    <a:pt x="304" y="122"/>
                    <a:pt x="304" y="91"/>
                    <a:pt x="304" y="91"/>
                  </a:cubicBezTo>
                  <a:cubicBezTo>
                    <a:pt x="304" y="61"/>
                    <a:pt x="304" y="61"/>
                    <a:pt x="274" y="61"/>
                  </a:cubicBezTo>
                  <a:lnTo>
                    <a:pt x="243" y="0"/>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2"/>
            <p:cNvSpPr/>
            <p:nvPr/>
          </p:nvSpPr>
          <p:spPr>
            <a:xfrm>
              <a:off x="1500300" y="2593025"/>
              <a:ext cx="11425" cy="8400"/>
            </a:xfrm>
            <a:custGeom>
              <a:avLst/>
              <a:gdLst/>
              <a:ahLst/>
              <a:cxnLst/>
              <a:rect l="l" t="t" r="r" b="b"/>
              <a:pathLst>
                <a:path w="457" h="336" extrusionOk="0">
                  <a:moveTo>
                    <a:pt x="243" y="1"/>
                  </a:moveTo>
                  <a:cubicBezTo>
                    <a:pt x="0" y="1"/>
                    <a:pt x="0" y="335"/>
                    <a:pt x="243" y="335"/>
                  </a:cubicBezTo>
                  <a:cubicBezTo>
                    <a:pt x="456" y="335"/>
                    <a:pt x="456" y="1"/>
                    <a:pt x="24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2"/>
            <p:cNvSpPr/>
            <p:nvPr/>
          </p:nvSpPr>
          <p:spPr>
            <a:xfrm>
              <a:off x="1487375" y="2612025"/>
              <a:ext cx="11425" cy="8400"/>
            </a:xfrm>
            <a:custGeom>
              <a:avLst/>
              <a:gdLst/>
              <a:ahLst/>
              <a:cxnLst/>
              <a:rect l="l" t="t" r="r" b="b"/>
              <a:pathLst>
                <a:path w="457" h="336" extrusionOk="0">
                  <a:moveTo>
                    <a:pt x="213" y="1"/>
                  </a:moveTo>
                  <a:cubicBezTo>
                    <a:pt x="1" y="1"/>
                    <a:pt x="1" y="335"/>
                    <a:pt x="213" y="335"/>
                  </a:cubicBezTo>
                  <a:cubicBezTo>
                    <a:pt x="456" y="335"/>
                    <a:pt x="456" y="1"/>
                    <a:pt x="21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2"/>
            <p:cNvSpPr/>
            <p:nvPr/>
          </p:nvSpPr>
          <p:spPr>
            <a:xfrm>
              <a:off x="1528400" y="2643175"/>
              <a:ext cx="11425" cy="8400"/>
            </a:xfrm>
            <a:custGeom>
              <a:avLst/>
              <a:gdLst/>
              <a:ahLst/>
              <a:cxnLst/>
              <a:rect l="l" t="t" r="r" b="b"/>
              <a:pathLst>
                <a:path w="457" h="336" extrusionOk="0">
                  <a:moveTo>
                    <a:pt x="214" y="1"/>
                  </a:moveTo>
                  <a:cubicBezTo>
                    <a:pt x="1" y="1"/>
                    <a:pt x="1" y="335"/>
                    <a:pt x="214" y="335"/>
                  </a:cubicBezTo>
                  <a:cubicBezTo>
                    <a:pt x="457" y="335"/>
                    <a:pt x="457" y="1"/>
                    <a:pt x="21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2"/>
            <p:cNvSpPr/>
            <p:nvPr/>
          </p:nvSpPr>
          <p:spPr>
            <a:xfrm>
              <a:off x="1405300" y="2697900"/>
              <a:ext cx="70700" cy="70700"/>
            </a:xfrm>
            <a:custGeom>
              <a:avLst/>
              <a:gdLst/>
              <a:ahLst/>
              <a:cxnLst/>
              <a:rect l="l" t="t" r="r" b="b"/>
              <a:pathLst>
                <a:path w="2828" h="2828" extrusionOk="0">
                  <a:moveTo>
                    <a:pt x="1399" y="0"/>
                  </a:moveTo>
                  <a:cubicBezTo>
                    <a:pt x="639" y="0"/>
                    <a:pt x="1" y="639"/>
                    <a:pt x="1" y="1399"/>
                  </a:cubicBezTo>
                  <a:cubicBezTo>
                    <a:pt x="1" y="2189"/>
                    <a:pt x="639" y="2827"/>
                    <a:pt x="1399" y="2827"/>
                  </a:cubicBezTo>
                  <a:cubicBezTo>
                    <a:pt x="2189" y="2827"/>
                    <a:pt x="2828" y="2189"/>
                    <a:pt x="2828" y="1399"/>
                  </a:cubicBezTo>
                  <a:cubicBezTo>
                    <a:pt x="2828" y="639"/>
                    <a:pt x="2189"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2"/>
            <p:cNvSpPr/>
            <p:nvPr/>
          </p:nvSpPr>
          <p:spPr>
            <a:xfrm>
              <a:off x="1418975" y="2722225"/>
              <a:ext cx="15225" cy="11450"/>
            </a:xfrm>
            <a:custGeom>
              <a:avLst/>
              <a:gdLst/>
              <a:ahLst/>
              <a:cxnLst/>
              <a:rect l="l" t="t" r="r" b="b"/>
              <a:pathLst>
                <a:path w="609" h="458" extrusionOk="0">
                  <a:moveTo>
                    <a:pt x="305" y="0"/>
                  </a:moveTo>
                  <a:cubicBezTo>
                    <a:pt x="1" y="0"/>
                    <a:pt x="1" y="456"/>
                    <a:pt x="305" y="456"/>
                  </a:cubicBezTo>
                  <a:cubicBezTo>
                    <a:pt x="314" y="457"/>
                    <a:pt x="323" y="457"/>
                    <a:pt x="332" y="457"/>
                  </a:cubicBezTo>
                  <a:cubicBezTo>
                    <a:pt x="609" y="457"/>
                    <a:pt x="600"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2"/>
            <p:cNvSpPr/>
            <p:nvPr/>
          </p:nvSpPr>
          <p:spPr>
            <a:xfrm>
              <a:off x="1437225" y="27222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2"/>
            <p:cNvSpPr/>
            <p:nvPr/>
          </p:nvSpPr>
          <p:spPr>
            <a:xfrm>
              <a:off x="1429625" y="27070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2"/>
            <p:cNvSpPr/>
            <p:nvPr/>
          </p:nvSpPr>
          <p:spPr>
            <a:xfrm>
              <a:off x="1457750" y="272677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2"/>
            <p:cNvSpPr/>
            <p:nvPr/>
          </p:nvSpPr>
          <p:spPr>
            <a:xfrm>
              <a:off x="1430375" y="27473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2"/>
            <p:cNvSpPr/>
            <p:nvPr/>
          </p:nvSpPr>
          <p:spPr>
            <a:xfrm>
              <a:off x="1412150" y="2741200"/>
              <a:ext cx="15200" cy="11475"/>
            </a:xfrm>
            <a:custGeom>
              <a:avLst/>
              <a:gdLst/>
              <a:ahLst/>
              <a:cxnLst/>
              <a:rect l="l" t="t" r="r" b="b"/>
              <a:pathLst>
                <a:path w="608" h="459" extrusionOk="0">
                  <a:moveTo>
                    <a:pt x="304" y="1"/>
                  </a:moveTo>
                  <a:cubicBezTo>
                    <a:pt x="0" y="1"/>
                    <a:pt x="0" y="457"/>
                    <a:pt x="304" y="457"/>
                  </a:cubicBezTo>
                  <a:cubicBezTo>
                    <a:pt x="314" y="458"/>
                    <a:pt x="322" y="458"/>
                    <a:pt x="331" y="458"/>
                  </a:cubicBezTo>
                  <a:cubicBezTo>
                    <a:pt x="608" y="458"/>
                    <a:pt x="599" y="1"/>
                    <a:pt x="304"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2"/>
            <p:cNvSpPr/>
            <p:nvPr/>
          </p:nvSpPr>
          <p:spPr>
            <a:xfrm>
              <a:off x="1450900" y="2745000"/>
              <a:ext cx="15225" cy="11425"/>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2"/>
            <p:cNvSpPr/>
            <p:nvPr/>
          </p:nvSpPr>
          <p:spPr>
            <a:xfrm>
              <a:off x="1431150" y="2735900"/>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2"/>
            <p:cNvSpPr/>
            <p:nvPr/>
          </p:nvSpPr>
          <p:spPr>
            <a:xfrm>
              <a:off x="1445575" y="2735900"/>
              <a:ext cx="9900" cy="7625"/>
            </a:xfrm>
            <a:custGeom>
              <a:avLst/>
              <a:gdLst/>
              <a:ahLst/>
              <a:cxnLst/>
              <a:rect l="l" t="t" r="r" b="b"/>
              <a:pathLst>
                <a:path w="396" h="305" extrusionOk="0">
                  <a:moveTo>
                    <a:pt x="183" y="0"/>
                  </a:moveTo>
                  <a:cubicBezTo>
                    <a:pt x="1" y="0"/>
                    <a:pt x="1" y="304"/>
                    <a:pt x="183" y="304"/>
                  </a:cubicBezTo>
                  <a:cubicBezTo>
                    <a:pt x="396" y="304"/>
                    <a:pt x="396"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2"/>
            <p:cNvSpPr/>
            <p:nvPr/>
          </p:nvSpPr>
          <p:spPr>
            <a:xfrm>
              <a:off x="1454700" y="2712325"/>
              <a:ext cx="7625" cy="6875"/>
            </a:xfrm>
            <a:custGeom>
              <a:avLst/>
              <a:gdLst/>
              <a:ahLst/>
              <a:cxnLst/>
              <a:rect l="l" t="t" r="r" b="b"/>
              <a:pathLst>
                <a:path w="305" h="275" extrusionOk="0">
                  <a:moveTo>
                    <a:pt x="122" y="1"/>
                  </a:moveTo>
                  <a:cubicBezTo>
                    <a:pt x="92" y="1"/>
                    <a:pt x="92" y="1"/>
                    <a:pt x="61" y="31"/>
                  </a:cubicBezTo>
                  <a:cubicBezTo>
                    <a:pt x="1" y="31"/>
                    <a:pt x="1" y="92"/>
                    <a:pt x="1" y="92"/>
                  </a:cubicBezTo>
                  <a:lnTo>
                    <a:pt x="1" y="123"/>
                  </a:lnTo>
                  <a:lnTo>
                    <a:pt x="1" y="153"/>
                  </a:lnTo>
                  <a:lnTo>
                    <a:pt x="1" y="183"/>
                  </a:lnTo>
                  <a:lnTo>
                    <a:pt x="1" y="214"/>
                  </a:lnTo>
                  <a:lnTo>
                    <a:pt x="61" y="275"/>
                  </a:lnTo>
                  <a:lnTo>
                    <a:pt x="153" y="275"/>
                  </a:lnTo>
                  <a:cubicBezTo>
                    <a:pt x="213" y="275"/>
                    <a:pt x="213" y="214"/>
                    <a:pt x="244" y="214"/>
                  </a:cubicBezTo>
                  <a:cubicBezTo>
                    <a:pt x="244" y="214"/>
                    <a:pt x="244" y="183"/>
                    <a:pt x="274" y="183"/>
                  </a:cubicBezTo>
                  <a:cubicBezTo>
                    <a:pt x="274" y="153"/>
                    <a:pt x="304" y="153"/>
                    <a:pt x="304" y="123"/>
                  </a:cubicBezTo>
                  <a:cubicBezTo>
                    <a:pt x="244" y="123"/>
                    <a:pt x="244" y="123"/>
                    <a:pt x="244" y="92"/>
                  </a:cubicBezTo>
                  <a:cubicBezTo>
                    <a:pt x="244" y="92"/>
                    <a:pt x="244" y="31"/>
                    <a:pt x="213" y="31"/>
                  </a:cubicBezTo>
                  <a:lnTo>
                    <a:pt x="153" y="1"/>
                  </a:ln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2"/>
            <p:cNvSpPr/>
            <p:nvPr/>
          </p:nvSpPr>
          <p:spPr>
            <a:xfrm>
              <a:off x="1419750" y="2710825"/>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2"/>
            <p:cNvSpPr/>
            <p:nvPr/>
          </p:nvSpPr>
          <p:spPr>
            <a:xfrm>
              <a:off x="1408350" y="2727525"/>
              <a:ext cx="9900" cy="7625"/>
            </a:xfrm>
            <a:custGeom>
              <a:avLst/>
              <a:gdLst/>
              <a:ahLst/>
              <a:cxnLst/>
              <a:rect l="l" t="t" r="r" b="b"/>
              <a:pathLst>
                <a:path w="396" h="305" extrusionOk="0">
                  <a:moveTo>
                    <a:pt x="183" y="1"/>
                  </a:moveTo>
                  <a:cubicBezTo>
                    <a:pt x="0" y="1"/>
                    <a:pt x="0"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2"/>
            <p:cNvSpPr/>
            <p:nvPr/>
          </p:nvSpPr>
          <p:spPr>
            <a:xfrm>
              <a:off x="1445575" y="2756400"/>
              <a:ext cx="9150" cy="7625"/>
            </a:xfrm>
            <a:custGeom>
              <a:avLst/>
              <a:gdLst/>
              <a:ahLst/>
              <a:cxnLst/>
              <a:rect l="l" t="t" r="r" b="b"/>
              <a:pathLst>
                <a:path w="366" h="305" extrusionOk="0">
                  <a:moveTo>
                    <a:pt x="183" y="1"/>
                  </a:moveTo>
                  <a:cubicBezTo>
                    <a:pt x="1" y="1"/>
                    <a:pt x="1" y="305"/>
                    <a:pt x="183" y="305"/>
                  </a:cubicBezTo>
                  <a:cubicBezTo>
                    <a:pt x="366" y="305"/>
                    <a:pt x="366" y="1"/>
                    <a:pt x="183" y="1"/>
                  </a:cubicBezTo>
                  <a:close/>
                </a:path>
              </a:pathLst>
            </a:custGeom>
            <a:solidFill>
              <a:srgbClr val="FEF7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2"/>
            <p:cNvSpPr/>
            <p:nvPr/>
          </p:nvSpPr>
          <p:spPr>
            <a:xfrm>
              <a:off x="1411375" y="2581300"/>
              <a:ext cx="64625" cy="43675"/>
            </a:xfrm>
            <a:custGeom>
              <a:avLst/>
              <a:gdLst/>
              <a:ahLst/>
              <a:cxnLst/>
              <a:rect l="l" t="t" r="r" b="b"/>
              <a:pathLst>
                <a:path w="2585" h="1747" extrusionOk="0">
                  <a:moveTo>
                    <a:pt x="745" y="1"/>
                  </a:moveTo>
                  <a:cubicBezTo>
                    <a:pt x="595" y="1"/>
                    <a:pt x="444" y="70"/>
                    <a:pt x="335" y="287"/>
                  </a:cubicBezTo>
                  <a:cubicBezTo>
                    <a:pt x="1" y="956"/>
                    <a:pt x="730" y="1139"/>
                    <a:pt x="730" y="1139"/>
                  </a:cubicBezTo>
                  <a:lnTo>
                    <a:pt x="730" y="1746"/>
                  </a:lnTo>
                  <a:lnTo>
                    <a:pt x="1794" y="1746"/>
                  </a:lnTo>
                  <a:lnTo>
                    <a:pt x="1794" y="1139"/>
                  </a:lnTo>
                  <a:cubicBezTo>
                    <a:pt x="1794" y="1139"/>
                    <a:pt x="2585" y="926"/>
                    <a:pt x="2189" y="379"/>
                  </a:cubicBezTo>
                  <a:cubicBezTo>
                    <a:pt x="2038" y="164"/>
                    <a:pt x="1856" y="102"/>
                    <a:pt x="1694" y="102"/>
                  </a:cubicBezTo>
                  <a:cubicBezTo>
                    <a:pt x="1465" y="102"/>
                    <a:pt x="1278" y="227"/>
                    <a:pt x="1278" y="227"/>
                  </a:cubicBezTo>
                  <a:cubicBezTo>
                    <a:pt x="1278" y="227"/>
                    <a:pt x="1014"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2"/>
            <p:cNvSpPr/>
            <p:nvPr/>
          </p:nvSpPr>
          <p:spPr>
            <a:xfrm>
              <a:off x="1312600" y="2729725"/>
              <a:ext cx="58525" cy="50275"/>
            </a:xfrm>
            <a:custGeom>
              <a:avLst/>
              <a:gdLst/>
              <a:ahLst/>
              <a:cxnLst/>
              <a:rect l="l" t="t" r="r" b="b"/>
              <a:pathLst>
                <a:path w="2341" h="2011" extrusionOk="0">
                  <a:moveTo>
                    <a:pt x="1443" y="0"/>
                  </a:moveTo>
                  <a:cubicBezTo>
                    <a:pt x="877" y="0"/>
                    <a:pt x="821" y="642"/>
                    <a:pt x="821" y="642"/>
                  </a:cubicBezTo>
                  <a:cubicBezTo>
                    <a:pt x="821" y="642"/>
                    <a:pt x="1" y="855"/>
                    <a:pt x="304" y="1463"/>
                  </a:cubicBezTo>
                  <a:cubicBezTo>
                    <a:pt x="426" y="1706"/>
                    <a:pt x="596" y="1779"/>
                    <a:pt x="757" y="1779"/>
                  </a:cubicBezTo>
                  <a:cubicBezTo>
                    <a:pt x="998" y="1779"/>
                    <a:pt x="1216" y="1615"/>
                    <a:pt x="1216" y="1615"/>
                  </a:cubicBezTo>
                  <a:lnTo>
                    <a:pt x="1703" y="2010"/>
                  </a:lnTo>
                  <a:lnTo>
                    <a:pt x="2341" y="1159"/>
                  </a:lnTo>
                  <a:lnTo>
                    <a:pt x="1855" y="794"/>
                  </a:lnTo>
                  <a:cubicBezTo>
                    <a:pt x="1855" y="794"/>
                    <a:pt x="2159" y="34"/>
                    <a:pt x="1520" y="4"/>
                  </a:cubicBezTo>
                  <a:cubicBezTo>
                    <a:pt x="1494" y="2"/>
                    <a:pt x="1468" y="0"/>
                    <a:pt x="1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2"/>
            <p:cNvSpPr/>
            <p:nvPr/>
          </p:nvSpPr>
          <p:spPr>
            <a:xfrm>
              <a:off x="1146500" y="3016900"/>
              <a:ext cx="218550" cy="153750"/>
            </a:xfrm>
            <a:custGeom>
              <a:avLst/>
              <a:gdLst/>
              <a:ahLst/>
              <a:cxnLst/>
              <a:rect l="l" t="t" r="r" b="b"/>
              <a:pathLst>
                <a:path w="8742" h="6150" extrusionOk="0">
                  <a:moveTo>
                    <a:pt x="6735" y="0"/>
                  </a:moveTo>
                  <a:cubicBezTo>
                    <a:pt x="5503" y="0"/>
                    <a:pt x="4395" y="1618"/>
                    <a:pt x="4395" y="1618"/>
                  </a:cubicBezTo>
                  <a:cubicBezTo>
                    <a:pt x="4395" y="1618"/>
                    <a:pt x="3340" y="1194"/>
                    <a:pt x="2325" y="1194"/>
                  </a:cubicBezTo>
                  <a:cubicBezTo>
                    <a:pt x="1558" y="1194"/>
                    <a:pt x="814" y="1436"/>
                    <a:pt x="565" y="2286"/>
                  </a:cubicBezTo>
                  <a:cubicBezTo>
                    <a:pt x="1" y="4218"/>
                    <a:pt x="1993" y="6150"/>
                    <a:pt x="4695" y="6150"/>
                  </a:cubicBezTo>
                  <a:cubicBezTo>
                    <a:pt x="4757" y="6150"/>
                    <a:pt x="4819" y="6149"/>
                    <a:pt x="4882" y="6146"/>
                  </a:cubicBezTo>
                  <a:cubicBezTo>
                    <a:pt x="7708" y="6025"/>
                    <a:pt x="8742" y="1010"/>
                    <a:pt x="7374" y="159"/>
                  </a:cubicBezTo>
                  <a:cubicBezTo>
                    <a:pt x="7161" y="47"/>
                    <a:pt x="6946" y="0"/>
                    <a:pt x="6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2"/>
            <p:cNvSpPr/>
            <p:nvPr/>
          </p:nvSpPr>
          <p:spPr>
            <a:xfrm>
              <a:off x="1202425" y="3004900"/>
              <a:ext cx="103350" cy="94250"/>
            </a:xfrm>
            <a:custGeom>
              <a:avLst/>
              <a:gdLst/>
              <a:ahLst/>
              <a:cxnLst/>
              <a:rect l="l" t="t" r="r" b="b"/>
              <a:pathLst>
                <a:path w="4134" h="3770" extrusionOk="0">
                  <a:moveTo>
                    <a:pt x="1702" y="0"/>
                  </a:moveTo>
                  <a:lnTo>
                    <a:pt x="1125" y="304"/>
                  </a:lnTo>
                  <a:lnTo>
                    <a:pt x="1429" y="1368"/>
                  </a:lnTo>
                  <a:cubicBezTo>
                    <a:pt x="1429" y="1368"/>
                    <a:pt x="213" y="1459"/>
                    <a:pt x="0" y="2006"/>
                  </a:cubicBezTo>
                  <a:cubicBezTo>
                    <a:pt x="172" y="2108"/>
                    <a:pt x="412" y="2141"/>
                    <a:pt x="655" y="2141"/>
                  </a:cubicBezTo>
                  <a:cubicBezTo>
                    <a:pt x="1142" y="2141"/>
                    <a:pt x="1641" y="2006"/>
                    <a:pt x="1642" y="2006"/>
                  </a:cubicBezTo>
                  <a:lnTo>
                    <a:pt x="1642" y="2006"/>
                  </a:lnTo>
                  <a:cubicBezTo>
                    <a:pt x="1641" y="2006"/>
                    <a:pt x="456" y="3131"/>
                    <a:pt x="882" y="3769"/>
                  </a:cubicBezTo>
                  <a:cubicBezTo>
                    <a:pt x="1733" y="3526"/>
                    <a:pt x="2189" y="2128"/>
                    <a:pt x="2189" y="2128"/>
                  </a:cubicBezTo>
                  <a:cubicBezTo>
                    <a:pt x="2189" y="2128"/>
                    <a:pt x="3261" y="2597"/>
                    <a:pt x="3873" y="2597"/>
                  </a:cubicBezTo>
                  <a:cubicBezTo>
                    <a:pt x="3975" y="2597"/>
                    <a:pt x="4064" y="2584"/>
                    <a:pt x="4134" y="2553"/>
                  </a:cubicBezTo>
                  <a:cubicBezTo>
                    <a:pt x="3556" y="1702"/>
                    <a:pt x="2736" y="1672"/>
                    <a:pt x="2736" y="1672"/>
                  </a:cubicBezTo>
                  <a:cubicBezTo>
                    <a:pt x="2736" y="1672"/>
                    <a:pt x="3830" y="1216"/>
                    <a:pt x="4134" y="578"/>
                  </a:cubicBezTo>
                  <a:cubicBezTo>
                    <a:pt x="4027" y="520"/>
                    <a:pt x="3910" y="495"/>
                    <a:pt x="3787" y="495"/>
                  </a:cubicBezTo>
                  <a:cubicBezTo>
                    <a:pt x="3067" y="495"/>
                    <a:pt x="2158" y="1338"/>
                    <a:pt x="2158" y="1338"/>
                  </a:cubicBezTo>
                  <a:lnTo>
                    <a:pt x="1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2"/>
            <p:cNvSpPr/>
            <p:nvPr/>
          </p:nvSpPr>
          <p:spPr>
            <a:xfrm>
              <a:off x="1179625" y="3096450"/>
              <a:ext cx="95775" cy="58050"/>
            </a:xfrm>
            <a:custGeom>
              <a:avLst/>
              <a:gdLst/>
              <a:ahLst/>
              <a:cxnLst/>
              <a:rect l="l" t="t" r="r" b="b"/>
              <a:pathLst>
                <a:path w="3831" h="2322" extrusionOk="0">
                  <a:moveTo>
                    <a:pt x="398" y="0"/>
                  </a:moveTo>
                  <a:cubicBezTo>
                    <a:pt x="368" y="0"/>
                    <a:pt x="337" y="5"/>
                    <a:pt x="304" y="16"/>
                  </a:cubicBezTo>
                  <a:cubicBezTo>
                    <a:pt x="122" y="77"/>
                    <a:pt x="0" y="290"/>
                    <a:pt x="61" y="442"/>
                  </a:cubicBezTo>
                  <a:cubicBezTo>
                    <a:pt x="274" y="1050"/>
                    <a:pt x="760" y="1536"/>
                    <a:pt x="1338" y="1840"/>
                  </a:cubicBezTo>
                  <a:cubicBezTo>
                    <a:pt x="1642" y="1992"/>
                    <a:pt x="2006" y="2113"/>
                    <a:pt x="2341" y="2205"/>
                  </a:cubicBezTo>
                  <a:cubicBezTo>
                    <a:pt x="2554" y="2235"/>
                    <a:pt x="2705" y="2265"/>
                    <a:pt x="2888" y="2265"/>
                  </a:cubicBezTo>
                  <a:cubicBezTo>
                    <a:pt x="3035" y="2286"/>
                    <a:pt x="3181" y="2322"/>
                    <a:pt x="3328" y="2322"/>
                  </a:cubicBezTo>
                  <a:cubicBezTo>
                    <a:pt x="3394" y="2322"/>
                    <a:pt x="3460" y="2315"/>
                    <a:pt x="3526" y="2296"/>
                  </a:cubicBezTo>
                  <a:cubicBezTo>
                    <a:pt x="3709" y="2265"/>
                    <a:pt x="3830" y="2083"/>
                    <a:pt x="3830" y="1931"/>
                  </a:cubicBezTo>
                  <a:cubicBezTo>
                    <a:pt x="3830" y="1779"/>
                    <a:pt x="3709" y="1627"/>
                    <a:pt x="3526" y="1597"/>
                  </a:cubicBezTo>
                  <a:cubicBezTo>
                    <a:pt x="3374" y="1505"/>
                    <a:pt x="3192" y="1536"/>
                    <a:pt x="3009" y="1505"/>
                  </a:cubicBezTo>
                  <a:cubicBezTo>
                    <a:pt x="2857" y="1505"/>
                    <a:pt x="2736" y="1475"/>
                    <a:pt x="2584" y="1445"/>
                  </a:cubicBezTo>
                  <a:cubicBezTo>
                    <a:pt x="2280" y="1384"/>
                    <a:pt x="1976" y="1293"/>
                    <a:pt x="1702" y="1171"/>
                  </a:cubicBezTo>
                  <a:cubicBezTo>
                    <a:pt x="1277" y="989"/>
                    <a:pt x="912" y="685"/>
                    <a:pt x="730" y="259"/>
                  </a:cubicBezTo>
                  <a:cubicBezTo>
                    <a:pt x="655" y="109"/>
                    <a:pt x="539" y="0"/>
                    <a:pt x="3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2"/>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2"/>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2"/>
            <p:cNvSpPr/>
            <p:nvPr/>
          </p:nvSpPr>
          <p:spPr>
            <a:xfrm>
              <a:off x="1527650" y="3015525"/>
              <a:ext cx="126175" cy="109450"/>
            </a:xfrm>
            <a:custGeom>
              <a:avLst/>
              <a:gdLst/>
              <a:ahLst/>
              <a:cxnLst/>
              <a:rect l="l" t="t" r="r" b="b"/>
              <a:pathLst>
                <a:path w="5047" h="4378" extrusionOk="0">
                  <a:moveTo>
                    <a:pt x="1125" y="1"/>
                  </a:moveTo>
                  <a:cubicBezTo>
                    <a:pt x="852" y="1"/>
                    <a:pt x="578" y="122"/>
                    <a:pt x="365" y="274"/>
                  </a:cubicBezTo>
                  <a:cubicBezTo>
                    <a:pt x="122" y="426"/>
                    <a:pt x="1" y="609"/>
                    <a:pt x="1" y="791"/>
                  </a:cubicBezTo>
                  <a:cubicBezTo>
                    <a:pt x="1" y="1247"/>
                    <a:pt x="669" y="1733"/>
                    <a:pt x="882" y="1885"/>
                  </a:cubicBezTo>
                  <a:lnTo>
                    <a:pt x="1004" y="1976"/>
                  </a:lnTo>
                  <a:lnTo>
                    <a:pt x="669" y="3983"/>
                  </a:lnTo>
                  <a:lnTo>
                    <a:pt x="3162" y="4378"/>
                  </a:lnTo>
                  <a:lnTo>
                    <a:pt x="3526" y="2493"/>
                  </a:lnTo>
                  <a:lnTo>
                    <a:pt x="3678" y="2463"/>
                  </a:lnTo>
                  <a:cubicBezTo>
                    <a:pt x="3982" y="2432"/>
                    <a:pt x="4742" y="2128"/>
                    <a:pt x="4925" y="1673"/>
                  </a:cubicBezTo>
                  <a:cubicBezTo>
                    <a:pt x="5046" y="1429"/>
                    <a:pt x="4955" y="1217"/>
                    <a:pt x="4803" y="943"/>
                  </a:cubicBezTo>
                  <a:cubicBezTo>
                    <a:pt x="4529" y="518"/>
                    <a:pt x="4195" y="335"/>
                    <a:pt x="3739" y="335"/>
                  </a:cubicBezTo>
                  <a:cubicBezTo>
                    <a:pt x="3162" y="335"/>
                    <a:pt x="2645" y="669"/>
                    <a:pt x="2645" y="669"/>
                  </a:cubicBezTo>
                  <a:lnTo>
                    <a:pt x="2432" y="791"/>
                  </a:lnTo>
                  <a:lnTo>
                    <a:pt x="2341" y="639"/>
                  </a:lnTo>
                  <a:cubicBezTo>
                    <a:pt x="2341" y="639"/>
                    <a:pt x="1855" y="1"/>
                    <a:pt x="1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2"/>
            <p:cNvSpPr/>
            <p:nvPr/>
          </p:nvSpPr>
          <p:spPr>
            <a:xfrm>
              <a:off x="1558800" y="3068900"/>
              <a:ext cx="53975" cy="28725"/>
            </a:xfrm>
            <a:custGeom>
              <a:avLst/>
              <a:gdLst/>
              <a:ahLst/>
              <a:cxnLst/>
              <a:rect l="l" t="t" r="r" b="b"/>
              <a:pathLst>
                <a:path w="2159" h="1149" extrusionOk="0">
                  <a:moveTo>
                    <a:pt x="509" y="0"/>
                  </a:moveTo>
                  <a:cubicBezTo>
                    <a:pt x="480" y="0"/>
                    <a:pt x="451" y="8"/>
                    <a:pt x="426" y="24"/>
                  </a:cubicBezTo>
                  <a:cubicBezTo>
                    <a:pt x="396" y="24"/>
                    <a:pt x="365" y="24"/>
                    <a:pt x="335" y="115"/>
                  </a:cubicBezTo>
                  <a:lnTo>
                    <a:pt x="62" y="358"/>
                  </a:lnTo>
                  <a:cubicBezTo>
                    <a:pt x="1" y="449"/>
                    <a:pt x="1" y="571"/>
                    <a:pt x="62" y="632"/>
                  </a:cubicBezTo>
                  <a:cubicBezTo>
                    <a:pt x="83" y="653"/>
                    <a:pt x="150" y="675"/>
                    <a:pt x="209" y="675"/>
                  </a:cubicBezTo>
                  <a:cubicBezTo>
                    <a:pt x="233" y="675"/>
                    <a:pt x="256" y="671"/>
                    <a:pt x="274" y="662"/>
                  </a:cubicBezTo>
                  <a:cubicBezTo>
                    <a:pt x="343" y="731"/>
                    <a:pt x="428" y="765"/>
                    <a:pt x="492" y="765"/>
                  </a:cubicBezTo>
                  <a:cubicBezTo>
                    <a:pt x="514" y="765"/>
                    <a:pt x="533" y="761"/>
                    <a:pt x="548" y="753"/>
                  </a:cubicBezTo>
                  <a:cubicBezTo>
                    <a:pt x="578" y="875"/>
                    <a:pt x="700" y="936"/>
                    <a:pt x="821" y="936"/>
                  </a:cubicBezTo>
                  <a:cubicBezTo>
                    <a:pt x="892" y="989"/>
                    <a:pt x="973" y="1021"/>
                    <a:pt x="1040" y="1021"/>
                  </a:cubicBezTo>
                  <a:cubicBezTo>
                    <a:pt x="1089" y="1021"/>
                    <a:pt x="1130" y="1004"/>
                    <a:pt x="1156" y="966"/>
                  </a:cubicBezTo>
                  <a:cubicBezTo>
                    <a:pt x="1213" y="1062"/>
                    <a:pt x="1320" y="1122"/>
                    <a:pt x="1421" y="1122"/>
                  </a:cubicBezTo>
                  <a:cubicBezTo>
                    <a:pt x="1480" y="1122"/>
                    <a:pt x="1537" y="1102"/>
                    <a:pt x="1581" y="1057"/>
                  </a:cubicBezTo>
                  <a:cubicBezTo>
                    <a:pt x="1642" y="1118"/>
                    <a:pt x="1718" y="1149"/>
                    <a:pt x="1794" y="1149"/>
                  </a:cubicBezTo>
                  <a:cubicBezTo>
                    <a:pt x="1870" y="1149"/>
                    <a:pt x="1946" y="1118"/>
                    <a:pt x="2007" y="1057"/>
                  </a:cubicBezTo>
                  <a:cubicBezTo>
                    <a:pt x="2128" y="936"/>
                    <a:pt x="2159" y="693"/>
                    <a:pt x="2037" y="601"/>
                  </a:cubicBezTo>
                  <a:cubicBezTo>
                    <a:pt x="2007" y="571"/>
                    <a:pt x="1916" y="510"/>
                    <a:pt x="1885" y="449"/>
                  </a:cubicBezTo>
                  <a:lnTo>
                    <a:pt x="1855" y="419"/>
                  </a:lnTo>
                  <a:cubicBezTo>
                    <a:pt x="1855" y="358"/>
                    <a:pt x="1824" y="358"/>
                    <a:pt x="1824" y="328"/>
                  </a:cubicBezTo>
                  <a:cubicBezTo>
                    <a:pt x="1733" y="206"/>
                    <a:pt x="1672" y="176"/>
                    <a:pt x="1551" y="176"/>
                  </a:cubicBezTo>
                  <a:cubicBezTo>
                    <a:pt x="1496" y="102"/>
                    <a:pt x="1418" y="62"/>
                    <a:pt x="1345" y="62"/>
                  </a:cubicBezTo>
                  <a:cubicBezTo>
                    <a:pt x="1298" y="62"/>
                    <a:pt x="1253" y="79"/>
                    <a:pt x="1217" y="115"/>
                  </a:cubicBezTo>
                  <a:cubicBezTo>
                    <a:pt x="1156" y="145"/>
                    <a:pt x="1125" y="145"/>
                    <a:pt x="1095" y="176"/>
                  </a:cubicBezTo>
                  <a:cubicBezTo>
                    <a:pt x="1065" y="176"/>
                    <a:pt x="1004" y="145"/>
                    <a:pt x="973" y="145"/>
                  </a:cubicBezTo>
                  <a:cubicBezTo>
                    <a:pt x="943" y="145"/>
                    <a:pt x="913" y="145"/>
                    <a:pt x="852" y="176"/>
                  </a:cubicBezTo>
                  <a:cubicBezTo>
                    <a:pt x="821" y="145"/>
                    <a:pt x="730" y="145"/>
                    <a:pt x="700" y="145"/>
                  </a:cubicBezTo>
                  <a:cubicBezTo>
                    <a:pt x="678" y="56"/>
                    <a:pt x="590" y="0"/>
                    <a:pt x="509" y="0"/>
                  </a:cubicBezTo>
                  <a:close/>
                </a:path>
              </a:pathLst>
            </a:custGeom>
            <a:solidFill>
              <a:srgbClr val="747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2"/>
            <p:cNvSpPr/>
            <p:nvPr/>
          </p:nvSpPr>
          <p:spPr>
            <a:xfrm>
              <a:off x="1539800" y="3021325"/>
              <a:ext cx="25100" cy="24625"/>
            </a:xfrm>
            <a:custGeom>
              <a:avLst/>
              <a:gdLst/>
              <a:ahLst/>
              <a:cxnLst/>
              <a:rect l="l" t="t" r="r" b="b"/>
              <a:pathLst>
                <a:path w="1004" h="985" extrusionOk="0">
                  <a:moveTo>
                    <a:pt x="607" y="1"/>
                  </a:moveTo>
                  <a:cubicBezTo>
                    <a:pt x="459" y="1"/>
                    <a:pt x="328" y="35"/>
                    <a:pt x="214" y="103"/>
                  </a:cubicBezTo>
                  <a:cubicBezTo>
                    <a:pt x="153" y="134"/>
                    <a:pt x="62" y="225"/>
                    <a:pt x="31" y="286"/>
                  </a:cubicBezTo>
                  <a:cubicBezTo>
                    <a:pt x="1" y="316"/>
                    <a:pt x="1" y="377"/>
                    <a:pt x="1" y="437"/>
                  </a:cubicBezTo>
                  <a:lnTo>
                    <a:pt x="1" y="559"/>
                  </a:lnTo>
                  <a:lnTo>
                    <a:pt x="1" y="681"/>
                  </a:lnTo>
                  <a:lnTo>
                    <a:pt x="1" y="711"/>
                  </a:lnTo>
                  <a:cubicBezTo>
                    <a:pt x="1" y="741"/>
                    <a:pt x="31" y="772"/>
                    <a:pt x="62" y="863"/>
                  </a:cubicBezTo>
                  <a:cubicBezTo>
                    <a:pt x="92" y="893"/>
                    <a:pt x="183" y="924"/>
                    <a:pt x="214" y="985"/>
                  </a:cubicBezTo>
                  <a:lnTo>
                    <a:pt x="274" y="985"/>
                  </a:lnTo>
                  <a:cubicBezTo>
                    <a:pt x="335" y="985"/>
                    <a:pt x="366" y="985"/>
                    <a:pt x="366" y="924"/>
                  </a:cubicBezTo>
                  <a:cubicBezTo>
                    <a:pt x="396" y="924"/>
                    <a:pt x="426" y="893"/>
                    <a:pt x="487" y="863"/>
                  </a:cubicBezTo>
                  <a:cubicBezTo>
                    <a:pt x="487" y="833"/>
                    <a:pt x="518" y="772"/>
                    <a:pt x="518" y="741"/>
                  </a:cubicBezTo>
                  <a:cubicBezTo>
                    <a:pt x="518" y="711"/>
                    <a:pt x="518" y="681"/>
                    <a:pt x="487" y="620"/>
                  </a:cubicBezTo>
                  <a:lnTo>
                    <a:pt x="791" y="620"/>
                  </a:lnTo>
                  <a:cubicBezTo>
                    <a:pt x="822" y="620"/>
                    <a:pt x="882" y="589"/>
                    <a:pt x="943" y="559"/>
                  </a:cubicBezTo>
                  <a:cubicBezTo>
                    <a:pt x="974" y="529"/>
                    <a:pt x="1004" y="437"/>
                    <a:pt x="1004" y="407"/>
                  </a:cubicBezTo>
                  <a:cubicBezTo>
                    <a:pt x="974" y="225"/>
                    <a:pt x="974" y="134"/>
                    <a:pt x="913" y="103"/>
                  </a:cubicBezTo>
                  <a:lnTo>
                    <a:pt x="852" y="73"/>
                  </a:lnTo>
                  <a:cubicBezTo>
                    <a:pt x="822" y="12"/>
                    <a:pt x="791" y="12"/>
                    <a:pt x="761" y="12"/>
                  </a:cubicBezTo>
                  <a:cubicBezTo>
                    <a:pt x="708" y="4"/>
                    <a:pt x="656" y="1"/>
                    <a:pt x="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2"/>
            <p:cNvSpPr/>
            <p:nvPr/>
          </p:nvSpPr>
          <p:spPr>
            <a:xfrm>
              <a:off x="1616550" y="3037750"/>
              <a:ext cx="24350" cy="22650"/>
            </a:xfrm>
            <a:custGeom>
              <a:avLst/>
              <a:gdLst/>
              <a:ahLst/>
              <a:cxnLst/>
              <a:rect l="l" t="t" r="r" b="b"/>
              <a:pathLst>
                <a:path w="974" h="906" extrusionOk="0">
                  <a:moveTo>
                    <a:pt x="320" y="1"/>
                  </a:moveTo>
                  <a:cubicBezTo>
                    <a:pt x="267" y="1"/>
                    <a:pt x="214" y="8"/>
                    <a:pt x="153" y="24"/>
                  </a:cubicBezTo>
                  <a:cubicBezTo>
                    <a:pt x="122" y="24"/>
                    <a:pt x="31" y="54"/>
                    <a:pt x="31" y="84"/>
                  </a:cubicBezTo>
                  <a:cubicBezTo>
                    <a:pt x="1" y="145"/>
                    <a:pt x="1" y="176"/>
                    <a:pt x="1" y="206"/>
                  </a:cubicBezTo>
                  <a:cubicBezTo>
                    <a:pt x="1" y="236"/>
                    <a:pt x="31" y="297"/>
                    <a:pt x="31" y="328"/>
                  </a:cubicBezTo>
                  <a:cubicBezTo>
                    <a:pt x="62" y="358"/>
                    <a:pt x="92" y="388"/>
                    <a:pt x="183" y="388"/>
                  </a:cubicBezTo>
                  <a:lnTo>
                    <a:pt x="244" y="388"/>
                  </a:lnTo>
                  <a:cubicBezTo>
                    <a:pt x="305" y="388"/>
                    <a:pt x="305" y="388"/>
                    <a:pt x="335" y="449"/>
                  </a:cubicBezTo>
                  <a:cubicBezTo>
                    <a:pt x="366" y="449"/>
                    <a:pt x="366" y="480"/>
                    <a:pt x="396" y="480"/>
                  </a:cubicBezTo>
                  <a:lnTo>
                    <a:pt x="487" y="540"/>
                  </a:lnTo>
                  <a:cubicBezTo>
                    <a:pt x="487" y="601"/>
                    <a:pt x="518" y="601"/>
                    <a:pt x="518" y="632"/>
                  </a:cubicBezTo>
                  <a:cubicBezTo>
                    <a:pt x="518" y="662"/>
                    <a:pt x="518" y="662"/>
                    <a:pt x="548" y="692"/>
                  </a:cubicBezTo>
                  <a:lnTo>
                    <a:pt x="548" y="753"/>
                  </a:lnTo>
                  <a:cubicBezTo>
                    <a:pt x="548" y="784"/>
                    <a:pt x="609" y="814"/>
                    <a:pt x="609" y="814"/>
                  </a:cubicBezTo>
                  <a:cubicBezTo>
                    <a:pt x="639" y="905"/>
                    <a:pt x="700" y="905"/>
                    <a:pt x="761" y="905"/>
                  </a:cubicBezTo>
                  <a:cubicBezTo>
                    <a:pt x="821" y="905"/>
                    <a:pt x="913" y="844"/>
                    <a:pt x="913" y="814"/>
                  </a:cubicBezTo>
                  <a:cubicBezTo>
                    <a:pt x="943" y="784"/>
                    <a:pt x="943" y="753"/>
                    <a:pt x="943" y="662"/>
                  </a:cubicBezTo>
                  <a:cubicBezTo>
                    <a:pt x="973" y="632"/>
                    <a:pt x="973" y="601"/>
                    <a:pt x="973" y="601"/>
                  </a:cubicBezTo>
                  <a:cubicBezTo>
                    <a:pt x="973" y="510"/>
                    <a:pt x="943" y="449"/>
                    <a:pt x="913" y="388"/>
                  </a:cubicBezTo>
                  <a:cubicBezTo>
                    <a:pt x="882" y="328"/>
                    <a:pt x="791" y="236"/>
                    <a:pt x="761" y="176"/>
                  </a:cubicBezTo>
                  <a:cubicBezTo>
                    <a:pt x="670" y="84"/>
                    <a:pt x="578" y="54"/>
                    <a:pt x="487" y="24"/>
                  </a:cubicBezTo>
                  <a:cubicBezTo>
                    <a:pt x="426" y="8"/>
                    <a:pt x="373"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2"/>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2"/>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2"/>
            <p:cNvSpPr/>
            <p:nvPr/>
          </p:nvSpPr>
          <p:spPr>
            <a:xfrm>
              <a:off x="1564875" y="3036975"/>
              <a:ext cx="124650" cy="116875"/>
            </a:xfrm>
            <a:custGeom>
              <a:avLst/>
              <a:gdLst/>
              <a:ahLst/>
              <a:cxnLst/>
              <a:rect l="l" t="t" r="r" b="b"/>
              <a:pathLst>
                <a:path w="4986" h="4675" extrusionOk="0">
                  <a:moveTo>
                    <a:pt x="3823" y="0"/>
                  </a:moveTo>
                  <a:cubicBezTo>
                    <a:pt x="3658" y="0"/>
                    <a:pt x="3491" y="40"/>
                    <a:pt x="3314" y="115"/>
                  </a:cubicBezTo>
                  <a:cubicBezTo>
                    <a:pt x="2797" y="359"/>
                    <a:pt x="2433" y="875"/>
                    <a:pt x="2433" y="875"/>
                  </a:cubicBezTo>
                  <a:lnTo>
                    <a:pt x="2311" y="1088"/>
                  </a:lnTo>
                  <a:lnTo>
                    <a:pt x="2129" y="967"/>
                  </a:lnTo>
                  <a:cubicBezTo>
                    <a:pt x="2129" y="967"/>
                    <a:pt x="1748" y="760"/>
                    <a:pt x="1296" y="760"/>
                  </a:cubicBezTo>
                  <a:cubicBezTo>
                    <a:pt x="1122" y="760"/>
                    <a:pt x="938" y="791"/>
                    <a:pt x="761" y="875"/>
                  </a:cubicBezTo>
                  <a:cubicBezTo>
                    <a:pt x="548" y="997"/>
                    <a:pt x="366" y="1149"/>
                    <a:pt x="183" y="1422"/>
                  </a:cubicBezTo>
                  <a:cubicBezTo>
                    <a:pt x="31" y="1666"/>
                    <a:pt x="1" y="1878"/>
                    <a:pt x="92" y="2061"/>
                  </a:cubicBezTo>
                  <a:cubicBezTo>
                    <a:pt x="274" y="2426"/>
                    <a:pt x="1065" y="2669"/>
                    <a:pt x="1338" y="2699"/>
                  </a:cubicBezTo>
                  <a:lnTo>
                    <a:pt x="1490" y="2729"/>
                  </a:lnTo>
                  <a:lnTo>
                    <a:pt x="2037" y="4675"/>
                  </a:lnTo>
                  <a:lnTo>
                    <a:pt x="4499" y="4006"/>
                  </a:lnTo>
                  <a:lnTo>
                    <a:pt x="4044" y="2182"/>
                  </a:lnTo>
                  <a:lnTo>
                    <a:pt x="4165" y="2091"/>
                  </a:lnTo>
                  <a:cubicBezTo>
                    <a:pt x="4378" y="1909"/>
                    <a:pt x="4986" y="1331"/>
                    <a:pt x="4955" y="845"/>
                  </a:cubicBezTo>
                  <a:cubicBezTo>
                    <a:pt x="4955" y="632"/>
                    <a:pt x="4803" y="419"/>
                    <a:pt x="4530" y="237"/>
                  </a:cubicBezTo>
                  <a:cubicBezTo>
                    <a:pt x="4281" y="77"/>
                    <a:pt x="4054" y="0"/>
                    <a:pt x="3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2"/>
            <p:cNvSpPr/>
            <p:nvPr/>
          </p:nvSpPr>
          <p:spPr>
            <a:xfrm>
              <a:off x="1613525" y="3093600"/>
              <a:ext cx="53200" cy="27475"/>
            </a:xfrm>
            <a:custGeom>
              <a:avLst/>
              <a:gdLst/>
              <a:ahLst/>
              <a:cxnLst/>
              <a:rect l="l" t="t" r="r" b="b"/>
              <a:pathLst>
                <a:path w="2128" h="1099" extrusionOk="0">
                  <a:moveTo>
                    <a:pt x="1459" y="1"/>
                  </a:moveTo>
                  <a:cubicBezTo>
                    <a:pt x="1406" y="1"/>
                    <a:pt x="1353" y="24"/>
                    <a:pt x="1307" y="69"/>
                  </a:cubicBezTo>
                  <a:cubicBezTo>
                    <a:pt x="1259" y="33"/>
                    <a:pt x="1202" y="16"/>
                    <a:pt x="1146" y="16"/>
                  </a:cubicBezTo>
                  <a:cubicBezTo>
                    <a:pt x="1061" y="16"/>
                    <a:pt x="979" y="56"/>
                    <a:pt x="942" y="130"/>
                  </a:cubicBezTo>
                  <a:cubicBezTo>
                    <a:pt x="912" y="161"/>
                    <a:pt x="912" y="221"/>
                    <a:pt x="882" y="252"/>
                  </a:cubicBezTo>
                  <a:cubicBezTo>
                    <a:pt x="851" y="252"/>
                    <a:pt x="791" y="252"/>
                    <a:pt x="760" y="282"/>
                  </a:cubicBezTo>
                  <a:cubicBezTo>
                    <a:pt x="730" y="282"/>
                    <a:pt x="699" y="343"/>
                    <a:pt x="699" y="373"/>
                  </a:cubicBezTo>
                  <a:lnTo>
                    <a:pt x="547" y="373"/>
                  </a:lnTo>
                  <a:cubicBezTo>
                    <a:pt x="502" y="328"/>
                    <a:pt x="441" y="305"/>
                    <a:pt x="384" y="305"/>
                  </a:cubicBezTo>
                  <a:cubicBezTo>
                    <a:pt x="327" y="305"/>
                    <a:pt x="274" y="328"/>
                    <a:pt x="243" y="373"/>
                  </a:cubicBezTo>
                  <a:cubicBezTo>
                    <a:pt x="183" y="373"/>
                    <a:pt x="152" y="404"/>
                    <a:pt x="152" y="464"/>
                  </a:cubicBezTo>
                  <a:lnTo>
                    <a:pt x="31" y="829"/>
                  </a:lnTo>
                  <a:cubicBezTo>
                    <a:pt x="0" y="920"/>
                    <a:pt x="31" y="1042"/>
                    <a:pt x="152" y="1072"/>
                  </a:cubicBezTo>
                  <a:cubicBezTo>
                    <a:pt x="180" y="1091"/>
                    <a:pt x="206" y="1098"/>
                    <a:pt x="230" y="1098"/>
                  </a:cubicBezTo>
                  <a:cubicBezTo>
                    <a:pt x="284" y="1098"/>
                    <a:pt x="332" y="1063"/>
                    <a:pt x="395" y="1042"/>
                  </a:cubicBezTo>
                  <a:cubicBezTo>
                    <a:pt x="429" y="1053"/>
                    <a:pt x="466" y="1060"/>
                    <a:pt x="502" y="1060"/>
                  </a:cubicBezTo>
                  <a:cubicBezTo>
                    <a:pt x="563" y="1060"/>
                    <a:pt x="619" y="1039"/>
                    <a:pt x="639" y="981"/>
                  </a:cubicBezTo>
                  <a:cubicBezTo>
                    <a:pt x="695" y="1019"/>
                    <a:pt x="774" y="1045"/>
                    <a:pt x="856" y="1045"/>
                  </a:cubicBezTo>
                  <a:cubicBezTo>
                    <a:pt x="906" y="1045"/>
                    <a:pt x="957" y="1035"/>
                    <a:pt x="1003" y="1012"/>
                  </a:cubicBezTo>
                  <a:cubicBezTo>
                    <a:pt x="1025" y="1019"/>
                    <a:pt x="1050" y="1023"/>
                    <a:pt x="1076" y="1023"/>
                  </a:cubicBezTo>
                  <a:cubicBezTo>
                    <a:pt x="1163" y="1023"/>
                    <a:pt x="1268" y="983"/>
                    <a:pt x="1338" y="890"/>
                  </a:cubicBezTo>
                  <a:cubicBezTo>
                    <a:pt x="1377" y="919"/>
                    <a:pt x="1425" y="933"/>
                    <a:pt x="1476" y="933"/>
                  </a:cubicBezTo>
                  <a:cubicBezTo>
                    <a:pt x="1583" y="933"/>
                    <a:pt x="1701" y="872"/>
                    <a:pt x="1763" y="768"/>
                  </a:cubicBezTo>
                  <a:cubicBezTo>
                    <a:pt x="1801" y="784"/>
                    <a:pt x="1841" y="791"/>
                    <a:pt x="1880" y="791"/>
                  </a:cubicBezTo>
                  <a:cubicBezTo>
                    <a:pt x="1997" y="791"/>
                    <a:pt x="2105" y="723"/>
                    <a:pt x="2128" y="586"/>
                  </a:cubicBezTo>
                  <a:cubicBezTo>
                    <a:pt x="2128" y="434"/>
                    <a:pt x="2098" y="252"/>
                    <a:pt x="1915" y="221"/>
                  </a:cubicBezTo>
                  <a:cubicBezTo>
                    <a:pt x="1824" y="221"/>
                    <a:pt x="1794" y="161"/>
                    <a:pt x="1702" y="130"/>
                  </a:cubicBezTo>
                  <a:lnTo>
                    <a:pt x="1672" y="100"/>
                  </a:lnTo>
                  <a:cubicBezTo>
                    <a:pt x="1642" y="100"/>
                    <a:pt x="1642" y="69"/>
                    <a:pt x="1611" y="69"/>
                  </a:cubicBezTo>
                  <a:cubicBezTo>
                    <a:pt x="1566" y="24"/>
                    <a:pt x="1512" y="1"/>
                    <a:pt x="14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2"/>
            <p:cNvSpPr/>
            <p:nvPr/>
          </p:nvSpPr>
          <p:spPr>
            <a:xfrm>
              <a:off x="1575525" y="3064175"/>
              <a:ext cx="22825" cy="27375"/>
            </a:xfrm>
            <a:custGeom>
              <a:avLst/>
              <a:gdLst/>
              <a:ahLst/>
              <a:cxnLst/>
              <a:rect l="l" t="t" r="r" b="b"/>
              <a:pathLst>
                <a:path w="913" h="1095" extrusionOk="0">
                  <a:moveTo>
                    <a:pt x="700" y="0"/>
                  </a:moveTo>
                  <a:cubicBezTo>
                    <a:pt x="639" y="0"/>
                    <a:pt x="608" y="0"/>
                    <a:pt x="578" y="30"/>
                  </a:cubicBezTo>
                  <a:cubicBezTo>
                    <a:pt x="365" y="91"/>
                    <a:pt x="213" y="182"/>
                    <a:pt x="122" y="334"/>
                  </a:cubicBezTo>
                  <a:cubicBezTo>
                    <a:pt x="92" y="395"/>
                    <a:pt x="31" y="486"/>
                    <a:pt x="0" y="608"/>
                  </a:cubicBezTo>
                  <a:lnTo>
                    <a:pt x="0" y="760"/>
                  </a:lnTo>
                  <a:cubicBezTo>
                    <a:pt x="0" y="790"/>
                    <a:pt x="0" y="821"/>
                    <a:pt x="31" y="851"/>
                  </a:cubicBezTo>
                  <a:cubicBezTo>
                    <a:pt x="31" y="912"/>
                    <a:pt x="61" y="942"/>
                    <a:pt x="61" y="942"/>
                  </a:cubicBezTo>
                  <a:cubicBezTo>
                    <a:pt x="61" y="942"/>
                    <a:pt x="61" y="973"/>
                    <a:pt x="122" y="973"/>
                  </a:cubicBezTo>
                  <a:cubicBezTo>
                    <a:pt x="152" y="1003"/>
                    <a:pt x="183" y="1064"/>
                    <a:pt x="213" y="1064"/>
                  </a:cubicBezTo>
                  <a:cubicBezTo>
                    <a:pt x="304" y="1094"/>
                    <a:pt x="335" y="1094"/>
                    <a:pt x="426" y="1094"/>
                  </a:cubicBezTo>
                  <a:lnTo>
                    <a:pt x="487" y="1094"/>
                  </a:lnTo>
                  <a:cubicBezTo>
                    <a:pt x="517" y="1094"/>
                    <a:pt x="517" y="1064"/>
                    <a:pt x="578" y="1064"/>
                  </a:cubicBezTo>
                  <a:cubicBezTo>
                    <a:pt x="608" y="1003"/>
                    <a:pt x="608" y="973"/>
                    <a:pt x="639" y="942"/>
                  </a:cubicBezTo>
                  <a:cubicBezTo>
                    <a:pt x="639" y="882"/>
                    <a:pt x="639" y="851"/>
                    <a:pt x="608" y="821"/>
                  </a:cubicBezTo>
                  <a:cubicBezTo>
                    <a:pt x="608" y="790"/>
                    <a:pt x="578" y="760"/>
                    <a:pt x="517" y="760"/>
                  </a:cubicBezTo>
                  <a:lnTo>
                    <a:pt x="517" y="699"/>
                  </a:lnTo>
                  <a:lnTo>
                    <a:pt x="578" y="669"/>
                  </a:lnTo>
                  <a:cubicBezTo>
                    <a:pt x="639" y="638"/>
                    <a:pt x="669" y="578"/>
                    <a:pt x="760" y="578"/>
                  </a:cubicBezTo>
                  <a:cubicBezTo>
                    <a:pt x="791" y="547"/>
                    <a:pt x="882" y="517"/>
                    <a:pt x="882" y="486"/>
                  </a:cubicBezTo>
                  <a:cubicBezTo>
                    <a:pt x="912" y="426"/>
                    <a:pt x="912" y="365"/>
                    <a:pt x="882" y="274"/>
                  </a:cubicBezTo>
                  <a:cubicBezTo>
                    <a:pt x="852" y="30"/>
                    <a:pt x="791"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2"/>
            <p:cNvSpPr/>
            <p:nvPr/>
          </p:nvSpPr>
          <p:spPr>
            <a:xfrm>
              <a:off x="1650000" y="3048200"/>
              <a:ext cx="28125" cy="16550"/>
            </a:xfrm>
            <a:custGeom>
              <a:avLst/>
              <a:gdLst/>
              <a:ahLst/>
              <a:cxnLst/>
              <a:rect l="l" t="t" r="r" b="b"/>
              <a:pathLst>
                <a:path w="1125" h="662" extrusionOk="0">
                  <a:moveTo>
                    <a:pt x="365" y="1"/>
                  </a:moveTo>
                  <a:cubicBezTo>
                    <a:pt x="243" y="1"/>
                    <a:pt x="152" y="92"/>
                    <a:pt x="61" y="122"/>
                  </a:cubicBezTo>
                  <a:cubicBezTo>
                    <a:pt x="31" y="183"/>
                    <a:pt x="0" y="214"/>
                    <a:pt x="0" y="244"/>
                  </a:cubicBezTo>
                  <a:cubicBezTo>
                    <a:pt x="0" y="274"/>
                    <a:pt x="0" y="335"/>
                    <a:pt x="31" y="366"/>
                  </a:cubicBezTo>
                  <a:cubicBezTo>
                    <a:pt x="61" y="396"/>
                    <a:pt x="61" y="426"/>
                    <a:pt x="152" y="426"/>
                  </a:cubicBezTo>
                  <a:cubicBezTo>
                    <a:pt x="172" y="426"/>
                    <a:pt x="206" y="453"/>
                    <a:pt x="245" y="453"/>
                  </a:cubicBezTo>
                  <a:cubicBezTo>
                    <a:pt x="264" y="453"/>
                    <a:pt x="284" y="447"/>
                    <a:pt x="304" y="426"/>
                  </a:cubicBezTo>
                  <a:cubicBezTo>
                    <a:pt x="335" y="426"/>
                    <a:pt x="335" y="396"/>
                    <a:pt x="365" y="396"/>
                  </a:cubicBezTo>
                  <a:lnTo>
                    <a:pt x="517" y="396"/>
                  </a:lnTo>
                  <a:cubicBezTo>
                    <a:pt x="547" y="396"/>
                    <a:pt x="578" y="426"/>
                    <a:pt x="578" y="426"/>
                  </a:cubicBezTo>
                  <a:cubicBezTo>
                    <a:pt x="639" y="426"/>
                    <a:pt x="639" y="487"/>
                    <a:pt x="669" y="487"/>
                  </a:cubicBezTo>
                  <a:lnTo>
                    <a:pt x="699" y="518"/>
                  </a:lnTo>
                  <a:lnTo>
                    <a:pt x="730" y="548"/>
                  </a:lnTo>
                  <a:lnTo>
                    <a:pt x="821" y="639"/>
                  </a:lnTo>
                  <a:cubicBezTo>
                    <a:pt x="836" y="654"/>
                    <a:pt x="866" y="662"/>
                    <a:pt x="901" y="662"/>
                  </a:cubicBezTo>
                  <a:cubicBezTo>
                    <a:pt x="935" y="662"/>
                    <a:pt x="973" y="654"/>
                    <a:pt x="1003" y="639"/>
                  </a:cubicBezTo>
                  <a:cubicBezTo>
                    <a:pt x="1034" y="578"/>
                    <a:pt x="1125" y="548"/>
                    <a:pt x="1125" y="487"/>
                  </a:cubicBezTo>
                  <a:cubicBezTo>
                    <a:pt x="1125" y="426"/>
                    <a:pt x="1125" y="366"/>
                    <a:pt x="1094" y="335"/>
                  </a:cubicBezTo>
                  <a:cubicBezTo>
                    <a:pt x="1064" y="244"/>
                    <a:pt x="1003" y="214"/>
                    <a:pt x="942" y="183"/>
                  </a:cubicBezTo>
                  <a:cubicBezTo>
                    <a:pt x="851" y="92"/>
                    <a:pt x="791" y="62"/>
                    <a:pt x="669" y="62"/>
                  </a:cubicBezTo>
                  <a:cubicBezTo>
                    <a:pt x="547" y="1"/>
                    <a:pt x="456"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2"/>
            <p:cNvSpPr/>
            <p:nvPr/>
          </p:nvSpPr>
          <p:spPr>
            <a:xfrm>
              <a:off x="1503250" y="3334600"/>
              <a:ext cx="187050" cy="124525"/>
            </a:xfrm>
            <a:custGeom>
              <a:avLst/>
              <a:gdLst/>
              <a:ahLst/>
              <a:cxnLst/>
              <a:rect l="l" t="t" r="r" b="b"/>
              <a:pathLst>
                <a:path w="7482" h="4981" extrusionOk="0">
                  <a:moveTo>
                    <a:pt x="5020" y="0"/>
                  </a:moveTo>
                  <a:cubicBezTo>
                    <a:pt x="4848" y="0"/>
                    <a:pt x="4655" y="60"/>
                    <a:pt x="4442" y="217"/>
                  </a:cubicBezTo>
                  <a:cubicBezTo>
                    <a:pt x="3499" y="916"/>
                    <a:pt x="3803" y="2557"/>
                    <a:pt x="2891" y="3317"/>
                  </a:cubicBezTo>
                  <a:cubicBezTo>
                    <a:pt x="1980" y="4077"/>
                    <a:pt x="65" y="3955"/>
                    <a:pt x="34" y="4472"/>
                  </a:cubicBezTo>
                  <a:cubicBezTo>
                    <a:pt x="0" y="4779"/>
                    <a:pt x="855" y="4981"/>
                    <a:pt x="1908" y="4981"/>
                  </a:cubicBezTo>
                  <a:cubicBezTo>
                    <a:pt x="2732" y="4981"/>
                    <a:pt x="3677" y="4857"/>
                    <a:pt x="4411" y="4563"/>
                  </a:cubicBezTo>
                  <a:cubicBezTo>
                    <a:pt x="6113" y="3864"/>
                    <a:pt x="7481" y="2800"/>
                    <a:pt x="7481" y="1828"/>
                  </a:cubicBezTo>
                  <a:cubicBezTo>
                    <a:pt x="7481" y="825"/>
                    <a:pt x="5901" y="642"/>
                    <a:pt x="5901" y="642"/>
                  </a:cubicBezTo>
                  <a:cubicBezTo>
                    <a:pt x="5901" y="642"/>
                    <a:pt x="5580" y="0"/>
                    <a:pt x="5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2"/>
            <p:cNvSpPr/>
            <p:nvPr/>
          </p:nvSpPr>
          <p:spPr>
            <a:xfrm>
              <a:off x="1640125" y="3307325"/>
              <a:ext cx="50175" cy="61575"/>
            </a:xfrm>
            <a:custGeom>
              <a:avLst/>
              <a:gdLst/>
              <a:ahLst/>
              <a:cxnLst/>
              <a:rect l="l" t="t" r="r" b="b"/>
              <a:pathLst>
                <a:path w="2007" h="2463" extrusionOk="0">
                  <a:moveTo>
                    <a:pt x="1368" y="1"/>
                  </a:moveTo>
                  <a:lnTo>
                    <a:pt x="0" y="2159"/>
                  </a:lnTo>
                  <a:lnTo>
                    <a:pt x="486" y="2463"/>
                  </a:lnTo>
                  <a:lnTo>
                    <a:pt x="2006" y="639"/>
                  </a:lnTo>
                  <a:lnTo>
                    <a:pt x="1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2"/>
            <p:cNvSpPr/>
            <p:nvPr/>
          </p:nvSpPr>
          <p:spPr>
            <a:xfrm>
              <a:off x="1228250" y="3285300"/>
              <a:ext cx="36500" cy="53975"/>
            </a:xfrm>
            <a:custGeom>
              <a:avLst/>
              <a:gdLst/>
              <a:ahLst/>
              <a:cxnLst/>
              <a:rect l="l" t="t" r="r" b="b"/>
              <a:pathLst>
                <a:path w="1460" h="2159" extrusionOk="0">
                  <a:moveTo>
                    <a:pt x="1216" y="0"/>
                  </a:moveTo>
                  <a:lnTo>
                    <a:pt x="1" y="183"/>
                  </a:lnTo>
                  <a:lnTo>
                    <a:pt x="1004" y="2158"/>
                  </a:lnTo>
                  <a:lnTo>
                    <a:pt x="1460" y="2037"/>
                  </a:lnTo>
                  <a:lnTo>
                    <a:pt x="1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2"/>
            <p:cNvSpPr/>
            <p:nvPr/>
          </p:nvSpPr>
          <p:spPr>
            <a:xfrm>
              <a:off x="1164425" y="3314125"/>
              <a:ext cx="191525" cy="156125"/>
            </a:xfrm>
            <a:custGeom>
              <a:avLst/>
              <a:gdLst/>
              <a:ahLst/>
              <a:cxnLst/>
              <a:rect l="l" t="t" r="r" b="b"/>
              <a:pathLst>
                <a:path w="7661" h="6245" extrusionOk="0">
                  <a:moveTo>
                    <a:pt x="5934" y="0"/>
                  </a:moveTo>
                  <a:cubicBezTo>
                    <a:pt x="5162" y="0"/>
                    <a:pt x="4621" y="1036"/>
                    <a:pt x="4621" y="1036"/>
                  </a:cubicBezTo>
                  <a:cubicBezTo>
                    <a:pt x="4621" y="1036"/>
                    <a:pt x="4545" y="252"/>
                    <a:pt x="3863" y="252"/>
                  </a:cubicBezTo>
                  <a:cubicBezTo>
                    <a:pt x="3797" y="252"/>
                    <a:pt x="3726" y="260"/>
                    <a:pt x="3648" y="276"/>
                  </a:cubicBezTo>
                  <a:cubicBezTo>
                    <a:pt x="2766" y="549"/>
                    <a:pt x="2554" y="1340"/>
                    <a:pt x="2554" y="1340"/>
                  </a:cubicBezTo>
                  <a:cubicBezTo>
                    <a:pt x="2554" y="1340"/>
                    <a:pt x="2284" y="956"/>
                    <a:pt x="1793" y="956"/>
                  </a:cubicBezTo>
                  <a:cubicBezTo>
                    <a:pt x="1565" y="956"/>
                    <a:pt x="1290" y="1038"/>
                    <a:pt x="973" y="1279"/>
                  </a:cubicBezTo>
                  <a:cubicBezTo>
                    <a:pt x="0" y="2039"/>
                    <a:pt x="578" y="5230"/>
                    <a:pt x="2037" y="5990"/>
                  </a:cubicBezTo>
                  <a:cubicBezTo>
                    <a:pt x="2391" y="6175"/>
                    <a:pt x="2670" y="6244"/>
                    <a:pt x="2889" y="6244"/>
                  </a:cubicBezTo>
                  <a:cubicBezTo>
                    <a:pt x="3574" y="6244"/>
                    <a:pt x="3678" y="5565"/>
                    <a:pt x="3678" y="5565"/>
                  </a:cubicBezTo>
                  <a:cubicBezTo>
                    <a:pt x="3678" y="5565"/>
                    <a:pt x="4203" y="6237"/>
                    <a:pt x="4834" y="6237"/>
                  </a:cubicBezTo>
                  <a:cubicBezTo>
                    <a:pt x="4962" y="6237"/>
                    <a:pt x="5095" y="6209"/>
                    <a:pt x="5228" y="6142"/>
                  </a:cubicBezTo>
                  <a:cubicBezTo>
                    <a:pt x="6079" y="5717"/>
                    <a:pt x="5897" y="5078"/>
                    <a:pt x="5897" y="5078"/>
                  </a:cubicBezTo>
                  <a:lnTo>
                    <a:pt x="5897" y="5078"/>
                  </a:lnTo>
                  <a:cubicBezTo>
                    <a:pt x="5897" y="5078"/>
                    <a:pt x="6136" y="5249"/>
                    <a:pt x="6454" y="5249"/>
                  </a:cubicBezTo>
                  <a:cubicBezTo>
                    <a:pt x="6656" y="5249"/>
                    <a:pt x="6889" y="5181"/>
                    <a:pt x="7113" y="4957"/>
                  </a:cubicBezTo>
                  <a:cubicBezTo>
                    <a:pt x="7660" y="4379"/>
                    <a:pt x="7204" y="397"/>
                    <a:pt x="6262" y="63"/>
                  </a:cubicBezTo>
                  <a:cubicBezTo>
                    <a:pt x="6149" y="19"/>
                    <a:pt x="6039"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2"/>
            <p:cNvSpPr/>
            <p:nvPr/>
          </p:nvSpPr>
          <p:spPr>
            <a:xfrm>
              <a:off x="1179625" y="3352450"/>
              <a:ext cx="31925" cy="63250"/>
            </a:xfrm>
            <a:custGeom>
              <a:avLst/>
              <a:gdLst/>
              <a:ahLst/>
              <a:cxnLst/>
              <a:rect l="l" t="t" r="r" b="b"/>
              <a:pathLst>
                <a:path w="1277" h="2530" extrusionOk="0">
                  <a:moveTo>
                    <a:pt x="1028" y="0"/>
                  </a:moveTo>
                  <a:cubicBezTo>
                    <a:pt x="960" y="0"/>
                    <a:pt x="886" y="31"/>
                    <a:pt x="821" y="80"/>
                  </a:cubicBezTo>
                  <a:cubicBezTo>
                    <a:pt x="152" y="627"/>
                    <a:pt x="0" y="1630"/>
                    <a:pt x="426" y="2390"/>
                  </a:cubicBezTo>
                  <a:cubicBezTo>
                    <a:pt x="475" y="2489"/>
                    <a:pt x="557" y="2530"/>
                    <a:pt x="639" y="2530"/>
                  </a:cubicBezTo>
                  <a:cubicBezTo>
                    <a:pt x="810" y="2530"/>
                    <a:pt x="984" y="2352"/>
                    <a:pt x="882" y="2147"/>
                  </a:cubicBezTo>
                  <a:cubicBezTo>
                    <a:pt x="791" y="2026"/>
                    <a:pt x="760" y="1874"/>
                    <a:pt x="730" y="1722"/>
                  </a:cubicBezTo>
                  <a:lnTo>
                    <a:pt x="730" y="1478"/>
                  </a:lnTo>
                  <a:lnTo>
                    <a:pt x="730" y="1387"/>
                  </a:lnTo>
                  <a:lnTo>
                    <a:pt x="730" y="1326"/>
                  </a:lnTo>
                  <a:lnTo>
                    <a:pt x="730" y="1266"/>
                  </a:lnTo>
                  <a:cubicBezTo>
                    <a:pt x="730" y="1174"/>
                    <a:pt x="760" y="1114"/>
                    <a:pt x="791" y="1022"/>
                  </a:cubicBezTo>
                  <a:cubicBezTo>
                    <a:pt x="821" y="962"/>
                    <a:pt x="821" y="901"/>
                    <a:pt x="882" y="840"/>
                  </a:cubicBezTo>
                  <a:cubicBezTo>
                    <a:pt x="943" y="688"/>
                    <a:pt x="1034" y="597"/>
                    <a:pt x="1186" y="445"/>
                  </a:cubicBezTo>
                  <a:cubicBezTo>
                    <a:pt x="1277" y="384"/>
                    <a:pt x="1247" y="202"/>
                    <a:pt x="1186" y="80"/>
                  </a:cubicBezTo>
                  <a:cubicBezTo>
                    <a:pt x="1143" y="24"/>
                    <a:pt x="1088" y="0"/>
                    <a:pt x="1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2"/>
            <p:cNvSpPr/>
            <p:nvPr/>
          </p:nvSpPr>
          <p:spPr>
            <a:xfrm>
              <a:off x="1263200" y="3438800"/>
              <a:ext cx="30425" cy="17675"/>
            </a:xfrm>
            <a:custGeom>
              <a:avLst/>
              <a:gdLst/>
              <a:ahLst/>
              <a:cxnLst/>
              <a:rect l="l" t="t" r="r" b="b"/>
              <a:pathLst>
                <a:path w="1217" h="707" extrusionOk="0">
                  <a:moveTo>
                    <a:pt x="457" y="152"/>
                  </a:moveTo>
                  <a:cubicBezTo>
                    <a:pt x="457" y="152"/>
                    <a:pt x="464" y="159"/>
                    <a:pt x="475" y="167"/>
                  </a:cubicBezTo>
                  <a:lnTo>
                    <a:pt x="475" y="167"/>
                  </a:lnTo>
                  <a:cubicBezTo>
                    <a:pt x="469" y="163"/>
                    <a:pt x="463" y="158"/>
                    <a:pt x="457" y="152"/>
                  </a:cubicBezTo>
                  <a:close/>
                  <a:moveTo>
                    <a:pt x="943" y="0"/>
                  </a:moveTo>
                  <a:cubicBezTo>
                    <a:pt x="882" y="0"/>
                    <a:pt x="791" y="61"/>
                    <a:pt x="761" y="91"/>
                  </a:cubicBezTo>
                  <a:lnTo>
                    <a:pt x="685" y="142"/>
                  </a:lnTo>
                  <a:lnTo>
                    <a:pt x="685" y="142"/>
                  </a:lnTo>
                  <a:cubicBezTo>
                    <a:pt x="671" y="147"/>
                    <a:pt x="659" y="152"/>
                    <a:pt x="648" y="157"/>
                  </a:cubicBezTo>
                  <a:lnTo>
                    <a:pt x="648" y="157"/>
                  </a:lnTo>
                  <a:cubicBezTo>
                    <a:pt x="624" y="165"/>
                    <a:pt x="601" y="182"/>
                    <a:pt x="578" y="182"/>
                  </a:cubicBezTo>
                  <a:cubicBezTo>
                    <a:pt x="553" y="182"/>
                    <a:pt x="532" y="182"/>
                    <a:pt x="515" y="180"/>
                  </a:cubicBezTo>
                  <a:lnTo>
                    <a:pt x="515" y="180"/>
                  </a:lnTo>
                  <a:cubicBezTo>
                    <a:pt x="516" y="181"/>
                    <a:pt x="517" y="182"/>
                    <a:pt x="518" y="182"/>
                  </a:cubicBezTo>
                  <a:cubicBezTo>
                    <a:pt x="502" y="182"/>
                    <a:pt x="486" y="175"/>
                    <a:pt x="475" y="167"/>
                  </a:cubicBezTo>
                  <a:lnTo>
                    <a:pt x="475" y="167"/>
                  </a:lnTo>
                  <a:cubicBezTo>
                    <a:pt x="487" y="174"/>
                    <a:pt x="500" y="178"/>
                    <a:pt x="515" y="180"/>
                  </a:cubicBezTo>
                  <a:lnTo>
                    <a:pt x="515" y="180"/>
                  </a:lnTo>
                  <a:cubicBezTo>
                    <a:pt x="487" y="152"/>
                    <a:pt x="486" y="152"/>
                    <a:pt x="457" y="152"/>
                  </a:cubicBezTo>
                  <a:cubicBezTo>
                    <a:pt x="426" y="122"/>
                    <a:pt x="335" y="91"/>
                    <a:pt x="274" y="91"/>
                  </a:cubicBezTo>
                  <a:cubicBezTo>
                    <a:pt x="183" y="91"/>
                    <a:pt x="122" y="122"/>
                    <a:pt x="62" y="152"/>
                  </a:cubicBezTo>
                  <a:cubicBezTo>
                    <a:pt x="1" y="243"/>
                    <a:pt x="1" y="426"/>
                    <a:pt x="62" y="517"/>
                  </a:cubicBezTo>
                  <a:cubicBezTo>
                    <a:pt x="188" y="643"/>
                    <a:pt x="357" y="707"/>
                    <a:pt x="515" y="707"/>
                  </a:cubicBezTo>
                  <a:cubicBezTo>
                    <a:pt x="547" y="707"/>
                    <a:pt x="578" y="704"/>
                    <a:pt x="609" y="699"/>
                  </a:cubicBezTo>
                  <a:cubicBezTo>
                    <a:pt x="791" y="699"/>
                    <a:pt x="973" y="608"/>
                    <a:pt x="1125" y="456"/>
                  </a:cubicBezTo>
                  <a:cubicBezTo>
                    <a:pt x="1186" y="426"/>
                    <a:pt x="1217" y="334"/>
                    <a:pt x="1217" y="274"/>
                  </a:cubicBezTo>
                  <a:cubicBezTo>
                    <a:pt x="1217" y="213"/>
                    <a:pt x="1186" y="122"/>
                    <a:pt x="1125" y="91"/>
                  </a:cubicBezTo>
                  <a:cubicBezTo>
                    <a:pt x="1095" y="31"/>
                    <a:pt x="1034" y="0"/>
                    <a:pt x="9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2"/>
            <p:cNvSpPr/>
            <p:nvPr/>
          </p:nvSpPr>
          <p:spPr>
            <a:xfrm>
              <a:off x="1301950" y="3332400"/>
              <a:ext cx="25125" cy="22075"/>
            </a:xfrm>
            <a:custGeom>
              <a:avLst/>
              <a:gdLst/>
              <a:ahLst/>
              <a:cxnLst/>
              <a:rect l="l" t="t" r="r" b="b"/>
              <a:pathLst>
                <a:path w="1005" h="883" extrusionOk="0">
                  <a:moveTo>
                    <a:pt x="290" y="488"/>
                  </a:moveTo>
                  <a:lnTo>
                    <a:pt x="290" y="488"/>
                  </a:lnTo>
                  <a:cubicBezTo>
                    <a:pt x="306" y="517"/>
                    <a:pt x="311" y="517"/>
                    <a:pt x="335" y="517"/>
                  </a:cubicBezTo>
                  <a:cubicBezTo>
                    <a:pt x="320" y="517"/>
                    <a:pt x="305" y="503"/>
                    <a:pt x="290" y="488"/>
                  </a:cubicBezTo>
                  <a:close/>
                  <a:moveTo>
                    <a:pt x="305" y="1"/>
                  </a:moveTo>
                  <a:cubicBezTo>
                    <a:pt x="244" y="1"/>
                    <a:pt x="153" y="1"/>
                    <a:pt x="123" y="31"/>
                  </a:cubicBezTo>
                  <a:cubicBezTo>
                    <a:pt x="92" y="92"/>
                    <a:pt x="1" y="122"/>
                    <a:pt x="1" y="183"/>
                  </a:cubicBezTo>
                  <a:cubicBezTo>
                    <a:pt x="1" y="274"/>
                    <a:pt x="1" y="335"/>
                    <a:pt x="31" y="396"/>
                  </a:cubicBezTo>
                  <a:cubicBezTo>
                    <a:pt x="123" y="396"/>
                    <a:pt x="153" y="457"/>
                    <a:pt x="244" y="457"/>
                  </a:cubicBezTo>
                  <a:cubicBezTo>
                    <a:pt x="260" y="457"/>
                    <a:pt x="275" y="472"/>
                    <a:pt x="290" y="488"/>
                  </a:cubicBezTo>
                  <a:lnTo>
                    <a:pt x="290" y="488"/>
                  </a:lnTo>
                  <a:cubicBezTo>
                    <a:pt x="286" y="480"/>
                    <a:pt x="281" y="470"/>
                    <a:pt x="275" y="457"/>
                  </a:cubicBezTo>
                  <a:lnTo>
                    <a:pt x="275" y="457"/>
                  </a:lnTo>
                  <a:cubicBezTo>
                    <a:pt x="305" y="517"/>
                    <a:pt x="366" y="517"/>
                    <a:pt x="427" y="548"/>
                  </a:cubicBezTo>
                  <a:lnTo>
                    <a:pt x="396" y="487"/>
                  </a:lnTo>
                  <a:lnTo>
                    <a:pt x="396" y="487"/>
                  </a:lnTo>
                  <a:lnTo>
                    <a:pt x="479" y="598"/>
                  </a:lnTo>
                  <a:lnTo>
                    <a:pt x="479" y="598"/>
                  </a:lnTo>
                  <a:cubicBezTo>
                    <a:pt x="471" y="591"/>
                    <a:pt x="463" y="585"/>
                    <a:pt x="457" y="578"/>
                  </a:cubicBezTo>
                  <a:lnTo>
                    <a:pt x="457" y="578"/>
                  </a:lnTo>
                  <a:lnTo>
                    <a:pt x="487" y="609"/>
                  </a:lnTo>
                  <a:lnTo>
                    <a:pt x="487" y="609"/>
                  </a:lnTo>
                  <a:lnTo>
                    <a:pt x="479" y="598"/>
                  </a:lnTo>
                  <a:lnTo>
                    <a:pt x="479" y="598"/>
                  </a:lnTo>
                  <a:cubicBezTo>
                    <a:pt x="508" y="622"/>
                    <a:pt x="542" y="653"/>
                    <a:pt x="547" y="713"/>
                  </a:cubicBezTo>
                  <a:lnTo>
                    <a:pt x="547" y="713"/>
                  </a:lnTo>
                  <a:cubicBezTo>
                    <a:pt x="545" y="696"/>
                    <a:pt x="534" y="685"/>
                    <a:pt x="487" y="639"/>
                  </a:cubicBezTo>
                  <a:lnTo>
                    <a:pt x="487" y="700"/>
                  </a:lnTo>
                  <a:cubicBezTo>
                    <a:pt x="487" y="730"/>
                    <a:pt x="548" y="761"/>
                    <a:pt x="548" y="761"/>
                  </a:cubicBezTo>
                  <a:cubicBezTo>
                    <a:pt x="548" y="791"/>
                    <a:pt x="579" y="791"/>
                    <a:pt x="609" y="852"/>
                  </a:cubicBezTo>
                  <a:cubicBezTo>
                    <a:pt x="639" y="882"/>
                    <a:pt x="761" y="882"/>
                    <a:pt x="791" y="882"/>
                  </a:cubicBezTo>
                  <a:cubicBezTo>
                    <a:pt x="882" y="852"/>
                    <a:pt x="913" y="791"/>
                    <a:pt x="943" y="761"/>
                  </a:cubicBezTo>
                  <a:cubicBezTo>
                    <a:pt x="1004" y="700"/>
                    <a:pt x="1004" y="609"/>
                    <a:pt x="1004" y="578"/>
                  </a:cubicBezTo>
                  <a:cubicBezTo>
                    <a:pt x="943" y="426"/>
                    <a:pt x="852" y="305"/>
                    <a:pt x="730" y="183"/>
                  </a:cubicBezTo>
                  <a:cubicBezTo>
                    <a:pt x="609" y="92"/>
                    <a:pt x="457"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2"/>
            <p:cNvSpPr/>
            <p:nvPr/>
          </p:nvSpPr>
          <p:spPr>
            <a:xfrm>
              <a:off x="981275" y="1989325"/>
              <a:ext cx="187725" cy="229100"/>
            </a:xfrm>
            <a:custGeom>
              <a:avLst/>
              <a:gdLst/>
              <a:ahLst/>
              <a:cxnLst/>
              <a:rect l="l" t="t" r="r" b="b"/>
              <a:pathLst>
                <a:path w="7509" h="9164" extrusionOk="0">
                  <a:moveTo>
                    <a:pt x="2846" y="1"/>
                  </a:moveTo>
                  <a:cubicBezTo>
                    <a:pt x="2655" y="1"/>
                    <a:pt x="2466" y="72"/>
                    <a:pt x="2281" y="228"/>
                  </a:cubicBezTo>
                  <a:cubicBezTo>
                    <a:pt x="1" y="2173"/>
                    <a:pt x="7509" y="9164"/>
                    <a:pt x="7509" y="9164"/>
                  </a:cubicBezTo>
                  <a:cubicBezTo>
                    <a:pt x="7509" y="9164"/>
                    <a:pt x="5019" y="1"/>
                    <a:pt x="2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2"/>
            <p:cNvSpPr/>
            <p:nvPr/>
          </p:nvSpPr>
          <p:spPr>
            <a:xfrm>
              <a:off x="1667475" y="1989325"/>
              <a:ext cx="188475" cy="229100"/>
            </a:xfrm>
            <a:custGeom>
              <a:avLst/>
              <a:gdLst/>
              <a:ahLst/>
              <a:cxnLst/>
              <a:rect l="l" t="t" r="r" b="b"/>
              <a:pathLst>
                <a:path w="7539" h="9164" extrusionOk="0">
                  <a:moveTo>
                    <a:pt x="4699" y="1"/>
                  </a:moveTo>
                  <a:cubicBezTo>
                    <a:pt x="2541" y="1"/>
                    <a:pt x="0" y="9164"/>
                    <a:pt x="0" y="9164"/>
                  </a:cubicBezTo>
                  <a:cubicBezTo>
                    <a:pt x="0" y="9164"/>
                    <a:pt x="7538" y="2173"/>
                    <a:pt x="5259" y="228"/>
                  </a:cubicBezTo>
                  <a:cubicBezTo>
                    <a:pt x="5076" y="72"/>
                    <a:pt x="4889" y="1"/>
                    <a:pt x="4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2"/>
            <p:cNvSpPr/>
            <p:nvPr/>
          </p:nvSpPr>
          <p:spPr>
            <a:xfrm>
              <a:off x="1331600" y="1946700"/>
              <a:ext cx="153800" cy="264900"/>
            </a:xfrm>
            <a:custGeom>
              <a:avLst/>
              <a:gdLst/>
              <a:ahLst/>
              <a:cxnLst/>
              <a:rect l="l" t="t" r="r" b="b"/>
              <a:pathLst>
                <a:path w="6152" h="10596" extrusionOk="0">
                  <a:moveTo>
                    <a:pt x="3366" y="0"/>
                  </a:moveTo>
                  <a:cubicBezTo>
                    <a:pt x="3301" y="0"/>
                    <a:pt x="3233" y="6"/>
                    <a:pt x="3162" y="18"/>
                  </a:cubicBezTo>
                  <a:cubicBezTo>
                    <a:pt x="0" y="534"/>
                    <a:pt x="3162" y="10595"/>
                    <a:pt x="3162" y="10595"/>
                  </a:cubicBezTo>
                  <a:cubicBezTo>
                    <a:pt x="3162" y="10595"/>
                    <a:pt x="6151" y="0"/>
                    <a:pt x="3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908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22"/>
                                        </p:tgtEl>
                                        <p:attrNameLst>
                                          <p:attrName>style.visibility</p:attrName>
                                        </p:attrNameLst>
                                      </p:cBhvr>
                                      <p:to>
                                        <p:strVal val="visible"/>
                                      </p:to>
                                    </p:set>
                                    <p:anim calcmode="lin" valueType="num">
                                      <p:cBhvr additive="base">
                                        <p:cTn id="7" dur="1000"/>
                                        <p:tgtEl>
                                          <p:spTgt spid="16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Google Shape;1620;p72"/>
          <p:cNvSpPr txBox="1">
            <a:spLocks noGrp="1"/>
          </p:cNvSpPr>
          <p:nvPr>
            <p:ph type="title"/>
          </p:nvPr>
        </p:nvSpPr>
        <p:spPr>
          <a:xfrm>
            <a:off x="277091" y="128270"/>
            <a:ext cx="8622145" cy="6712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How this system works</a:t>
            </a:r>
            <a:endParaRPr sz="2800" dirty="0"/>
          </a:p>
        </p:txBody>
      </p:sp>
      <p:sp>
        <p:nvSpPr>
          <p:cNvPr id="1621" name="Google Shape;1621;p72"/>
          <p:cNvSpPr txBox="1">
            <a:spLocks noGrp="1"/>
          </p:cNvSpPr>
          <p:nvPr>
            <p:ph type="body" idx="1"/>
          </p:nvPr>
        </p:nvSpPr>
        <p:spPr>
          <a:xfrm>
            <a:off x="347289" y="1287531"/>
            <a:ext cx="5813877" cy="36609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Customer / Login Information:</a:t>
            </a:r>
          </a:p>
          <a:p>
            <a:pPr marL="0" lvl="0" indent="0" algn="l" rtl="0">
              <a:spcBef>
                <a:spcPts val="0"/>
              </a:spcBef>
              <a:spcAft>
                <a:spcPts val="0"/>
              </a:spcAft>
              <a:buNone/>
            </a:pPr>
            <a:endParaRPr lang="en-US" sz="400" b="1" dirty="0"/>
          </a:p>
          <a:p>
            <a:pPr marL="285750" lvl="0" indent="-285750" algn="l" rtl="0">
              <a:spcBef>
                <a:spcPts val="0"/>
              </a:spcBef>
              <a:spcAft>
                <a:spcPts val="0"/>
              </a:spcAft>
              <a:buFont typeface="Arial" panose="020B0604020202020204" pitchFamily="34" charset="0"/>
              <a:buChar char="•"/>
            </a:pPr>
            <a:r>
              <a:rPr lang="en-US" dirty="0"/>
              <a:t>Provides personal details - name, phone number and email.</a:t>
            </a:r>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600" b="1" dirty="0"/>
              <a:t>Menu Display:</a:t>
            </a:r>
          </a:p>
          <a:p>
            <a:pPr marL="0" lvl="0" indent="0" algn="l" rtl="0">
              <a:spcBef>
                <a:spcPts val="0"/>
              </a:spcBef>
              <a:spcAft>
                <a:spcPts val="0"/>
              </a:spcAft>
              <a:buNone/>
            </a:pPr>
            <a:endParaRPr lang="en-US" sz="400" b="1" dirty="0"/>
          </a:p>
          <a:p>
            <a:pPr marL="285750" indent="-285750" algn="l">
              <a:buFont typeface="Arial" panose="020B0604020202020204" pitchFamily="34" charset="0"/>
              <a:buChar char="•"/>
            </a:pPr>
            <a:r>
              <a:rPr lang="en-US" dirty="0"/>
              <a:t>Menu with pizzas and other products displayed.</a:t>
            </a:r>
          </a:p>
          <a:p>
            <a:pPr marL="285750" indent="-285750" algn="l">
              <a:buFont typeface="Arial" panose="020B0604020202020204" pitchFamily="34" charset="0"/>
              <a:buChar char="•"/>
            </a:pPr>
            <a:r>
              <a:rPr lang="en-US" dirty="0"/>
              <a:t>Ingredients listed with respective prices.</a:t>
            </a:r>
          </a:p>
          <a:p>
            <a:pPr marL="0" indent="0" algn="l">
              <a:buNone/>
            </a:pPr>
            <a:endParaRPr lang="en-US" sz="1200" dirty="0"/>
          </a:p>
          <a:p>
            <a:pPr marL="0" indent="0" algn="l">
              <a:buNone/>
            </a:pPr>
            <a:endParaRPr lang="en-US" sz="1200" dirty="0"/>
          </a:p>
          <a:p>
            <a:pPr marL="0" indent="0" algn="l">
              <a:buNone/>
            </a:pPr>
            <a:r>
              <a:rPr lang="en-US" sz="1600" b="1" dirty="0"/>
              <a:t>Pizza Customization:</a:t>
            </a:r>
          </a:p>
          <a:p>
            <a:pPr marL="0" indent="0" algn="l">
              <a:buNone/>
            </a:pPr>
            <a:endParaRPr lang="en-US" sz="400" dirty="0"/>
          </a:p>
          <a:p>
            <a:pPr marL="285750" indent="-285750" algn="l">
              <a:buFont typeface="Arial" panose="020B0604020202020204" pitchFamily="34" charset="0"/>
              <a:buChar char="•"/>
            </a:pPr>
            <a:r>
              <a:rPr lang="en-US" dirty="0"/>
              <a:t>Customer customizes the pizza, adjusting ingredients and selecting quantities.</a:t>
            </a:r>
          </a:p>
          <a:p>
            <a:pPr marL="0" indent="0" algn="l">
              <a:buNone/>
            </a:pPr>
            <a:endParaRPr lang="en-US" dirty="0"/>
          </a:p>
          <a:p>
            <a:pPr marL="0" indent="0" algn="l">
              <a:buNone/>
            </a:pPr>
            <a:endParaRPr lang="en-US" dirty="0"/>
          </a:p>
          <a:p>
            <a:pPr marL="0" indent="0" algn="l">
              <a:buNone/>
            </a:pPr>
            <a:endParaRPr dirty="0"/>
          </a:p>
        </p:txBody>
      </p:sp>
      <p:grpSp>
        <p:nvGrpSpPr>
          <p:cNvPr id="2" name="Google Shape;4671;p111">
            <a:extLst>
              <a:ext uri="{FF2B5EF4-FFF2-40B4-BE49-F238E27FC236}">
                <a16:creationId xmlns:a16="http://schemas.microsoft.com/office/drawing/2014/main" id="{A39157E9-46FC-530C-BED6-9888AB72E532}"/>
              </a:ext>
            </a:extLst>
          </p:cNvPr>
          <p:cNvGrpSpPr/>
          <p:nvPr/>
        </p:nvGrpSpPr>
        <p:grpSpPr>
          <a:xfrm flipH="1">
            <a:off x="6276272" y="1413047"/>
            <a:ext cx="2672475" cy="2576026"/>
            <a:chOff x="4216900" y="2323475"/>
            <a:chExt cx="1715875" cy="1685550"/>
          </a:xfrm>
        </p:grpSpPr>
        <p:sp>
          <p:nvSpPr>
            <p:cNvPr id="3" name="Google Shape;4672;p111">
              <a:extLst>
                <a:ext uri="{FF2B5EF4-FFF2-40B4-BE49-F238E27FC236}">
                  <a16:creationId xmlns:a16="http://schemas.microsoft.com/office/drawing/2014/main" id="{0C6A2732-E6CC-7CC0-B68E-A6FA7E335EBF}"/>
                </a:ext>
              </a:extLst>
            </p:cNvPr>
            <p:cNvSpPr/>
            <p:nvPr/>
          </p:nvSpPr>
          <p:spPr>
            <a:xfrm>
              <a:off x="5215400" y="3841525"/>
              <a:ext cx="92750" cy="129225"/>
            </a:xfrm>
            <a:custGeom>
              <a:avLst/>
              <a:gdLst/>
              <a:ahLst/>
              <a:cxnLst/>
              <a:rect l="l" t="t" r="r" b="b"/>
              <a:pathLst>
                <a:path w="3710" h="5169" extrusionOk="0">
                  <a:moveTo>
                    <a:pt x="1065" y="1"/>
                  </a:moveTo>
                  <a:lnTo>
                    <a:pt x="1" y="4530"/>
                  </a:lnTo>
                  <a:lnTo>
                    <a:pt x="3010" y="5168"/>
                  </a:lnTo>
                  <a:lnTo>
                    <a:pt x="3709" y="882"/>
                  </a:lnTo>
                  <a:lnTo>
                    <a:pt x="10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673;p111">
              <a:extLst>
                <a:ext uri="{FF2B5EF4-FFF2-40B4-BE49-F238E27FC236}">
                  <a16:creationId xmlns:a16="http://schemas.microsoft.com/office/drawing/2014/main" id="{3DC4DEA3-2983-356B-DF72-0E7D54833127}"/>
                </a:ext>
              </a:extLst>
            </p:cNvPr>
            <p:cNvSpPr/>
            <p:nvPr/>
          </p:nvSpPr>
          <p:spPr>
            <a:xfrm>
              <a:off x="4750350" y="3105200"/>
              <a:ext cx="642150" cy="780425"/>
            </a:xfrm>
            <a:custGeom>
              <a:avLst/>
              <a:gdLst/>
              <a:ahLst/>
              <a:cxnLst/>
              <a:rect l="l" t="t" r="r" b="b"/>
              <a:pathLst>
                <a:path w="25686" h="31217" extrusionOk="0">
                  <a:moveTo>
                    <a:pt x="6323" y="0"/>
                  </a:moveTo>
                  <a:cubicBezTo>
                    <a:pt x="6323" y="0"/>
                    <a:pt x="1" y="8998"/>
                    <a:pt x="274" y="9575"/>
                  </a:cubicBezTo>
                  <a:cubicBezTo>
                    <a:pt x="2554" y="12007"/>
                    <a:pt x="6809" y="12128"/>
                    <a:pt x="6809" y="12128"/>
                  </a:cubicBezTo>
                  <a:lnTo>
                    <a:pt x="19393" y="16505"/>
                  </a:lnTo>
                  <a:lnTo>
                    <a:pt x="18481" y="30487"/>
                  </a:lnTo>
                  <a:lnTo>
                    <a:pt x="22311" y="31217"/>
                  </a:lnTo>
                  <a:cubicBezTo>
                    <a:pt x="22311" y="31217"/>
                    <a:pt x="25685" y="12736"/>
                    <a:pt x="24500" y="11368"/>
                  </a:cubicBezTo>
                  <a:cubicBezTo>
                    <a:pt x="23314" y="10001"/>
                    <a:pt x="6566" y="92"/>
                    <a:pt x="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74;p111">
              <a:extLst>
                <a:ext uri="{FF2B5EF4-FFF2-40B4-BE49-F238E27FC236}">
                  <a16:creationId xmlns:a16="http://schemas.microsoft.com/office/drawing/2014/main" id="{E37D18AC-0517-56CE-D099-BAB2611C11E9}"/>
                </a:ext>
              </a:extLst>
            </p:cNvPr>
            <p:cNvSpPr/>
            <p:nvPr/>
          </p:nvSpPr>
          <p:spPr>
            <a:xfrm>
              <a:off x="5215400" y="3898525"/>
              <a:ext cx="88175" cy="72225"/>
            </a:xfrm>
            <a:custGeom>
              <a:avLst/>
              <a:gdLst/>
              <a:ahLst/>
              <a:cxnLst/>
              <a:rect l="l" t="t" r="r" b="b"/>
              <a:pathLst>
                <a:path w="3527" h="2889" extrusionOk="0">
                  <a:moveTo>
                    <a:pt x="548" y="0"/>
                  </a:moveTo>
                  <a:lnTo>
                    <a:pt x="1" y="2250"/>
                  </a:lnTo>
                  <a:lnTo>
                    <a:pt x="3010" y="2888"/>
                  </a:lnTo>
                  <a:lnTo>
                    <a:pt x="3527" y="548"/>
                  </a:lnTo>
                  <a:lnTo>
                    <a:pt x="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75;p111">
              <a:extLst>
                <a:ext uri="{FF2B5EF4-FFF2-40B4-BE49-F238E27FC236}">
                  <a16:creationId xmlns:a16="http://schemas.microsoft.com/office/drawing/2014/main" id="{8FC6F232-F143-92B7-59FC-EB6AD07C72E2}"/>
                </a:ext>
              </a:extLst>
            </p:cNvPr>
            <p:cNvSpPr/>
            <p:nvPr/>
          </p:nvSpPr>
          <p:spPr>
            <a:xfrm>
              <a:off x="5185775" y="3922850"/>
              <a:ext cx="253075" cy="86175"/>
            </a:xfrm>
            <a:custGeom>
              <a:avLst/>
              <a:gdLst/>
              <a:ahLst/>
              <a:cxnLst/>
              <a:rect l="l" t="t" r="r" b="b"/>
              <a:pathLst>
                <a:path w="10123" h="3447" extrusionOk="0">
                  <a:moveTo>
                    <a:pt x="669" y="0"/>
                  </a:moveTo>
                  <a:cubicBezTo>
                    <a:pt x="0" y="1246"/>
                    <a:pt x="426" y="3374"/>
                    <a:pt x="426" y="3374"/>
                  </a:cubicBezTo>
                  <a:cubicBezTo>
                    <a:pt x="426" y="3374"/>
                    <a:pt x="2690" y="3446"/>
                    <a:pt x="5030" y="3446"/>
                  </a:cubicBezTo>
                  <a:cubicBezTo>
                    <a:pt x="7487" y="3446"/>
                    <a:pt x="10029" y="3367"/>
                    <a:pt x="10122" y="3040"/>
                  </a:cubicBezTo>
                  <a:cubicBezTo>
                    <a:pt x="9940" y="2097"/>
                    <a:pt x="7873" y="2037"/>
                    <a:pt x="6900" y="1641"/>
                  </a:cubicBezTo>
                  <a:cubicBezTo>
                    <a:pt x="5897" y="1277"/>
                    <a:pt x="4377" y="30"/>
                    <a:pt x="4377" y="30"/>
                  </a:cubicBezTo>
                  <a:lnTo>
                    <a:pt x="2402" y="1003"/>
                  </a:lnTo>
                  <a:lnTo>
                    <a:pt x="6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76;p111">
              <a:extLst>
                <a:ext uri="{FF2B5EF4-FFF2-40B4-BE49-F238E27FC236}">
                  <a16:creationId xmlns:a16="http://schemas.microsoft.com/office/drawing/2014/main" id="{646B08DD-5EE3-D5CE-8411-C6C579A2A901}"/>
                </a:ext>
              </a:extLst>
            </p:cNvPr>
            <p:cNvSpPr/>
            <p:nvPr/>
          </p:nvSpPr>
          <p:spPr>
            <a:xfrm>
              <a:off x="4273150" y="3760225"/>
              <a:ext cx="120075" cy="85125"/>
            </a:xfrm>
            <a:custGeom>
              <a:avLst/>
              <a:gdLst/>
              <a:ahLst/>
              <a:cxnLst/>
              <a:rect l="l" t="t" r="r" b="b"/>
              <a:pathLst>
                <a:path w="4803" h="3405" extrusionOk="0">
                  <a:moveTo>
                    <a:pt x="4803" y="0"/>
                  </a:moveTo>
                  <a:lnTo>
                    <a:pt x="0" y="304"/>
                  </a:lnTo>
                  <a:lnTo>
                    <a:pt x="243" y="3405"/>
                  </a:lnTo>
                  <a:lnTo>
                    <a:pt x="4712" y="2888"/>
                  </a:lnTo>
                  <a:lnTo>
                    <a:pt x="4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77;p111">
              <a:extLst>
                <a:ext uri="{FF2B5EF4-FFF2-40B4-BE49-F238E27FC236}">
                  <a16:creationId xmlns:a16="http://schemas.microsoft.com/office/drawing/2014/main" id="{2E456C1D-237D-F491-7294-C7D5181FEFB9}"/>
                </a:ext>
              </a:extLst>
            </p:cNvPr>
            <p:cNvSpPr/>
            <p:nvPr/>
          </p:nvSpPr>
          <p:spPr>
            <a:xfrm>
              <a:off x="4356725" y="3133075"/>
              <a:ext cx="661900" cy="704675"/>
            </a:xfrm>
            <a:custGeom>
              <a:avLst/>
              <a:gdLst/>
              <a:ahLst/>
              <a:cxnLst/>
              <a:rect l="l" t="t" r="r" b="b"/>
              <a:pathLst>
                <a:path w="26476" h="28187" extrusionOk="0">
                  <a:moveTo>
                    <a:pt x="15431" y="0"/>
                  </a:moveTo>
                  <a:cubicBezTo>
                    <a:pt x="15331" y="0"/>
                    <a:pt x="15262" y="13"/>
                    <a:pt x="15229" y="40"/>
                  </a:cubicBezTo>
                  <a:cubicBezTo>
                    <a:pt x="13527" y="3019"/>
                    <a:pt x="14712" y="7214"/>
                    <a:pt x="14712" y="7214"/>
                  </a:cubicBezTo>
                  <a:lnTo>
                    <a:pt x="14165" y="20892"/>
                  </a:lnTo>
                  <a:lnTo>
                    <a:pt x="1" y="24509"/>
                  </a:lnTo>
                  <a:lnTo>
                    <a:pt x="548" y="28187"/>
                  </a:lnTo>
                  <a:cubicBezTo>
                    <a:pt x="548" y="28187"/>
                    <a:pt x="19697" y="25998"/>
                    <a:pt x="20700" y="24448"/>
                  </a:cubicBezTo>
                  <a:cubicBezTo>
                    <a:pt x="21703" y="22868"/>
                    <a:pt x="26475" y="3384"/>
                    <a:pt x="26475" y="3171"/>
                  </a:cubicBezTo>
                  <a:cubicBezTo>
                    <a:pt x="26475" y="3171"/>
                    <a:pt x="17017" y="0"/>
                    <a:pt x="15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78;p111">
              <a:extLst>
                <a:ext uri="{FF2B5EF4-FFF2-40B4-BE49-F238E27FC236}">
                  <a16:creationId xmlns:a16="http://schemas.microsoft.com/office/drawing/2014/main" id="{5A30ACB8-DBF2-DA25-98A0-B27319BE00E6}"/>
                </a:ext>
              </a:extLst>
            </p:cNvPr>
            <p:cNvSpPr/>
            <p:nvPr/>
          </p:nvSpPr>
          <p:spPr>
            <a:xfrm>
              <a:off x="4273150" y="3764025"/>
              <a:ext cx="68400" cy="81325"/>
            </a:xfrm>
            <a:custGeom>
              <a:avLst/>
              <a:gdLst/>
              <a:ahLst/>
              <a:cxnLst/>
              <a:rect l="l" t="t" r="r" b="b"/>
              <a:pathLst>
                <a:path w="2736" h="3253" extrusionOk="0">
                  <a:moveTo>
                    <a:pt x="2371" y="0"/>
                  </a:moveTo>
                  <a:lnTo>
                    <a:pt x="0" y="152"/>
                  </a:lnTo>
                  <a:lnTo>
                    <a:pt x="243" y="3253"/>
                  </a:lnTo>
                  <a:lnTo>
                    <a:pt x="2736" y="3101"/>
                  </a:lnTo>
                  <a:lnTo>
                    <a:pt x="2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79;p111">
              <a:extLst>
                <a:ext uri="{FF2B5EF4-FFF2-40B4-BE49-F238E27FC236}">
                  <a16:creationId xmlns:a16="http://schemas.microsoft.com/office/drawing/2014/main" id="{3005A0B0-0D15-152F-3A1F-EE1FDB83052F}"/>
                </a:ext>
              </a:extLst>
            </p:cNvPr>
            <p:cNvSpPr/>
            <p:nvPr/>
          </p:nvSpPr>
          <p:spPr>
            <a:xfrm>
              <a:off x="4216900" y="3743350"/>
              <a:ext cx="111750" cy="257025"/>
            </a:xfrm>
            <a:custGeom>
              <a:avLst/>
              <a:gdLst/>
              <a:ahLst/>
              <a:cxnLst/>
              <a:rect l="l" t="t" r="r" b="b"/>
              <a:pathLst>
                <a:path w="4470" h="10281" extrusionOk="0">
                  <a:moveTo>
                    <a:pt x="2888" y="0"/>
                  </a:moveTo>
                  <a:cubicBezTo>
                    <a:pt x="1558" y="0"/>
                    <a:pt x="1" y="827"/>
                    <a:pt x="1" y="827"/>
                  </a:cubicBezTo>
                  <a:cubicBezTo>
                    <a:pt x="1" y="827"/>
                    <a:pt x="2493" y="10280"/>
                    <a:pt x="3192" y="10280"/>
                  </a:cubicBezTo>
                  <a:cubicBezTo>
                    <a:pt x="4044" y="9794"/>
                    <a:pt x="3496" y="7788"/>
                    <a:pt x="3588" y="6663"/>
                  </a:cubicBezTo>
                  <a:cubicBezTo>
                    <a:pt x="3648" y="5569"/>
                    <a:pt x="4469" y="3715"/>
                    <a:pt x="4469" y="3715"/>
                  </a:cubicBezTo>
                  <a:lnTo>
                    <a:pt x="2888" y="2074"/>
                  </a:lnTo>
                  <a:lnTo>
                    <a:pt x="3344" y="37"/>
                  </a:lnTo>
                  <a:cubicBezTo>
                    <a:pt x="3197" y="12"/>
                    <a:pt x="3044" y="0"/>
                    <a:pt x="28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80;p111">
              <a:extLst>
                <a:ext uri="{FF2B5EF4-FFF2-40B4-BE49-F238E27FC236}">
                  <a16:creationId xmlns:a16="http://schemas.microsoft.com/office/drawing/2014/main" id="{98D3BFF8-FEB9-410D-ACDE-D8FF45CEE84A}"/>
                </a:ext>
              </a:extLst>
            </p:cNvPr>
            <p:cNvSpPr/>
            <p:nvPr/>
          </p:nvSpPr>
          <p:spPr>
            <a:xfrm>
              <a:off x="5423625" y="2951825"/>
              <a:ext cx="216600" cy="108300"/>
            </a:xfrm>
            <a:custGeom>
              <a:avLst/>
              <a:gdLst/>
              <a:ahLst/>
              <a:cxnLst/>
              <a:rect l="l" t="t" r="r" b="b"/>
              <a:pathLst>
                <a:path w="8664" h="4332" extrusionOk="0">
                  <a:moveTo>
                    <a:pt x="3769" y="0"/>
                  </a:moveTo>
                  <a:cubicBezTo>
                    <a:pt x="3352" y="0"/>
                    <a:pt x="2970" y="20"/>
                    <a:pt x="2736" y="56"/>
                  </a:cubicBezTo>
                  <a:cubicBezTo>
                    <a:pt x="1946" y="208"/>
                    <a:pt x="1946" y="1090"/>
                    <a:pt x="1946" y="1090"/>
                  </a:cubicBezTo>
                  <a:lnTo>
                    <a:pt x="0" y="938"/>
                  </a:lnTo>
                  <a:lnTo>
                    <a:pt x="0" y="938"/>
                  </a:lnTo>
                  <a:lnTo>
                    <a:pt x="152" y="4069"/>
                  </a:lnTo>
                  <a:cubicBezTo>
                    <a:pt x="152" y="4069"/>
                    <a:pt x="2910" y="4331"/>
                    <a:pt x="5181" y="4331"/>
                  </a:cubicBezTo>
                  <a:cubicBezTo>
                    <a:pt x="6696" y="4331"/>
                    <a:pt x="7994" y="4214"/>
                    <a:pt x="8116" y="3825"/>
                  </a:cubicBezTo>
                  <a:cubicBezTo>
                    <a:pt x="8420" y="2914"/>
                    <a:pt x="7417" y="2214"/>
                    <a:pt x="7417" y="2214"/>
                  </a:cubicBezTo>
                  <a:cubicBezTo>
                    <a:pt x="7417" y="2214"/>
                    <a:pt x="8663" y="1850"/>
                    <a:pt x="8268" y="1485"/>
                  </a:cubicBezTo>
                  <a:cubicBezTo>
                    <a:pt x="8045" y="1262"/>
                    <a:pt x="6899" y="1213"/>
                    <a:pt x="5945" y="1213"/>
                  </a:cubicBezTo>
                  <a:cubicBezTo>
                    <a:pt x="5211" y="1213"/>
                    <a:pt x="4590" y="1242"/>
                    <a:pt x="4590" y="1242"/>
                  </a:cubicBezTo>
                  <a:cubicBezTo>
                    <a:pt x="4590" y="1242"/>
                    <a:pt x="5684" y="755"/>
                    <a:pt x="5836" y="391"/>
                  </a:cubicBezTo>
                  <a:cubicBezTo>
                    <a:pt x="5943" y="113"/>
                    <a:pt x="4757" y="0"/>
                    <a:pt x="3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81;p111">
              <a:extLst>
                <a:ext uri="{FF2B5EF4-FFF2-40B4-BE49-F238E27FC236}">
                  <a16:creationId xmlns:a16="http://schemas.microsoft.com/office/drawing/2014/main" id="{69882422-C6EC-D86F-3ECA-BB6C1AAE549E}"/>
                </a:ext>
              </a:extLst>
            </p:cNvPr>
            <p:cNvSpPr/>
            <p:nvPr/>
          </p:nvSpPr>
          <p:spPr>
            <a:xfrm>
              <a:off x="5054300" y="2542125"/>
              <a:ext cx="119350" cy="142125"/>
            </a:xfrm>
            <a:custGeom>
              <a:avLst/>
              <a:gdLst/>
              <a:ahLst/>
              <a:cxnLst/>
              <a:rect l="l" t="t" r="r" b="b"/>
              <a:pathLst>
                <a:path w="4774" h="5685" extrusionOk="0">
                  <a:moveTo>
                    <a:pt x="700" y="0"/>
                  </a:moveTo>
                  <a:lnTo>
                    <a:pt x="1" y="3344"/>
                  </a:lnTo>
                  <a:lnTo>
                    <a:pt x="3648" y="5684"/>
                  </a:lnTo>
                  <a:lnTo>
                    <a:pt x="4773" y="1064"/>
                  </a:lnTo>
                  <a:lnTo>
                    <a:pt x="7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82;p111">
              <a:extLst>
                <a:ext uri="{FF2B5EF4-FFF2-40B4-BE49-F238E27FC236}">
                  <a16:creationId xmlns:a16="http://schemas.microsoft.com/office/drawing/2014/main" id="{2120E953-D803-9BD5-3B9F-4B45B9C97D86}"/>
                </a:ext>
              </a:extLst>
            </p:cNvPr>
            <p:cNvSpPr/>
            <p:nvPr/>
          </p:nvSpPr>
          <p:spPr>
            <a:xfrm>
              <a:off x="5004925" y="2380200"/>
              <a:ext cx="240150" cy="230575"/>
            </a:xfrm>
            <a:custGeom>
              <a:avLst/>
              <a:gdLst/>
              <a:ahLst/>
              <a:cxnLst/>
              <a:rect l="l" t="t" r="r" b="b"/>
              <a:pathLst>
                <a:path w="9606" h="9223" extrusionOk="0">
                  <a:moveTo>
                    <a:pt x="6343" y="1"/>
                  </a:moveTo>
                  <a:cubicBezTo>
                    <a:pt x="3747" y="1"/>
                    <a:pt x="1064" y="1371"/>
                    <a:pt x="1064" y="1371"/>
                  </a:cubicBezTo>
                  <a:lnTo>
                    <a:pt x="1125" y="3499"/>
                  </a:lnTo>
                  <a:cubicBezTo>
                    <a:pt x="1125" y="3499"/>
                    <a:pt x="920" y="3393"/>
                    <a:pt x="685" y="3393"/>
                  </a:cubicBezTo>
                  <a:cubicBezTo>
                    <a:pt x="370" y="3393"/>
                    <a:pt x="0" y="3583"/>
                    <a:pt x="0" y="4471"/>
                  </a:cubicBezTo>
                  <a:cubicBezTo>
                    <a:pt x="0" y="5778"/>
                    <a:pt x="1459" y="6325"/>
                    <a:pt x="1459" y="6325"/>
                  </a:cubicBezTo>
                  <a:cubicBezTo>
                    <a:pt x="1459" y="6325"/>
                    <a:pt x="2128" y="8271"/>
                    <a:pt x="5198" y="8909"/>
                  </a:cubicBezTo>
                  <a:cubicBezTo>
                    <a:pt x="6287" y="9146"/>
                    <a:pt x="7009" y="9223"/>
                    <a:pt x="7487" y="9223"/>
                  </a:cubicBezTo>
                  <a:cubicBezTo>
                    <a:pt x="8357" y="9223"/>
                    <a:pt x="8420" y="8970"/>
                    <a:pt x="8420" y="8970"/>
                  </a:cubicBezTo>
                  <a:cubicBezTo>
                    <a:pt x="8420" y="8970"/>
                    <a:pt x="9605" y="3894"/>
                    <a:pt x="8329" y="337"/>
                  </a:cubicBezTo>
                  <a:cubicBezTo>
                    <a:pt x="7707" y="96"/>
                    <a:pt x="7028" y="1"/>
                    <a:pt x="6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83;p111">
              <a:extLst>
                <a:ext uri="{FF2B5EF4-FFF2-40B4-BE49-F238E27FC236}">
                  <a16:creationId xmlns:a16="http://schemas.microsoft.com/office/drawing/2014/main" id="{F427270C-C366-FFE2-07B9-BADFAC98E400}"/>
                </a:ext>
              </a:extLst>
            </p:cNvPr>
            <p:cNvSpPr/>
            <p:nvPr/>
          </p:nvSpPr>
          <p:spPr>
            <a:xfrm>
              <a:off x="5031525" y="2414450"/>
              <a:ext cx="139075" cy="76775"/>
            </a:xfrm>
            <a:custGeom>
              <a:avLst/>
              <a:gdLst/>
              <a:ahLst/>
              <a:cxnLst/>
              <a:rect l="l" t="t" r="r" b="b"/>
              <a:pathLst>
                <a:path w="5563" h="3071" extrusionOk="0">
                  <a:moveTo>
                    <a:pt x="0" y="1"/>
                  </a:moveTo>
                  <a:lnTo>
                    <a:pt x="91" y="2341"/>
                  </a:lnTo>
                  <a:lnTo>
                    <a:pt x="1854" y="3071"/>
                  </a:lnTo>
                  <a:lnTo>
                    <a:pt x="2158" y="1277"/>
                  </a:lnTo>
                  <a:cubicBezTo>
                    <a:pt x="2158" y="1277"/>
                    <a:pt x="2230" y="1282"/>
                    <a:pt x="2354" y="1282"/>
                  </a:cubicBezTo>
                  <a:cubicBezTo>
                    <a:pt x="2913" y="1282"/>
                    <a:pt x="4543" y="1200"/>
                    <a:pt x="5563" y="305"/>
                  </a:cubicBezTo>
                  <a:cubicBezTo>
                    <a:pt x="5076" y="92"/>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84;p111">
              <a:extLst>
                <a:ext uri="{FF2B5EF4-FFF2-40B4-BE49-F238E27FC236}">
                  <a16:creationId xmlns:a16="http://schemas.microsoft.com/office/drawing/2014/main" id="{93ADF4AC-AE4D-530E-509A-F80F1C6B100A}"/>
                </a:ext>
              </a:extLst>
            </p:cNvPr>
            <p:cNvSpPr/>
            <p:nvPr/>
          </p:nvSpPr>
          <p:spPr>
            <a:xfrm>
              <a:off x="5002650" y="2323475"/>
              <a:ext cx="345775" cy="110775"/>
            </a:xfrm>
            <a:custGeom>
              <a:avLst/>
              <a:gdLst/>
              <a:ahLst/>
              <a:cxnLst/>
              <a:rect l="l" t="t" r="r" b="b"/>
              <a:pathLst>
                <a:path w="13831" h="4431" extrusionOk="0">
                  <a:moveTo>
                    <a:pt x="5799" y="1"/>
                  </a:moveTo>
                  <a:cubicBezTo>
                    <a:pt x="3989" y="1"/>
                    <a:pt x="1094" y="832"/>
                    <a:pt x="608" y="1391"/>
                  </a:cubicBezTo>
                  <a:cubicBezTo>
                    <a:pt x="0" y="1999"/>
                    <a:pt x="1034" y="4430"/>
                    <a:pt x="1034" y="4430"/>
                  </a:cubicBezTo>
                  <a:lnTo>
                    <a:pt x="8845" y="4157"/>
                  </a:lnTo>
                  <a:cubicBezTo>
                    <a:pt x="8845" y="4157"/>
                    <a:pt x="13617" y="4005"/>
                    <a:pt x="13830" y="3883"/>
                  </a:cubicBezTo>
                  <a:cubicBezTo>
                    <a:pt x="13288" y="3243"/>
                    <a:pt x="11331" y="2842"/>
                    <a:pt x="10041" y="2842"/>
                  </a:cubicBezTo>
                  <a:cubicBezTo>
                    <a:pt x="9739" y="2842"/>
                    <a:pt x="9473" y="2864"/>
                    <a:pt x="9271" y="2910"/>
                  </a:cubicBezTo>
                  <a:cubicBezTo>
                    <a:pt x="9088" y="2758"/>
                    <a:pt x="8298" y="783"/>
                    <a:pt x="6900" y="175"/>
                  </a:cubicBezTo>
                  <a:cubicBezTo>
                    <a:pt x="6638" y="53"/>
                    <a:pt x="6252" y="1"/>
                    <a:pt x="57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85;p111">
              <a:extLst>
                <a:ext uri="{FF2B5EF4-FFF2-40B4-BE49-F238E27FC236}">
                  <a16:creationId xmlns:a16="http://schemas.microsoft.com/office/drawing/2014/main" id="{F3CA448C-0DBD-8332-9AAA-76244E99C864}"/>
                </a:ext>
              </a:extLst>
            </p:cNvPr>
            <p:cNvSpPr/>
            <p:nvPr/>
          </p:nvSpPr>
          <p:spPr>
            <a:xfrm>
              <a:off x="5102175" y="2741200"/>
              <a:ext cx="375425" cy="333125"/>
            </a:xfrm>
            <a:custGeom>
              <a:avLst/>
              <a:gdLst/>
              <a:ahLst/>
              <a:cxnLst/>
              <a:rect l="l" t="t" r="r" b="b"/>
              <a:pathLst>
                <a:path w="15017" h="13325" extrusionOk="0">
                  <a:moveTo>
                    <a:pt x="1581" y="1"/>
                  </a:moveTo>
                  <a:lnTo>
                    <a:pt x="1" y="5989"/>
                  </a:lnTo>
                  <a:lnTo>
                    <a:pt x="3284" y="12402"/>
                  </a:lnTo>
                  <a:cubicBezTo>
                    <a:pt x="3284" y="12402"/>
                    <a:pt x="10113" y="13324"/>
                    <a:pt x="12885" y="13324"/>
                  </a:cubicBezTo>
                  <a:cubicBezTo>
                    <a:pt x="13452" y="13324"/>
                    <a:pt x="13849" y="13286"/>
                    <a:pt x="13983" y="13193"/>
                  </a:cubicBezTo>
                  <a:cubicBezTo>
                    <a:pt x="15016" y="12038"/>
                    <a:pt x="13922" y="9606"/>
                    <a:pt x="13922" y="9606"/>
                  </a:cubicBezTo>
                  <a:lnTo>
                    <a:pt x="6901" y="8481"/>
                  </a:lnTo>
                  <a:lnTo>
                    <a:pt x="15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86;p111">
              <a:extLst>
                <a:ext uri="{FF2B5EF4-FFF2-40B4-BE49-F238E27FC236}">
                  <a16:creationId xmlns:a16="http://schemas.microsoft.com/office/drawing/2014/main" id="{AD8E3BCE-FDDE-F6EC-4323-6DD218649C68}"/>
                </a:ext>
              </a:extLst>
            </p:cNvPr>
            <p:cNvSpPr/>
            <p:nvPr/>
          </p:nvSpPr>
          <p:spPr>
            <a:xfrm>
              <a:off x="4716925" y="2625700"/>
              <a:ext cx="437725" cy="599375"/>
            </a:xfrm>
            <a:custGeom>
              <a:avLst/>
              <a:gdLst/>
              <a:ahLst/>
              <a:cxnLst/>
              <a:rect l="l" t="t" r="r" b="b"/>
              <a:pathLst>
                <a:path w="17509" h="23975" extrusionOk="0">
                  <a:moveTo>
                    <a:pt x="13435" y="1"/>
                  </a:moveTo>
                  <a:cubicBezTo>
                    <a:pt x="13435" y="1"/>
                    <a:pt x="8511" y="700"/>
                    <a:pt x="7174" y="3132"/>
                  </a:cubicBezTo>
                  <a:cubicBezTo>
                    <a:pt x="5836" y="5563"/>
                    <a:pt x="3921" y="12524"/>
                    <a:pt x="3921" y="12524"/>
                  </a:cubicBezTo>
                  <a:lnTo>
                    <a:pt x="0" y="19241"/>
                  </a:lnTo>
                  <a:cubicBezTo>
                    <a:pt x="0" y="19241"/>
                    <a:pt x="1095" y="21734"/>
                    <a:pt x="4864" y="23223"/>
                  </a:cubicBezTo>
                  <a:cubicBezTo>
                    <a:pt x="6318" y="23798"/>
                    <a:pt x="8034" y="23974"/>
                    <a:pt x="9595" y="23974"/>
                  </a:cubicBezTo>
                  <a:cubicBezTo>
                    <a:pt x="12078" y="23974"/>
                    <a:pt x="14165" y="23527"/>
                    <a:pt x="14165" y="23527"/>
                  </a:cubicBezTo>
                  <a:cubicBezTo>
                    <a:pt x="14165" y="23527"/>
                    <a:pt x="16991" y="10457"/>
                    <a:pt x="17204" y="8664"/>
                  </a:cubicBezTo>
                  <a:cubicBezTo>
                    <a:pt x="17447" y="6840"/>
                    <a:pt x="17508" y="2402"/>
                    <a:pt x="17143" y="2341"/>
                  </a:cubicBezTo>
                  <a:lnTo>
                    <a:pt x="134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87;p111">
              <a:extLst>
                <a:ext uri="{FF2B5EF4-FFF2-40B4-BE49-F238E27FC236}">
                  <a16:creationId xmlns:a16="http://schemas.microsoft.com/office/drawing/2014/main" id="{49D95076-B466-8207-2ADB-1610AFB07FBE}"/>
                </a:ext>
              </a:extLst>
            </p:cNvPr>
            <p:cNvSpPr/>
            <p:nvPr/>
          </p:nvSpPr>
          <p:spPr>
            <a:xfrm>
              <a:off x="5448700" y="2979050"/>
              <a:ext cx="484075" cy="92750"/>
            </a:xfrm>
            <a:custGeom>
              <a:avLst/>
              <a:gdLst/>
              <a:ahLst/>
              <a:cxnLst/>
              <a:rect l="l" t="t" r="r" b="b"/>
              <a:pathLst>
                <a:path w="19363" h="3710" extrusionOk="0">
                  <a:moveTo>
                    <a:pt x="0" y="1"/>
                  </a:moveTo>
                  <a:lnTo>
                    <a:pt x="0" y="3709"/>
                  </a:lnTo>
                  <a:lnTo>
                    <a:pt x="19362" y="3709"/>
                  </a:lnTo>
                  <a:lnTo>
                    <a:pt x="193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88;p111">
              <a:extLst>
                <a:ext uri="{FF2B5EF4-FFF2-40B4-BE49-F238E27FC236}">
                  <a16:creationId xmlns:a16="http://schemas.microsoft.com/office/drawing/2014/main" id="{5FDBD3DA-B22F-9A25-0BBC-28012A77899C}"/>
                </a:ext>
              </a:extLst>
            </p:cNvPr>
            <p:cNvSpPr/>
            <p:nvPr/>
          </p:nvSpPr>
          <p:spPr>
            <a:xfrm>
              <a:off x="5447925" y="2979050"/>
              <a:ext cx="484075" cy="89700"/>
            </a:xfrm>
            <a:custGeom>
              <a:avLst/>
              <a:gdLst/>
              <a:ahLst/>
              <a:cxnLst/>
              <a:rect l="l" t="t" r="r" b="b"/>
              <a:pathLst>
                <a:path w="19363" h="3588" extrusionOk="0">
                  <a:moveTo>
                    <a:pt x="1" y="1"/>
                  </a:moveTo>
                  <a:lnTo>
                    <a:pt x="2585" y="3587"/>
                  </a:lnTo>
                  <a:lnTo>
                    <a:pt x="16931" y="3587"/>
                  </a:lnTo>
                  <a:cubicBezTo>
                    <a:pt x="16931" y="3587"/>
                    <a:pt x="18816" y="518"/>
                    <a:pt x="193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89;p111">
              <a:extLst>
                <a:ext uri="{FF2B5EF4-FFF2-40B4-BE49-F238E27FC236}">
                  <a16:creationId xmlns:a16="http://schemas.microsoft.com/office/drawing/2014/main" id="{E115C224-7833-11BF-13E1-FED4E5329B94}"/>
                </a:ext>
              </a:extLst>
            </p:cNvPr>
            <p:cNvSpPr/>
            <p:nvPr/>
          </p:nvSpPr>
          <p:spPr>
            <a:xfrm>
              <a:off x="4954000" y="2745000"/>
              <a:ext cx="539250" cy="406575"/>
            </a:xfrm>
            <a:custGeom>
              <a:avLst/>
              <a:gdLst/>
              <a:ahLst/>
              <a:cxnLst/>
              <a:rect l="l" t="t" r="r" b="b"/>
              <a:pathLst>
                <a:path w="21570" h="16263" extrusionOk="0">
                  <a:moveTo>
                    <a:pt x="21339" y="15442"/>
                  </a:moveTo>
                  <a:lnTo>
                    <a:pt x="21334" y="15442"/>
                  </a:lnTo>
                  <a:lnTo>
                    <a:pt x="21334" y="15442"/>
                  </a:lnTo>
                  <a:cubicBezTo>
                    <a:pt x="21335" y="15443"/>
                    <a:pt x="21336" y="15443"/>
                    <a:pt x="21336" y="15443"/>
                  </a:cubicBezTo>
                  <a:cubicBezTo>
                    <a:pt x="21337" y="15443"/>
                    <a:pt x="21338" y="15443"/>
                    <a:pt x="21339" y="15442"/>
                  </a:cubicBezTo>
                  <a:close/>
                  <a:moveTo>
                    <a:pt x="2725" y="0"/>
                  </a:moveTo>
                  <a:cubicBezTo>
                    <a:pt x="1406" y="0"/>
                    <a:pt x="0" y="1485"/>
                    <a:pt x="578" y="4591"/>
                  </a:cubicBezTo>
                  <a:cubicBezTo>
                    <a:pt x="1308" y="8512"/>
                    <a:pt x="8420" y="16263"/>
                    <a:pt x="8420" y="16263"/>
                  </a:cubicBezTo>
                  <a:lnTo>
                    <a:pt x="21334" y="15442"/>
                  </a:lnTo>
                  <a:lnTo>
                    <a:pt x="21334" y="15442"/>
                  </a:lnTo>
                  <a:cubicBezTo>
                    <a:pt x="21293" y="15390"/>
                    <a:pt x="21570" y="13347"/>
                    <a:pt x="21126" y="12342"/>
                  </a:cubicBezTo>
                  <a:lnTo>
                    <a:pt x="10123" y="11247"/>
                  </a:lnTo>
                  <a:cubicBezTo>
                    <a:pt x="10123" y="11247"/>
                    <a:pt x="5107" y="1217"/>
                    <a:pt x="3709" y="305"/>
                  </a:cubicBezTo>
                  <a:cubicBezTo>
                    <a:pt x="3412" y="103"/>
                    <a:pt x="3071" y="0"/>
                    <a:pt x="27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90;p111">
              <a:extLst>
                <a:ext uri="{FF2B5EF4-FFF2-40B4-BE49-F238E27FC236}">
                  <a16:creationId xmlns:a16="http://schemas.microsoft.com/office/drawing/2014/main" id="{3D03F344-6C9F-7D29-5416-D5530FC69A0F}"/>
                </a:ext>
              </a:extLst>
            </p:cNvPr>
            <p:cNvSpPr/>
            <p:nvPr/>
          </p:nvSpPr>
          <p:spPr>
            <a:xfrm>
              <a:off x="5789125" y="3013250"/>
              <a:ext cx="34225" cy="26625"/>
            </a:xfrm>
            <a:custGeom>
              <a:avLst/>
              <a:gdLst/>
              <a:ahLst/>
              <a:cxnLst/>
              <a:rect l="l" t="t" r="r" b="b"/>
              <a:pathLst>
                <a:path w="1369" h="1065" extrusionOk="0">
                  <a:moveTo>
                    <a:pt x="700" y="1"/>
                  </a:moveTo>
                  <a:cubicBezTo>
                    <a:pt x="1" y="1"/>
                    <a:pt x="1" y="1064"/>
                    <a:pt x="700" y="1064"/>
                  </a:cubicBezTo>
                  <a:cubicBezTo>
                    <a:pt x="1368" y="1064"/>
                    <a:pt x="1368" y="1"/>
                    <a:pt x="7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91;p111">
              <a:extLst>
                <a:ext uri="{FF2B5EF4-FFF2-40B4-BE49-F238E27FC236}">
                  <a16:creationId xmlns:a16="http://schemas.microsoft.com/office/drawing/2014/main" id="{15A4408E-F92E-BE31-9BBD-A2B2052FD2EA}"/>
                </a:ext>
              </a:extLst>
            </p:cNvPr>
            <p:cNvSpPr/>
            <p:nvPr/>
          </p:nvSpPr>
          <p:spPr>
            <a:xfrm>
              <a:off x="5576350" y="3013250"/>
              <a:ext cx="34225" cy="26625"/>
            </a:xfrm>
            <a:custGeom>
              <a:avLst/>
              <a:gdLst/>
              <a:ahLst/>
              <a:cxnLst/>
              <a:rect l="l" t="t" r="r" b="b"/>
              <a:pathLst>
                <a:path w="1369" h="1065" extrusionOk="0">
                  <a:moveTo>
                    <a:pt x="670" y="1"/>
                  </a:moveTo>
                  <a:cubicBezTo>
                    <a:pt x="1" y="1"/>
                    <a:pt x="1" y="1064"/>
                    <a:pt x="670" y="1064"/>
                  </a:cubicBezTo>
                  <a:cubicBezTo>
                    <a:pt x="1369" y="1064"/>
                    <a:pt x="1369" y="1"/>
                    <a:pt x="6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92;p111">
              <a:extLst>
                <a:ext uri="{FF2B5EF4-FFF2-40B4-BE49-F238E27FC236}">
                  <a16:creationId xmlns:a16="http://schemas.microsoft.com/office/drawing/2014/main" id="{03146998-5BC1-2DDF-1254-A30767FDA396}"/>
                </a:ext>
              </a:extLst>
            </p:cNvPr>
            <p:cNvSpPr/>
            <p:nvPr/>
          </p:nvSpPr>
          <p:spPr>
            <a:xfrm>
              <a:off x="5482125" y="3029575"/>
              <a:ext cx="216600" cy="108225"/>
            </a:xfrm>
            <a:custGeom>
              <a:avLst/>
              <a:gdLst/>
              <a:ahLst/>
              <a:cxnLst/>
              <a:rect l="l" t="t" r="r" b="b"/>
              <a:pathLst>
                <a:path w="8664" h="4329" extrusionOk="0">
                  <a:moveTo>
                    <a:pt x="3918" y="1"/>
                  </a:moveTo>
                  <a:cubicBezTo>
                    <a:pt x="3448" y="1"/>
                    <a:pt x="3004" y="27"/>
                    <a:pt x="2736" y="77"/>
                  </a:cubicBezTo>
                  <a:cubicBezTo>
                    <a:pt x="1946" y="229"/>
                    <a:pt x="1946" y="1111"/>
                    <a:pt x="1946" y="1111"/>
                  </a:cubicBezTo>
                  <a:lnTo>
                    <a:pt x="1" y="959"/>
                  </a:lnTo>
                  <a:lnTo>
                    <a:pt x="1" y="959"/>
                  </a:lnTo>
                  <a:lnTo>
                    <a:pt x="153" y="4059"/>
                  </a:lnTo>
                  <a:cubicBezTo>
                    <a:pt x="153" y="4059"/>
                    <a:pt x="2992" y="4328"/>
                    <a:pt x="5288" y="4328"/>
                  </a:cubicBezTo>
                  <a:cubicBezTo>
                    <a:pt x="6771" y="4328"/>
                    <a:pt x="8028" y="4216"/>
                    <a:pt x="8147" y="3846"/>
                  </a:cubicBezTo>
                  <a:cubicBezTo>
                    <a:pt x="8451" y="2934"/>
                    <a:pt x="7417" y="2205"/>
                    <a:pt x="7417" y="2205"/>
                  </a:cubicBezTo>
                  <a:cubicBezTo>
                    <a:pt x="7417" y="2205"/>
                    <a:pt x="8664" y="1870"/>
                    <a:pt x="8299" y="1475"/>
                  </a:cubicBezTo>
                  <a:cubicBezTo>
                    <a:pt x="8067" y="1276"/>
                    <a:pt x="6994" y="1231"/>
                    <a:pt x="6066" y="1231"/>
                  </a:cubicBezTo>
                  <a:cubicBezTo>
                    <a:pt x="5293" y="1231"/>
                    <a:pt x="4621" y="1263"/>
                    <a:pt x="4621" y="1263"/>
                  </a:cubicBezTo>
                  <a:cubicBezTo>
                    <a:pt x="4621" y="1263"/>
                    <a:pt x="5715" y="746"/>
                    <a:pt x="5867" y="381"/>
                  </a:cubicBezTo>
                  <a:cubicBezTo>
                    <a:pt x="5969" y="115"/>
                    <a:pt x="4887" y="1"/>
                    <a:pt x="3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93;p111">
              <a:extLst>
                <a:ext uri="{FF2B5EF4-FFF2-40B4-BE49-F238E27FC236}">
                  <a16:creationId xmlns:a16="http://schemas.microsoft.com/office/drawing/2014/main" id="{33EF6A0D-C9E6-FC59-3C17-D84FAAFA53C5}"/>
                </a:ext>
              </a:extLst>
            </p:cNvPr>
            <p:cNvSpPr/>
            <p:nvPr/>
          </p:nvSpPr>
          <p:spPr>
            <a:xfrm>
              <a:off x="4983650" y="2567625"/>
              <a:ext cx="175550" cy="134100"/>
            </a:xfrm>
            <a:custGeom>
              <a:avLst/>
              <a:gdLst/>
              <a:ahLst/>
              <a:cxnLst/>
              <a:rect l="l" t="t" r="r" b="b"/>
              <a:pathLst>
                <a:path w="7022" h="5364" extrusionOk="0">
                  <a:moveTo>
                    <a:pt x="1765" y="0"/>
                  </a:moveTo>
                  <a:cubicBezTo>
                    <a:pt x="1687" y="0"/>
                    <a:pt x="1616" y="15"/>
                    <a:pt x="1550" y="44"/>
                  </a:cubicBezTo>
                  <a:cubicBezTo>
                    <a:pt x="243" y="652"/>
                    <a:pt x="0" y="2871"/>
                    <a:pt x="0" y="2871"/>
                  </a:cubicBezTo>
                  <a:cubicBezTo>
                    <a:pt x="0" y="2871"/>
                    <a:pt x="5715" y="4512"/>
                    <a:pt x="7022" y="5363"/>
                  </a:cubicBezTo>
                  <a:cubicBezTo>
                    <a:pt x="7022" y="5363"/>
                    <a:pt x="3281" y="0"/>
                    <a:pt x="1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94;p111">
              <a:extLst>
                <a:ext uri="{FF2B5EF4-FFF2-40B4-BE49-F238E27FC236}">
                  <a16:creationId xmlns:a16="http://schemas.microsoft.com/office/drawing/2014/main" id="{B78DF020-ACED-C931-99AF-58D10B41B0DD}"/>
                </a:ext>
              </a:extLst>
            </p:cNvPr>
            <p:cNvSpPr/>
            <p:nvPr/>
          </p:nvSpPr>
          <p:spPr>
            <a:xfrm>
              <a:off x="4908400" y="3065675"/>
              <a:ext cx="111750" cy="80575"/>
            </a:xfrm>
            <a:custGeom>
              <a:avLst/>
              <a:gdLst/>
              <a:ahLst/>
              <a:cxnLst/>
              <a:rect l="l" t="t" r="r" b="b"/>
              <a:pathLst>
                <a:path w="4470" h="3223" extrusionOk="0">
                  <a:moveTo>
                    <a:pt x="4469" y="791"/>
                  </a:moveTo>
                  <a:lnTo>
                    <a:pt x="4469" y="791"/>
                  </a:lnTo>
                  <a:cubicBezTo>
                    <a:pt x="4468" y="794"/>
                    <a:pt x="4466" y="797"/>
                    <a:pt x="4465" y="799"/>
                  </a:cubicBezTo>
                  <a:lnTo>
                    <a:pt x="4465" y="799"/>
                  </a:lnTo>
                  <a:cubicBezTo>
                    <a:pt x="4466" y="797"/>
                    <a:pt x="4468" y="794"/>
                    <a:pt x="4469" y="791"/>
                  </a:cubicBezTo>
                  <a:close/>
                  <a:moveTo>
                    <a:pt x="3770" y="1"/>
                  </a:moveTo>
                  <a:cubicBezTo>
                    <a:pt x="3770" y="1"/>
                    <a:pt x="1916" y="1703"/>
                    <a:pt x="1" y="2281"/>
                  </a:cubicBezTo>
                  <a:lnTo>
                    <a:pt x="548" y="3223"/>
                  </a:lnTo>
                  <a:cubicBezTo>
                    <a:pt x="548" y="3223"/>
                    <a:pt x="3487" y="2526"/>
                    <a:pt x="4465" y="799"/>
                  </a:cubicBezTo>
                  <a:lnTo>
                    <a:pt x="4465" y="799"/>
                  </a:lnTo>
                  <a:cubicBezTo>
                    <a:pt x="4460" y="805"/>
                    <a:pt x="4454" y="808"/>
                    <a:pt x="4446" y="808"/>
                  </a:cubicBezTo>
                  <a:cubicBezTo>
                    <a:pt x="4317" y="808"/>
                    <a:pt x="3770" y="1"/>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047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Google Shape;1620;p72"/>
          <p:cNvSpPr txBox="1">
            <a:spLocks noGrp="1"/>
          </p:cNvSpPr>
          <p:nvPr>
            <p:ph type="title"/>
          </p:nvPr>
        </p:nvSpPr>
        <p:spPr>
          <a:xfrm>
            <a:off x="277091" y="128270"/>
            <a:ext cx="8622145" cy="6712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How this system works</a:t>
            </a:r>
            <a:endParaRPr sz="2800" dirty="0"/>
          </a:p>
        </p:txBody>
      </p:sp>
      <p:sp>
        <p:nvSpPr>
          <p:cNvPr id="1621" name="Google Shape;1621;p72"/>
          <p:cNvSpPr txBox="1">
            <a:spLocks noGrp="1"/>
          </p:cNvSpPr>
          <p:nvPr>
            <p:ph type="body" idx="1"/>
          </p:nvPr>
        </p:nvSpPr>
        <p:spPr>
          <a:xfrm>
            <a:off x="385493" y="1442160"/>
            <a:ext cx="5813877" cy="36609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Payment Options:</a:t>
            </a:r>
          </a:p>
          <a:p>
            <a:pPr marL="0" lvl="0" indent="0" algn="l" rtl="0">
              <a:spcBef>
                <a:spcPts val="0"/>
              </a:spcBef>
              <a:spcAft>
                <a:spcPts val="0"/>
              </a:spcAft>
              <a:buNone/>
            </a:pPr>
            <a:endParaRPr lang="en-US" sz="400" b="1" dirty="0"/>
          </a:p>
          <a:p>
            <a:pPr marL="285750" indent="-285750" algn="l">
              <a:buFont typeface="Arial" panose="020B0604020202020204" pitchFamily="34" charset="0"/>
              <a:buChar char="•"/>
            </a:pPr>
            <a:r>
              <a:rPr lang="en-US" dirty="0"/>
              <a:t>Selects online payment method or cash-on-delivery.</a:t>
            </a:r>
          </a:p>
          <a:p>
            <a:pPr marL="0" indent="0" algn="l">
              <a:buNone/>
            </a:pPr>
            <a:endParaRPr lang="en-US" dirty="0"/>
          </a:p>
          <a:p>
            <a:pPr marL="0" lvl="0" indent="0" algn="l" rtl="0">
              <a:spcBef>
                <a:spcPts val="0"/>
              </a:spcBef>
              <a:spcAft>
                <a:spcPts val="0"/>
              </a:spcAft>
              <a:buNone/>
            </a:pPr>
            <a:r>
              <a:rPr lang="en-US" sz="1600" b="1" dirty="0"/>
              <a:t>Order Confirmation:</a:t>
            </a:r>
          </a:p>
          <a:p>
            <a:pPr marL="0" lvl="0" indent="0" algn="l" rtl="0">
              <a:spcBef>
                <a:spcPts val="0"/>
              </a:spcBef>
              <a:spcAft>
                <a:spcPts val="0"/>
              </a:spcAft>
              <a:buNone/>
            </a:pPr>
            <a:endParaRPr lang="en-US" sz="400" b="1" dirty="0"/>
          </a:p>
          <a:p>
            <a:pPr marL="285750" lvl="0" indent="-285750" algn="l" rtl="0">
              <a:spcBef>
                <a:spcPts val="0"/>
              </a:spcBef>
              <a:spcAft>
                <a:spcPts val="0"/>
              </a:spcAft>
              <a:buFont typeface="Arial" panose="020B0604020202020204" pitchFamily="34" charset="0"/>
              <a:buChar char="•"/>
            </a:pPr>
            <a:r>
              <a:rPr lang="en-US" dirty="0"/>
              <a:t>Order is placed, and customer receives notification.</a:t>
            </a:r>
          </a:p>
          <a:p>
            <a:pPr marL="0" indent="0" algn="l">
              <a:buNone/>
            </a:pPr>
            <a:endParaRPr lang="en-US" dirty="0"/>
          </a:p>
          <a:p>
            <a:pPr marL="0" indent="0" algn="l">
              <a:buNone/>
            </a:pPr>
            <a:r>
              <a:rPr lang="en-US" dirty="0"/>
              <a:t>This flow ensures a seamless and </a:t>
            </a:r>
            <a:r>
              <a:rPr lang="en-US" b="1" dirty="0"/>
              <a:t>user-friendly experience </a:t>
            </a:r>
            <a:r>
              <a:rPr lang="en-US" dirty="0"/>
              <a:t>for customers when ordering from the pizzeria's webpage or mobile application.</a:t>
            </a:r>
          </a:p>
        </p:txBody>
      </p:sp>
      <p:grpSp>
        <p:nvGrpSpPr>
          <p:cNvPr id="2" name="Google Shape;4671;p111">
            <a:extLst>
              <a:ext uri="{FF2B5EF4-FFF2-40B4-BE49-F238E27FC236}">
                <a16:creationId xmlns:a16="http://schemas.microsoft.com/office/drawing/2014/main" id="{A39157E9-46FC-530C-BED6-9888AB72E532}"/>
              </a:ext>
            </a:extLst>
          </p:cNvPr>
          <p:cNvGrpSpPr/>
          <p:nvPr/>
        </p:nvGrpSpPr>
        <p:grpSpPr>
          <a:xfrm flipH="1">
            <a:off x="6276272" y="1413047"/>
            <a:ext cx="2672475" cy="2576026"/>
            <a:chOff x="4216900" y="2323475"/>
            <a:chExt cx="1715875" cy="1685550"/>
          </a:xfrm>
        </p:grpSpPr>
        <p:sp>
          <p:nvSpPr>
            <p:cNvPr id="3" name="Google Shape;4672;p111">
              <a:extLst>
                <a:ext uri="{FF2B5EF4-FFF2-40B4-BE49-F238E27FC236}">
                  <a16:creationId xmlns:a16="http://schemas.microsoft.com/office/drawing/2014/main" id="{0C6A2732-E6CC-7CC0-B68E-A6FA7E335EBF}"/>
                </a:ext>
              </a:extLst>
            </p:cNvPr>
            <p:cNvSpPr/>
            <p:nvPr/>
          </p:nvSpPr>
          <p:spPr>
            <a:xfrm>
              <a:off x="5215400" y="3841525"/>
              <a:ext cx="92750" cy="129225"/>
            </a:xfrm>
            <a:custGeom>
              <a:avLst/>
              <a:gdLst/>
              <a:ahLst/>
              <a:cxnLst/>
              <a:rect l="l" t="t" r="r" b="b"/>
              <a:pathLst>
                <a:path w="3710" h="5169" extrusionOk="0">
                  <a:moveTo>
                    <a:pt x="1065" y="1"/>
                  </a:moveTo>
                  <a:lnTo>
                    <a:pt x="1" y="4530"/>
                  </a:lnTo>
                  <a:lnTo>
                    <a:pt x="3010" y="5168"/>
                  </a:lnTo>
                  <a:lnTo>
                    <a:pt x="3709" y="882"/>
                  </a:lnTo>
                  <a:lnTo>
                    <a:pt x="10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673;p111">
              <a:extLst>
                <a:ext uri="{FF2B5EF4-FFF2-40B4-BE49-F238E27FC236}">
                  <a16:creationId xmlns:a16="http://schemas.microsoft.com/office/drawing/2014/main" id="{3DC4DEA3-2983-356B-DF72-0E7D54833127}"/>
                </a:ext>
              </a:extLst>
            </p:cNvPr>
            <p:cNvSpPr/>
            <p:nvPr/>
          </p:nvSpPr>
          <p:spPr>
            <a:xfrm>
              <a:off x="4750350" y="3105200"/>
              <a:ext cx="642150" cy="780425"/>
            </a:xfrm>
            <a:custGeom>
              <a:avLst/>
              <a:gdLst/>
              <a:ahLst/>
              <a:cxnLst/>
              <a:rect l="l" t="t" r="r" b="b"/>
              <a:pathLst>
                <a:path w="25686" h="31217" extrusionOk="0">
                  <a:moveTo>
                    <a:pt x="6323" y="0"/>
                  </a:moveTo>
                  <a:cubicBezTo>
                    <a:pt x="6323" y="0"/>
                    <a:pt x="1" y="8998"/>
                    <a:pt x="274" y="9575"/>
                  </a:cubicBezTo>
                  <a:cubicBezTo>
                    <a:pt x="2554" y="12007"/>
                    <a:pt x="6809" y="12128"/>
                    <a:pt x="6809" y="12128"/>
                  </a:cubicBezTo>
                  <a:lnTo>
                    <a:pt x="19393" y="16505"/>
                  </a:lnTo>
                  <a:lnTo>
                    <a:pt x="18481" y="30487"/>
                  </a:lnTo>
                  <a:lnTo>
                    <a:pt x="22311" y="31217"/>
                  </a:lnTo>
                  <a:cubicBezTo>
                    <a:pt x="22311" y="31217"/>
                    <a:pt x="25685" y="12736"/>
                    <a:pt x="24500" y="11368"/>
                  </a:cubicBezTo>
                  <a:cubicBezTo>
                    <a:pt x="23314" y="10001"/>
                    <a:pt x="6566" y="92"/>
                    <a:pt x="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74;p111">
              <a:extLst>
                <a:ext uri="{FF2B5EF4-FFF2-40B4-BE49-F238E27FC236}">
                  <a16:creationId xmlns:a16="http://schemas.microsoft.com/office/drawing/2014/main" id="{E37D18AC-0517-56CE-D099-BAB2611C11E9}"/>
                </a:ext>
              </a:extLst>
            </p:cNvPr>
            <p:cNvSpPr/>
            <p:nvPr/>
          </p:nvSpPr>
          <p:spPr>
            <a:xfrm>
              <a:off x="5215400" y="3898525"/>
              <a:ext cx="88175" cy="72225"/>
            </a:xfrm>
            <a:custGeom>
              <a:avLst/>
              <a:gdLst/>
              <a:ahLst/>
              <a:cxnLst/>
              <a:rect l="l" t="t" r="r" b="b"/>
              <a:pathLst>
                <a:path w="3527" h="2889" extrusionOk="0">
                  <a:moveTo>
                    <a:pt x="548" y="0"/>
                  </a:moveTo>
                  <a:lnTo>
                    <a:pt x="1" y="2250"/>
                  </a:lnTo>
                  <a:lnTo>
                    <a:pt x="3010" y="2888"/>
                  </a:lnTo>
                  <a:lnTo>
                    <a:pt x="3527" y="548"/>
                  </a:lnTo>
                  <a:lnTo>
                    <a:pt x="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75;p111">
              <a:extLst>
                <a:ext uri="{FF2B5EF4-FFF2-40B4-BE49-F238E27FC236}">
                  <a16:creationId xmlns:a16="http://schemas.microsoft.com/office/drawing/2014/main" id="{8FC6F232-F143-92B7-59FC-EB6AD07C72E2}"/>
                </a:ext>
              </a:extLst>
            </p:cNvPr>
            <p:cNvSpPr/>
            <p:nvPr/>
          </p:nvSpPr>
          <p:spPr>
            <a:xfrm>
              <a:off x="5185775" y="3922850"/>
              <a:ext cx="253075" cy="86175"/>
            </a:xfrm>
            <a:custGeom>
              <a:avLst/>
              <a:gdLst/>
              <a:ahLst/>
              <a:cxnLst/>
              <a:rect l="l" t="t" r="r" b="b"/>
              <a:pathLst>
                <a:path w="10123" h="3447" extrusionOk="0">
                  <a:moveTo>
                    <a:pt x="669" y="0"/>
                  </a:moveTo>
                  <a:cubicBezTo>
                    <a:pt x="0" y="1246"/>
                    <a:pt x="426" y="3374"/>
                    <a:pt x="426" y="3374"/>
                  </a:cubicBezTo>
                  <a:cubicBezTo>
                    <a:pt x="426" y="3374"/>
                    <a:pt x="2690" y="3446"/>
                    <a:pt x="5030" y="3446"/>
                  </a:cubicBezTo>
                  <a:cubicBezTo>
                    <a:pt x="7487" y="3446"/>
                    <a:pt x="10029" y="3367"/>
                    <a:pt x="10122" y="3040"/>
                  </a:cubicBezTo>
                  <a:cubicBezTo>
                    <a:pt x="9940" y="2097"/>
                    <a:pt x="7873" y="2037"/>
                    <a:pt x="6900" y="1641"/>
                  </a:cubicBezTo>
                  <a:cubicBezTo>
                    <a:pt x="5897" y="1277"/>
                    <a:pt x="4377" y="30"/>
                    <a:pt x="4377" y="30"/>
                  </a:cubicBezTo>
                  <a:lnTo>
                    <a:pt x="2402" y="1003"/>
                  </a:lnTo>
                  <a:lnTo>
                    <a:pt x="6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76;p111">
              <a:extLst>
                <a:ext uri="{FF2B5EF4-FFF2-40B4-BE49-F238E27FC236}">
                  <a16:creationId xmlns:a16="http://schemas.microsoft.com/office/drawing/2014/main" id="{646B08DD-5EE3-D5CE-8411-C6C579A2A901}"/>
                </a:ext>
              </a:extLst>
            </p:cNvPr>
            <p:cNvSpPr/>
            <p:nvPr/>
          </p:nvSpPr>
          <p:spPr>
            <a:xfrm>
              <a:off x="4273150" y="3760225"/>
              <a:ext cx="120075" cy="85125"/>
            </a:xfrm>
            <a:custGeom>
              <a:avLst/>
              <a:gdLst/>
              <a:ahLst/>
              <a:cxnLst/>
              <a:rect l="l" t="t" r="r" b="b"/>
              <a:pathLst>
                <a:path w="4803" h="3405" extrusionOk="0">
                  <a:moveTo>
                    <a:pt x="4803" y="0"/>
                  </a:moveTo>
                  <a:lnTo>
                    <a:pt x="0" y="304"/>
                  </a:lnTo>
                  <a:lnTo>
                    <a:pt x="243" y="3405"/>
                  </a:lnTo>
                  <a:lnTo>
                    <a:pt x="4712" y="2888"/>
                  </a:lnTo>
                  <a:lnTo>
                    <a:pt x="4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77;p111">
              <a:extLst>
                <a:ext uri="{FF2B5EF4-FFF2-40B4-BE49-F238E27FC236}">
                  <a16:creationId xmlns:a16="http://schemas.microsoft.com/office/drawing/2014/main" id="{2E456C1D-237D-F491-7294-C7D5181FEFB9}"/>
                </a:ext>
              </a:extLst>
            </p:cNvPr>
            <p:cNvSpPr/>
            <p:nvPr/>
          </p:nvSpPr>
          <p:spPr>
            <a:xfrm>
              <a:off x="4356725" y="3133075"/>
              <a:ext cx="661900" cy="704675"/>
            </a:xfrm>
            <a:custGeom>
              <a:avLst/>
              <a:gdLst/>
              <a:ahLst/>
              <a:cxnLst/>
              <a:rect l="l" t="t" r="r" b="b"/>
              <a:pathLst>
                <a:path w="26476" h="28187" extrusionOk="0">
                  <a:moveTo>
                    <a:pt x="15431" y="0"/>
                  </a:moveTo>
                  <a:cubicBezTo>
                    <a:pt x="15331" y="0"/>
                    <a:pt x="15262" y="13"/>
                    <a:pt x="15229" y="40"/>
                  </a:cubicBezTo>
                  <a:cubicBezTo>
                    <a:pt x="13527" y="3019"/>
                    <a:pt x="14712" y="7214"/>
                    <a:pt x="14712" y="7214"/>
                  </a:cubicBezTo>
                  <a:lnTo>
                    <a:pt x="14165" y="20892"/>
                  </a:lnTo>
                  <a:lnTo>
                    <a:pt x="1" y="24509"/>
                  </a:lnTo>
                  <a:lnTo>
                    <a:pt x="548" y="28187"/>
                  </a:lnTo>
                  <a:cubicBezTo>
                    <a:pt x="548" y="28187"/>
                    <a:pt x="19697" y="25998"/>
                    <a:pt x="20700" y="24448"/>
                  </a:cubicBezTo>
                  <a:cubicBezTo>
                    <a:pt x="21703" y="22868"/>
                    <a:pt x="26475" y="3384"/>
                    <a:pt x="26475" y="3171"/>
                  </a:cubicBezTo>
                  <a:cubicBezTo>
                    <a:pt x="26475" y="3171"/>
                    <a:pt x="17017" y="0"/>
                    <a:pt x="15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78;p111">
              <a:extLst>
                <a:ext uri="{FF2B5EF4-FFF2-40B4-BE49-F238E27FC236}">
                  <a16:creationId xmlns:a16="http://schemas.microsoft.com/office/drawing/2014/main" id="{5A30ACB8-DBF2-DA25-98A0-B27319BE00E6}"/>
                </a:ext>
              </a:extLst>
            </p:cNvPr>
            <p:cNvSpPr/>
            <p:nvPr/>
          </p:nvSpPr>
          <p:spPr>
            <a:xfrm>
              <a:off x="4273150" y="3764025"/>
              <a:ext cx="68400" cy="81325"/>
            </a:xfrm>
            <a:custGeom>
              <a:avLst/>
              <a:gdLst/>
              <a:ahLst/>
              <a:cxnLst/>
              <a:rect l="l" t="t" r="r" b="b"/>
              <a:pathLst>
                <a:path w="2736" h="3253" extrusionOk="0">
                  <a:moveTo>
                    <a:pt x="2371" y="0"/>
                  </a:moveTo>
                  <a:lnTo>
                    <a:pt x="0" y="152"/>
                  </a:lnTo>
                  <a:lnTo>
                    <a:pt x="243" y="3253"/>
                  </a:lnTo>
                  <a:lnTo>
                    <a:pt x="2736" y="3101"/>
                  </a:lnTo>
                  <a:lnTo>
                    <a:pt x="2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79;p111">
              <a:extLst>
                <a:ext uri="{FF2B5EF4-FFF2-40B4-BE49-F238E27FC236}">
                  <a16:creationId xmlns:a16="http://schemas.microsoft.com/office/drawing/2014/main" id="{3005A0B0-0D15-152F-3A1F-EE1FDB83052F}"/>
                </a:ext>
              </a:extLst>
            </p:cNvPr>
            <p:cNvSpPr/>
            <p:nvPr/>
          </p:nvSpPr>
          <p:spPr>
            <a:xfrm>
              <a:off x="4216900" y="3743350"/>
              <a:ext cx="111750" cy="257025"/>
            </a:xfrm>
            <a:custGeom>
              <a:avLst/>
              <a:gdLst/>
              <a:ahLst/>
              <a:cxnLst/>
              <a:rect l="l" t="t" r="r" b="b"/>
              <a:pathLst>
                <a:path w="4470" h="10281" extrusionOk="0">
                  <a:moveTo>
                    <a:pt x="2888" y="0"/>
                  </a:moveTo>
                  <a:cubicBezTo>
                    <a:pt x="1558" y="0"/>
                    <a:pt x="1" y="827"/>
                    <a:pt x="1" y="827"/>
                  </a:cubicBezTo>
                  <a:cubicBezTo>
                    <a:pt x="1" y="827"/>
                    <a:pt x="2493" y="10280"/>
                    <a:pt x="3192" y="10280"/>
                  </a:cubicBezTo>
                  <a:cubicBezTo>
                    <a:pt x="4044" y="9794"/>
                    <a:pt x="3496" y="7788"/>
                    <a:pt x="3588" y="6663"/>
                  </a:cubicBezTo>
                  <a:cubicBezTo>
                    <a:pt x="3648" y="5569"/>
                    <a:pt x="4469" y="3715"/>
                    <a:pt x="4469" y="3715"/>
                  </a:cubicBezTo>
                  <a:lnTo>
                    <a:pt x="2888" y="2074"/>
                  </a:lnTo>
                  <a:lnTo>
                    <a:pt x="3344" y="37"/>
                  </a:lnTo>
                  <a:cubicBezTo>
                    <a:pt x="3197" y="12"/>
                    <a:pt x="3044" y="0"/>
                    <a:pt x="28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80;p111">
              <a:extLst>
                <a:ext uri="{FF2B5EF4-FFF2-40B4-BE49-F238E27FC236}">
                  <a16:creationId xmlns:a16="http://schemas.microsoft.com/office/drawing/2014/main" id="{98D3BFF8-FEB9-410D-ACDE-D8FF45CEE84A}"/>
                </a:ext>
              </a:extLst>
            </p:cNvPr>
            <p:cNvSpPr/>
            <p:nvPr/>
          </p:nvSpPr>
          <p:spPr>
            <a:xfrm>
              <a:off x="5423625" y="2951825"/>
              <a:ext cx="216600" cy="108300"/>
            </a:xfrm>
            <a:custGeom>
              <a:avLst/>
              <a:gdLst/>
              <a:ahLst/>
              <a:cxnLst/>
              <a:rect l="l" t="t" r="r" b="b"/>
              <a:pathLst>
                <a:path w="8664" h="4332" extrusionOk="0">
                  <a:moveTo>
                    <a:pt x="3769" y="0"/>
                  </a:moveTo>
                  <a:cubicBezTo>
                    <a:pt x="3352" y="0"/>
                    <a:pt x="2970" y="20"/>
                    <a:pt x="2736" y="56"/>
                  </a:cubicBezTo>
                  <a:cubicBezTo>
                    <a:pt x="1946" y="208"/>
                    <a:pt x="1946" y="1090"/>
                    <a:pt x="1946" y="1090"/>
                  </a:cubicBezTo>
                  <a:lnTo>
                    <a:pt x="0" y="938"/>
                  </a:lnTo>
                  <a:lnTo>
                    <a:pt x="0" y="938"/>
                  </a:lnTo>
                  <a:lnTo>
                    <a:pt x="152" y="4069"/>
                  </a:lnTo>
                  <a:cubicBezTo>
                    <a:pt x="152" y="4069"/>
                    <a:pt x="2910" y="4331"/>
                    <a:pt x="5181" y="4331"/>
                  </a:cubicBezTo>
                  <a:cubicBezTo>
                    <a:pt x="6696" y="4331"/>
                    <a:pt x="7994" y="4214"/>
                    <a:pt x="8116" y="3825"/>
                  </a:cubicBezTo>
                  <a:cubicBezTo>
                    <a:pt x="8420" y="2914"/>
                    <a:pt x="7417" y="2214"/>
                    <a:pt x="7417" y="2214"/>
                  </a:cubicBezTo>
                  <a:cubicBezTo>
                    <a:pt x="7417" y="2214"/>
                    <a:pt x="8663" y="1850"/>
                    <a:pt x="8268" y="1485"/>
                  </a:cubicBezTo>
                  <a:cubicBezTo>
                    <a:pt x="8045" y="1262"/>
                    <a:pt x="6899" y="1213"/>
                    <a:pt x="5945" y="1213"/>
                  </a:cubicBezTo>
                  <a:cubicBezTo>
                    <a:pt x="5211" y="1213"/>
                    <a:pt x="4590" y="1242"/>
                    <a:pt x="4590" y="1242"/>
                  </a:cubicBezTo>
                  <a:cubicBezTo>
                    <a:pt x="4590" y="1242"/>
                    <a:pt x="5684" y="755"/>
                    <a:pt x="5836" y="391"/>
                  </a:cubicBezTo>
                  <a:cubicBezTo>
                    <a:pt x="5943" y="113"/>
                    <a:pt x="4757" y="0"/>
                    <a:pt x="3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81;p111">
              <a:extLst>
                <a:ext uri="{FF2B5EF4-FFF2-40B4-BE49-F238E27FC236}">
                  <a16:creationId xmlns:a16="http://schemas.microsoft.com/office/drawing/2014/main" id="{69882422-C6EC-D86F-3ECA-BB6C1AAE549E}"/>
                </a:ext>
              </a:extLst>
            </p:cNvPr>
            <p:cNvSpPr/>
            <p:nvPr/>
          </p:nvSpPr>
          <p:spPr>
            <a:xfrm>
              <a:off x="5054300" y="2542125"/>
              <a:ext cx="119350" cy="142125"/>
            </a:xfrm>
            <a:custGeom>
              <a:avLst/>
              <a:gdLst/>
              <a:ahLst/>
              <a:cxnLst/>
              <a:rect l="l" t="t" r="r" b="b"/>
              <a:pathLst>
                <a:path w="4774" h="5685" extrusionOk="0">
                  <a:moveTo>
                    <a:pt x="700" y="0"/>
                  </a:moveTo>
                  <a:lnTo>
                    <a:pt x="1" y="3344"/>
                  </a:lnTo>
                  <a:lnTo>
                    <a:pt x="3648" y="5684"/>
                  </a:lnTo>
                  <a:lnTo>
                    <a:pt x="4773" y="1064"/>
                  </a:lnTo>
                  <a:lnTo>
                    <a:pt x="7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82;p111">
              <a:extLst>
                <a:ext uri="{FF2B5EF4-FFF2-40B4-BE49-F238E27FC236}">
                  <a16:creationId xmlns:a16="http://schemas.microsoft.com/office/drawing/2014/main" id="{2120E953-D803-9BD5-3B9F-4B45B9C97D86}"/>
                </a:ext>
              </a:extLst>
            </p:cNvPr>
            <p:cNvSpPr/>
            <p:nvPr/>
          </p:nvSpPr>
          <p:spPr>
            <a:xfrm>
              <a:off x="5004925" y="2380200"/>
              <a:ext cx="240150" cy="230575"/>
            </a:xfrm>
            <a:custGeom>
              <a:avLst/>
              <a:gdLst/>
              <a:ahLst/>
              <a:cxnLst/>
              <a:rect l="l" t="t" r="r" b="b"/>
              <a:pathLst>
                <a:path w="9606" h="9223" extrusionOk="0">
                  <a:moveTo>
                    <a:pt x="6343" y="1"/>
                  </a:moveTo>
                  <a:cubicBezTo>
                    <a:pt x="3747" y="1"/>
                    <a:pt x="1064" y="1371"/>
                    <a:pt x="1064" y="1371"/>
                  </a:cubicBezTo>
                  <a:lnTo>
                    <a:pt x="1125" y="3499"/>
                  </a:lnTo>
                  <a:cubicBezTo>
                    <a:pt x="1125" y="3499"/>
                    <a:pt x="920" y="3393"/>
                    <a:pt x="685" y="3393"/>
                  </a:cubicBezTo>
                  <a:cubicBezTo>
                    <a:pt x="370" y="3393"/>
                    <a:pt x="0" y="3583"/>
                    <a:pt x="0" y="4471"/>
                  </a:cubicBezTo>
                  <a:cubicBezTo>
                    <a:pt x="0" y="5778"/>
                    <a:pt x="1459" y="6325"/>
                    <a:pt x="1459" y="6325"/>
                  </a:cubicBezTo>
                  <a:cubicBezTo>
                    <a:pt x="1459" y="6325"/>
                    <a:pt x="2128" y="8271"/>
                    <a:pt x="5198" y="8909"/>
                  </a:cubicBezTo>
                  <a:cubicBezTo>
                    <a:pt x="6287" y="9146"/>
                    <a:pt x="7009" y="9223"/>
                    <a:pt x="7487" y="9223"/>
                  </a:cubicBezTo>
                  <a:cubicBezTo>
                    <a:pt x="8357" y="9223"/>
                    <a:pt x="8420" y="8970"/>
                    <a:pt x="8420" y="8970"/>
                  </a:cubicBezTo>
                  <a:cubicBezTo>
                    <a:pt x="8420" y="8970"/>
                    <a:pt x="9605" y="3894"/>
                    <a:pt x="8329" y="337"/>
                  </a:cubicBezTo>
                  <a:cubicBezTo>
                    <a:pt x="7707" y="96"/>
                    <a:pt x="7028" y="1"/>
                    <a:pt x="6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83;p111">
              <a:extLst>
                <a:ext uri="{FF2B5EF4-FFF2-40B4-BE49-F238E27FC236}">
                  <a16:creationId xmlns:a16="http://schemas.microsoft.com/office/drawing/2014/main" id="{F427270C-C366-FFE2-07B9-BADFAC98E400}"/>
                </a:ext>
              </a:extLst>
            </p:cNvPr>
            <p:cNvSpPr/>
            <p:nvPr/>
          </p:nvSpPr>
          <p:spPr>
            <a:xfrm>
              <a:off x="5031525" y="2414450"/>
              <a:ext cx="139075" cy="76775"/>
            </a:xfrm>
            <a:custGeom>
              <a:avLst/>
              <a:gdLst/>
              <a:ahLst/>
              <a:cxnLst/>
              <a:rect l="l" t="t" r="r" b="b"/>
              <a:pathLst>
                <a:path w="5563" h="3071" extrusionOk="0">
                  <a:moveTo>
                    <a:pt x="0" y="1"/>
                  </a:moveTo>
                  <a:lnTo>
                    <a:pt x="91" y="2341"/>
                  </a:lnTo>
                  <a:lnTo>
                    <a:pt x="1854" y="3071"/>
                  </a:lnTo>
                  <a:lnTo>
                    <a:pt x="2158" y="1277"/>
                  </a:lnTo>
                  <a:cubicBezTo>
                    <a:pt x="2158" y="1277"/>
                    <a:pt x="2230" y="1282"/>
                    <a:pt x="2354" y="1282"/>
                  </a:cubicBezTo>
                  <a:cubicBezTo>
                    <a:pt x="2913" y="1282"/>
                    <a:pt x="4543" y="1200"/>
                    <a:pt x="5563" y="305"/>
                  </a:cubicBezTo>
                  <a:cubicBezTo>
                    <a:pt x="5076" y="92"/>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84;p111">
              <a:extLst>
                <a:ext uri="{FF2B5EF4-FFF2-40B4-BE49-F238E27FC236}">
                  <a16:creationId xmlns:a16="http://schemas.microsoft.com/office/drawing/2014/main" id="{93ADF4AC-AE4D-530E-509A-F80F1C6B100A}"/>
                </a:ext>
              </a:extLst>
            </p:cNvPr>
            <p:cNvSpPr/>
            <p:nvPr/>
          </p:nvSpPr>
          <p:spPr>
            <a:xfrm>
              <a:off x="5002650" y="2323475"/>
              <a:ext cx="345775" cy="110775"/>
            </a:xfrm>
            <a:custGeom>
              <a:avLst/>
              <a:gdLst/>
              <a:ahLst/>
              <a:cxnLst/>
              <a:rect l="l" t="t" r="r" b="b"/>
              <a:pathLst>
                <a:path w="13831" h="4431" extrusionOk="0">
                  <a:moveTo>
                    <a:pt x="5799" y="1"/>
                  </a:moveTo>
                  <a:cubicBezTo>
                    <a:pt x="3989" y="1"/>
                    <a:pt x="1094" y="832"/>
                    <a:pt x="608" y="1391"/>
                  </a:cubicBezTo>
                  <a:cubicBezTo>
                    <a:pt x="0" y="1999"/>
                    <a:pt x="1034" y="4430"/>
                    <a:pt x="1034" y="4430"/>
                  </a:cubicBezTo>
                  <a:lnTo>
                    <a:pt x="8845" y="4157"/>
                  </a:lnTo>
                  <a:cubicBezTo>
                    <a:pt x="8845" y="4157"/>
                    <a:pt x="13617" y="4005"/>
                    <a:pt x="13830" y="3883"/>
                  </a:cubicBezTo>
                  <a:cubicBezTo>
                    <a:pt x="13288" y="3243"/>
                    <a:pt x="11331" y="2842"/>
                    <a:pt x="10041" y="2842"/>
                  </a:cubicBezTo>
                  <a:cubicBezTo>
                    <a:pt x="9739" y="2842"/>
                    <a:pt x="9473" y="2864"/>
                    <a:pt x="9271" y="2910"/>
                  </a:cubicBezTo>
                  <a:cubicBezTo>
                    <a:pt x="9088" y="2758"/>
                    <a:pt x="8298" y="783"/>
                    <a:pt x="6900" y="175"/>
                  </a:cubicBezTo>
                  <a:cubicBezTo>
                    <a:pt x="6638" y="53"/>
                    <a:pt x="6252" y="1"/>
                    <a:pt x="57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85;p111">
              <a:extLst>
                <a:ext uri="{FF2B5EF4-FFF2-40B4-BE49-F238E27FC236}">
                  <a16:creationId xmlns:a16="http://schemas.microsoft.com/office/drawing/2014/main" id="{F3CA448C-0DBD-8332-9AAA-76244E99C864}"/>
                </a:ext>
              </a:extLst>
            </p:cNvPr>
            <p:cNvSpPr/>
            <p:nvPr/>
          </p:nvSpPr>
          <p:spPr>
            <a:xfrm>
              <a:off x="5102175" y="2741200"/>
              <a:ext cx="375425" cy="333125"/>
            </a:xfrm>
            <a:custGeom>
              <a:avLst/>
              <a:gdLst/>
              <a:ahLst/>
              <a:cxnLst/>
              <a:rect l="l" t="t" r="r" b="b"/>
              <a:pathLst>
                <a:path w="15017" h="13325" extrusionOk="0">
                  <a:moveTo>
                    <a:pt x="1581" y="1"/>
                  </a:moveTo>
                  <a:lnTo>
                    <a:pt x="1" y="5989"/>
                  </a:lnTo>
                  <a:lnTo>
                    <a:pt x="3284" y="12402"/>
                  </a:lnTo>
                  <a:cubicBezTo>
                    <a:pt x="3284" y="12402"/>
                    <a:pt x="10113" y="13324"/>
                    <a:pt x="12885" y="13324"/>
                  </a:cubicBezTo>
                  <a:cubicBezTo>
                    <a:pt x="13452" y="13324"/>
                    <a:pt x="13849" y="13286"/>
                    <a:pt x="13983" y="13193"/>
                  </a:cubicBezTo>
                  <a:cubicBezTo>
                    <a:pt x="15016" y="12038"/>
                    <a:pt x="13922" y="9606"/>
                    <a:pt x="13922" y="9606"/>
                  </a:cubicBezTo>
                  <a:lnTo>
                    <a:pt x="6901" y="8481"/>
                  </a:lnTo>
                  <a:lnTo>
                    <a:pt x="15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86;p111">
              <a:extLst>
                <a:ext uri="{FF2B5EF4-FFF2-40B4-BE49-F238E27FC236}">
                  <a16:creationId xmlns:a16="http://schemas.microsoft.com/office/drawing/2014/main" id="{AD8E3BCE-FDDE-F6EC-4323-6DD218649C68}"/>
                </a:ext>
              </a:extLst>
            </p:cNvPr>
            <p:cNvSpPr/>
            <p:nvPr/>
          </p:nvSpPr>
          <p:spPr>
            <a:xfrm>
              <a:off x="4716925" y="2625700"/>
              <a:ext cx="437725" cy="599375"/>
            </a:xfrm>
            <a:custGeom>
              <a:avLst/>
              <a:gdLst/>
              <a:ahLst/>
              <a:cxnLst/>
              <a:rect l="l" t="t" r="r" b="b"/>
              <a:pathLst>
                <a:path w="17509" h="23975" extrusionOk="0">
                  <a:moveTo>
                    <a:pt x="13435" y="1"/>
                  </a:moveTo>
                  <a:cubicBezTo>
                    <a:pt x="13435" y="1"/>
                    <a:pt x="8511" y="700"/>
                    <a:pt x="7174" y="3132"/>
                  </a:cubicBezTo>
                  <a:cubicBezTo>
                    <a:pt x="5836" y="5563"/>
                    <a:pt x="3921" y="12524"/>
                    <a:pt x="3921" y="12524"/>
                  </a:cubicBezTo>
                  <a:lnTo>
                    <a:pt x="0" y="19241"/>
                  </a:lnTo>
                  <a:cubicBezTo>
                    <a:pt x="0" y="19241"/>
                    <a:pt x="1095" y="21734"/>
                    <a:pt x="4864" y="23223"/>
                  </a:cubicBezTo>
                  <a:cubicBezTo>
                    <a:pt x="6318" y="23798"/>
                    <a:pt x="8034" y="23974"/>
                    <a:pt x="9595" y="23974"/>
                  </a:cubicBezTo>
                  <a:cubicBezTo>
                    <a:pt x="12078" y="23974"/>
                    <a:pt x="14165" y="23527"/>
                    <a:pt x="14165" y="23527"/>
                  </a:cubicBezTo>
                  <a:cubicBezTo>
                    <a:pt x="14165" y="23527"/>
                    <a:pt x="16991" y="10457"/>
                    <a:pt x="17204" y="8664"/>
                  </a:cubicBezTo>
                  <a:cubicBezTo>
                    <a:pt x="17447" y="6840"/>
                    <a:pt x="17508" y="2402"/>
                    <a:pt x="17143" y="2341"/>
                  </a:cubicBezTo>
                  <a:lnTo>
                    <a:pt x="134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87;p111">
              <a:extLst>
                <a:ext uri="{FF2B5EF4-FFF2-40B4-BE49-F238E27FC236}">
                  <a16:creationId xmlns:a16="http://schemas.microsoft.com/office/drawing/2014/main" id="{49D95076-B466-8207-2ADB-1610AFB07FBE}"/>
                </a:ext>
              </a:extLst>
            </p:cNvPr>
            <p:cNvSpPr/>
            <p:nvPr/>
          </p:nvSpPr>
          <p:spPr>
            <a:xfrm>
              <a:off x="5448700" y="2979050"/>
              <a:ext cx="484075" cy="92750"/>
            </a:xfrm>
            <a:custGeom>
              <a:avLst/>
              <a:gdLst/>
              <a:ahLst/>
              <a:cxnLst/>
              <a:rect l="l" t="t" r="r" b="b"/>
              <a:pathLst>
                <a:path w="19363" h="3710" extrusionOk="0">
                  <a:moveTo>
                    <a:pt x="0" y="1"/>
                  </a:moveTo>
                  <a:lnTo>
                    <a:pt x="0" y="3709"/>
                  </a:lnTo>
                  <a:lnTo>
                    <a:pt x="19362" y="3709"/>
                  </a:lnTo>
                  <a:lnTo>
                    <a:pt x="193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88;p111">
              <a:extLst>
                <a:ext uri="{FF2B5EF4-FFF2-40B4-BE49-F238E27FC236}">
                  <a16:creationId xmlns:a16="http://schemas.microsoft.com/office/drawing/2014/main" id="{5FDBD3DA-B22F-9A25-0BBC-28012A77899C}"/>
                </a:ext>
              </a:extLst>
            </p:cNvPr>
            <p:cNvSpPr/>
            <p:nvPr/>
          </p:nvSpPr>
          <p:spPr>
            <a:xfrm>
              <a:off x="5447925" y="2979050"/>
              <a:ext cx="484075" cy="89700"/>
            </a:xfrm>
            <a:custGeom>
              <a:avLst/>
              <a:gdLst/>
              <a:ahLst/>
              <a:cxnLst/>
              <a:rect l="l" t="t" r="r" b="b"/>
              <a:pathLst>
                <a:path w="19363" h="3588" extrusionOk="0">
                  <a:moveTo>
                    <a:pt x="1" y="1"/>
                  </a:moveTo>
                  <a:lnTo>
                    <a:pt x="2585" y="3587"/>
                  </a:lnTo>
                  <a:lnTo>
                    <a:pt x="16931" y="3587"/>
                  </a:lnTo>
                  <a:cubicBezTo>
                    <a:pt x="16931" y="3587"/>
                    <a:pt x="18816" y="518"/>
                    <a:pt x="193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89;p111">
              <a:extLst>
                <a:ext uri="{FF2B5EF4-FFF2-40B4-BE49-F238E27FC236}">
                  <a16:creationId xmlns:a16="http://schemas.microsoft.com/office/drawing/2014/main" id="{E115C224-7833-11BF-13E1-FED4E5329B94}"/>
                </a:ext>
              </a:extLst>
            </p:cNvPr>
            <p:cNvSpPr/>
            <p:nvPr/>
          </p:nvSpPr>
          <p:spPr>
            <a:xfrm>
              <a:off x="4954000" y="2745000"/>
              <a:ext cx="539250" cy="406575"/>
            </a:xfrm>
            <a:custGeom>
              <a:avLst/>
              <a:gdLst/>
              <a:ahLst/>
              <a:cxnLst/>
              <a:rect l="l" t="t" r="r" b="b"/>
              <a:pathLst>
                <a:path w="21570" h="16263" extrusionOk="0">
                  <a:moveTo>
                    <a:pt x="21339" y="15442"/>
                  </a:moveTo>
                  <a:lnTo>
                    <a:pt x="21334" y="15442"/>
                  </a:lnTo>
                  <a:lnTo>
                    <a:pt x="21334" y="15442"/>
                  </a:lnTo>
                  <a:cubicBezTo>
                    <a:pt x="21335" y="15443"/>
                    <a:pt x="21336" y="15443"/>
                    <a:pt x="21336" y="15443"/>
                  </a:cubicBezTo>
                  <a:cubicBezTo>
                    <a:pt x="21337" y="15443"/>
                    <a:pt x="21338" y="15443"/>
                    <a:pt x="21339" y="15442"/>
                  </a:cubicBezTo>
                  <a:close/>
                  <a:moveTo>
                    <a:pt x="2725" y="0"/>
                  </a:moveTo>
                  <a:cubicBezTo>
                    <a:pt x="1406" y="0"/>
                    <a:pt x="0" y="1485"/>
                    <a:pt x="578" y="4591"/>
                  </a:cubicBezTo>
                  <a:cubicBezTo>
                    <a:pt x="1308" y="8512"/>
                    <a:pt x="8420" y="16263"/>
                    <a:pt x="8420" y="16263"/>
                  </a:cubicBezTo>
                  <a:lnTo>
                    <a:pt x="21334" y="15442"/>
                  </a:lnTo>
                  <a:lnTo>
                    <a:pt x="21334" y="15442"/>
                  </a:lnTo>
                  <a:cubicBezTo>
                    <a:pt x="21293" y="15390"/>
                    <a:pt x="21570" y="13347"/>
                    <a:pt x="21126" y="12342"/>
                  </a:cubicBezTo>
                  <a:lnTo>
                    <a:pt x="10123" y="11247"/>
                  </a:lnTo>
                  <a:cubicBezTo>
                    <a:pt x="10123" y="11247"/>
                    <a:pt x="5107" y="1217"/>
                    <a:pt x="3709" y="305"/>
                  </a:cubicBezTo>
                  <a:cubicBezTo>
                    <a:pt x="3412" y="103"/>
                    <a:pt x="3071" y="0"/>
                    <a:pt x="27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90;p111">
              <a:extLst>
                <a:ext uri="{FF2B5EF4-FFF2-40B4-BE49-F238E27FC236}">
                  <a16:creationId xmlns:a16="http://schemas.microsoft.com/office/drawing/2014/main" id="{3D03F344-6C9F-7D29-5416-D5530FC69A0F}"/>
                </a:ext>
              </a:extLst>
            </p:cNvPr>
            <p:cNvSpPr/>
            <p:nvPr/>
          </p:nvSpPr>
          <p:spPr>
            <a:xfrm>
              <a:off x="5789125" y="3013250"/>
              <a:ext cx="34225" cy="26625"/>
            </a:xfrm>
            <a:custGeom>
              <a:avLst/>
              <a:gdLst/>
              <a:ahLst/>
              <a:cxnLst/>
              <a:rect l="l" t="t" r="r" b="b"/>
              <a:pathLst>
                <a:path w="1369" h="1065" extrusionOk="0">
                  <a:moveTo>
                    <a:pt x="700" y="1"/>
                  </a:moveTo>
                  <a:cubicBezTo>
                    <a:pt x="1" y="1"/>
                    <a:pt x="1" y="1064"/>
                    <a:pt x="700" y="1064"/>
                  </a:cubicBezTo>
                  <a:cubicBezTo>
                    <a:pt x="1368" y="1064"/>
                    <a:pt x="1368" y="1"/>
                    <a:pt x="7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91;p111">
              <a:extLst>
                <a:ext uri="{FF2B5EF4-FFF2-40B4-BE49-F238E27FC236}">
                  <a16:creationId xmlns:a16="http://schemas.microsoft.com/office/drawing/2014/main" id="{15A4408E-F92E-BE31-9BBD-A2B2052FD2EA}"/>
                </a:ext>
              </a:extLst>
            </p:cNvPr>
            <p:cNvSpPr/>
            <p:nvPr/>
          </p:nvSpPr>
          <p:spPr>
            <a:xfrm>
              <a:off x="5576350" y="3013250"/>
              <a:ext cx="34225" cy="26625"/>
            </a:xfrm>
            <a:custGeom>
              <a:avLst/>
              <a:gdLst/>
              <a:ahLst/>
              <a:cxnLst/>
              <a:rect l="l" t="t" r="r" b="b"/>
              <a:pathLst>
                <a:path w="1369" h="1065" extrusionOk="0">
                  <a:moveTo>
                    <a:pt x="670" y="1"/>
                  </a:moveTo>
                  <a:cubicBezTo>
                    <a:pt x="1" y="1"/>
                    <a:pt x="1" y="1064"/>
                    <a:pt x="670" y="1064"/>
                  </a:cubicBezTo>
                  <a:cubicBezTo>
                    <a:pt x="1369" y="1064"/>
                    <a:pt x="1369" y="1"/>
                    <a:pt x="6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92;p111">
              <a:extLst>
                <a:ext uri="{FF2B5EF4-FFF2-40B4-BE49-F238E27FC236}">
                  <a16:creationId xmlns:a16="http://schemas.microsoft.com/office/drawing/2014/main" id="{03146998-5BC1-2DDF-1254-A30767FDA396}"/>
                </a:ext>
              </a:extLst>
            </p:cNvPr>
            <p:cNvSpPr/>
            <p:nvPr/>
          </p:nvSpPr>
          <p:spPr>
            <a:xfrm>
              <a:off x="5482125" y="3029575"/>
              <a:ext cx="216600" cy="108225"/>
            </a:xfrm>
            <a:custGeom>
              <a:avLst/>
              <a:gdLst/>
              <a:ahLst/>
              <a:cxnLst/>
              <a:rect l="l" t="t" r="r" b="b"/>
              <a:pathLst>
                <a:path w="8664" h="4329" extrusionOk="0">
                  <a:moveTo>
                    <a:pt x="3918" y="1"/>
                  </a:moveTo>
                  <a:cubicBezTo>
                    <a:pt x="3448" y="1"/>
                    <a:pt x="3004" y="27"/>
                    <a:pt x="2736" y="77"/>
                  </a:cubicBezTo>
                  <a:cubicBezTo>
                    <a:pt x="1946" y="229"/>
                    <a:pt x="1946" y="1111"/>
                    <a:pt x="1946" y="1111"/>
                  </a:cubicBezTo>
                  <a:lnTo>
                    <a:pt x="1" y="959"/>
                  </a:lnTo>
                  <a:lnTo>
                    <a:pt x="1" y="959"/>
                  </a:lnTo>
                  <a:lnTo>
                    <a:pt x="153" y="4059"/>
                  </a:lnTo>
                  <a:cubicBezTo>
                    <a:pt x="153" y="4059"/>
                    <a:pt x="2992" y="4328"/>
                    <a:pt x="5288" y="4328"/>
                  </a:cubicBezTo>
                  <a:cubicBezTo>
                    <a:pt x="6771" y="4328"/>
                    <a:pt x="8028" y="4216"/>
                    <a:pt x="8147" y="3846"/>
                  </a:cubicBezTo>
                  <a:cubicBezTo>
                    <a:pt x="8451" y="2934"/>
                    <a:pt x="7417" y="2205"/>
                    <a:pt x="7417" y="2205"/>
                  </a:cubicBezTo>
                  <a:cubicBezTo>
                    <a:pt x="7417" y="2205"/>
                    <a:pt x="8664" y="1870"/>
                    <a:pt x="8299" y="1475"/>
                  </a:cubicBezTo>
                  <a:cubicBezTo>
                    <a:pt x="8067" y="1276"/>
                    <a:pt x="6994" y="1231"/>
                    <a:pt x="6066" y="1231"/>
                  </a:cubicBezTo>
                  <a:cubicBezTo>
                    <a:pt x="5293" y="1231"/>
                    <a:pt x="4621" y="1263"/>
                    <a:pt x="4621" y="1263"/>
                  </a:cubicBezTo>
                  <a:cubicBezTo>
                    <a:pt x="4621" y="1263"/>
                    <a:pt x="5715" y="746"/>
                    <a:pt x="5867" y="381"/>
                  </a:cubicBezTo>
                  <a:cubicBezTo>
                    <a:pt x="5969" y="115"/>
                    <a:pt x="4887" y="1"/>
                    <a:pt x="3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93;p111">
              <a:extLst>
                <a:ext uri="{FF2B5EF4-FFF2-40B4-BE49-F238E27FC236}">
                  <a16:creationId xmlns:a16="http://schemas.microsoft.com/office/drawing/2014/main" id="{33EF6A0D-C9E6-FC59-3C17-D84FAAFA53C5}"/>
                </a:ext>
              </a:extLst>
            </p:cNvPr>
            <p:cNvSpPr/>
            <p:nvPr/>
          </p:nvSpPr>
          <p:spPr>
            <a:xfrm>
              <a:off x="4983650" y="2567625"/>
              <a:ext cx="175550" cy="134100"/>
            </a:xfrm>
            <a:custGeom>
              <a:avLst/>
              <a:gdLst/>
              <a:ahLst/>
              <a:cxnLst/>
              <a:rect l="l" t="t" r="r" b="b"/>
              <a:pathLst>
                <a:path w="7022" h="5364" extrusionOk="0">
                  <a:moveTo>
                    <a:pt x="1765" y="0"/>
                  </a:moveTo>
                  <a:cubicBezTo>
                    <a:pt x="1687" y="0"/>
                    <a:pt x="1616" y="15"/>
                    <a:pt x="1550" y="44"/>
                  </a:cubicBezTo>
                  <a:cubicBezTo>
                    <a:pt x="243" y="652"/>
                    <a:pt x="0" y="2871"/>
                    <a:pt x="0" y="2871"/>
                  </a:cubicBezTo>
                  <a:cubicBezTo>
                    <a:pt x="0" y="2871"/>
                    <a:pt x="5715" y="4512"/>
                    <a:pt x="7022" y="5363"/>
                  </a:cubicBezTo>
                  <a:cubicBezTo>
                    <a:pt x="7022" y="5363"/>
                    <a:pt x="3281" y="0"/>
                    <a:pt x="1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94;p111">
              <a:extLst>
                <a:ext uri="{FF2B5EF4-FFF2-40B4-BE49-F238E27FC236}">
                  <a16:creationId xmlns:a16="http://schemas.microsoft.com/office/drawing/2014/main" id="{B78DF020-ACED-C931-99AF-58D10B41B0DD}"/>
                </a:ext>
              </a:extLst>
            </p:cNvPr>
            <p:cNvSpPr/>
            <p:nvPr/>
          </p:nvSpPr>
          <p:spPr>
            <a:xfrm>
              <a:off x="4908400" y="3065675"/>
              <a:ext cx="111750" cy="80575"/>
            </a:xfrm>
            <a:custGeom>
              <a:avLst/>
              <a:gdLst/>
              <a:ahLst/>
              <a:cxnLst/>
              <a:rect l="l" t="t" r="r" b="b"/>
              <a:pathLst>
                <a:path w="4470" h="3223" extrusionOk="0">
                  <a:moveTo>
                    <a:pt x="4469" y="791"/>
                  </a:moveTo>
                  <a:lnTo>
                    <a:pt x="4469" y="791"/>
                  </a:lnTo>
                  <a:cubicBezTo>
                    <a:pt x="4468" y="794"/>
                    <a:pt x="4466" y="797"/>
                    <a:pt x="4465" y="799"/>
                  </a:cubicBezTo>
                  <a:lnTo>
                    <a:pt x="4465" y="799"/>
                  </a:lnTo>
                  <a:cubicBezTo>
                    <a:pt x="4466" y="797"/>
                    <a:pt x="4468" y="794"/>
                    <a:pt x="4469" y="791"/>
                  </a:cubicBezTo>
                  <a:close/>
                  <a:moveTo>
                    <a:pt x="3770" y="1"/>
                  </a:moveTo>
                  <a:cubicBezTo>
                    <a:pt x="3770" y="1"/>
                    <a:pt x="1916" y="1703"/>
                    <a:pt x="1" y="2281"/>
                  </a:cubicBezTo>
                  <a:lnTo>
                    <a:pt x="548" y="3223"/>
                  </a:lnTo>
                  <a:cubicBezTo>
                    <a:pt x="548" y="3223"/>
                    <a:pt x="3487" y="2526"/>
                    <a:pt x="4465" y="799"/>
                  </a:cubicBezTo>
                  <a:lnTo>
                    <a:pt x="4465" y="799"/>
                  </a:lnTo>
                  <a:cubicBezTo>
                    <a:pt x="4460" y="805"/>
                    <a:pt x="4454" y="808"/>
                    <a:pt x="4446" y="808"/>
                  </a:cubicBezTo>
                  <a:cubicBezTo>
                    <a:pt x="4317" y="808"/>
                    <a:pt x="3770" y="1"/>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136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5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Team</a:t>
            </a:r>
            <a:endParaRPr/>
          </a:p>
        </p:txBody>
      </p:sp>
      <p:sp>
        <p:nvSpPr>
          <p:cNvPr id="691" name="Google Shape;691;p57"/>
          <p:cNvSpPr txBox="1">
            <a:spLocks noGrp="1"/>
          </p:cNvSpPr>
          <p:nvPr>
            <p:ph type="title" idx="2"/>
          </p:nvPr>
        </p:nvSpPr>
        <p:spPr>
          <a:xfrm>
            <a:off x="5007425" y="1785840"/>
            <a:ext cx="2933400" cy="50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Krish </a:t>
            </a:r>
            <a:r>
              <a:rPr lang="en-IN"/>
              <a:t>P</a:t>
            </a:r>
            <a:r>
              <a:rPr lang="en"/>
              <a:t>atel</a:t>
            </a:r>
            <a:endParaRPr/>
          </a:p>
        </p:txBody>
      </p:sp>
      <p:sp>
        <p:nvSpPr>
          <p:cNvPr id="692" name="Google Shape;692;p57"/>
          <p:cNvSpPr txBox="1">
            <a:spLocks noGrp="1"/>
          </p:cNvSpPr>
          <p:nvPr>
            <p:ph type="subTitle" idx="1"/>
          </p:nvPr>
        </p:nvSpPr>
        <p:spPr>
          <a:xfrm>
            <a:off x="5007425" y="2193387"/>
            <a:ext cx="2933400" cy="371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
              <a:t>IU2041050078</a:t>
            </a:r>
            <a:endParaRPr/>
          </a:p>
        </p:txBody>
      </p:sp>
      <p:sp>
        <p:nvSpPr>
          <p:cNvPr id="693" name="Google Shape;693;p57"/>
          <p:cNvSpPr txBox="1">
            <a:spLocks noGrp="1"/>
          </p:cNvSpPr>
          <p:nvPr>
            <p:ph type="title" idx="3"/>
          </p:nvPr>
        </p:nvSpPr>
        <p:spPr>
          <a:xfrm>
            <a:off x="5007425" y="2556790"/>
            <a:ext cx="2933400" cy="50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Kaksh Patel</a:t>
            </a:r>
            <a:endParaRPr/>
          </a:p>
        </p:txBody>
      </p:sp>
      <p:sp>
        <p:nvSpPr>
          <p:cNvPr id="694" name="Google Shape;694;p57"/>
          <p:cNvSpPr txBox="1">
            <a:spLocks noGrp="1"/>
          </p:cNvSpPr>
          <p:nvPr>
            <p:ph type="subTitle" idx="4"/>
          </p:nvPr>
        </p:nvSpPr>
        <p:spPr>
          <a:xfrm>
            <a:off x="5007425" y="2964337"/>
            <a:ext cx="2933400" cy="371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IN"/>
              <a:t>IU2041050077</a:t>
            </a:r>
          </a:p>
          <a:p>
            <a:pPr marL="0" lvl="0" indent="0" algn="r" rtl="0">
              <a:spcBef>
                <a:spcPts val="0"/>
              </a:spcBef>
              <a:spcAft>
                <a:spcPts val="0"/>
              </a:spcAft>
              <a:buClr>
                <a:schemeClr val="dk1"/>
              </a:buClr>
              <a:buSzPts val="1100"/>
              <a:buFont typeface="Arial"/>
              <a:buNone/>
            </a:pPr>
            <a:endParaRPr/>
          </a:p>
        </p:txBody>
      </p:sp>
      <p:sp>
        <p:nvSpPr>
          <p:cNvPr id="695" name="Google Shape;695;p57"/>
          <p:cNvSpPr txBox="1">
            <a:spLocks noGrp="1"/>
          </p:cNvSpPr>
          <p:nvPr>
            <p:ph type="title" idx="5"/>
          </p:nvPr>
        </p:nvSpPr>
        <p:spPr>
          <a:xfrm>
            <a:off x="5007425" y="3327728"/>
            <a:ext cx="2933400" cy="50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Devarsh Patel</a:t>
            </a:r>
            <a:endParaRPr/>
          </a:p>
        </p:txBody>
      </p:sp>
      <p:sp>
        <p:nvSpPr>
          <p:cNvPr id="696" name="Google Shape;696;p57"/>
          <p:cNvSpPr txBox="1">
            <a:spLocks noGrp="1"/>
          </p:cNvSpPr>
          <p:nvPr>
            <p:ph type="subTitle" idx="6"/>
          </p:nvPr>
        </p:nvSpPr>
        <p:spPr>
          <a:xfrm>
            <a:off x="5007425" y="3725463"/>
            <a:ext cx="2933400" cy="371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IN"/>
              <a:t>IU2041050074</a:t>
            </a:r>
          </a:p>
        </p:txBody>
      </p:sp>
      <p:sp>
        <p:nvSpPr>
          <p:cNvPr id="699" name="Google Shape;699;p57"/>
          <p:cNvSpPr/>
          <p:nvPr/>
        </p:nvSpPr>
        <p:spPr>
          <a:xfrm rot="1438582" flipH="1">
            <a:off x="805924" y="1691837"/>
            <a:ext cx="3864204" cy="2267788"/>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57"/>
          <p:cNvGrpSpPr/>
          <p:nvPr/>
        </p:nvGrpSpPr>
        <p:grpSpPr>
          <a:xfrm>
            <a:off x="1251868" y="1613004"/>
            <a:ext cx="3022677" cy="2305404"/>
            <a:chOff x="956482" y="1551839"/>
            <a:chExt cx="3354803" cy="2558717"/>
          </a:xfrm>
        </p:grpSpPr>
        <p:sp>
          <p:nvSpPr>
            <p:cNvPr id="701" name="Google Shape;701;p57"/>
            <p:cNvSpPr/>
            <p:nvPr/>
          </p:nvSpPr>
          <p:spPr>
            <a:xfrm rot="-817844">
              <a:off x="3563101" y="3846028"/>
              <a:ext cx="240228" cy="235591"/>
            </a:xfrm>
            <a:custGeom>
              <a:avLst/>
              <a:gdLst/>
              <a:ahLst/>
              <a:cxnLst/>
              <a:rect l="l" t="t" r="r" b="b"/>
              <a:pathLst>
                <a:path w="10123" h="9150" extrusionOk="0">
                  <a:moveTo>
                    <a:pt x="8694" y="0"/>
                  </a:moveTo>
                  <a:lnTo>
                    <a:pt x="8694" y="0"/>
                  </a:lnTo>
                  <a:cubicBezTo>
                    <a:pt x="8755" y="152"/>
                    <a:pt x="8785" y="334"/>
                    <a:pt x="8694" y="456"/>
                  </a:cubicBezTo>
                  <a:cubicBezTo>
                    <a:pt x="8664" y="578"/>
                    <a:pt x="8481" y="578"/>
                    <a:pt x="8360" y="608"/>
                  </a:cubicBezTo>
                  <a:cubicBezTo>
                    <a:pt x="7995" y="699"/>
                    <a:pt x="7600" y="730"/>
                    <a:pt x="7235" y="730"/>
                  </a:cubicBezTo>
                  <a:cubicBezTo>
                    <a:pt x="7045" y="736"/>
                    <a:pt x="6856" y="740"/>
                    <a:pt x="6666" y="740"/>
                  </a:cubicBezTo>
                  <a:cubicBezTo>
                    <a:pt x="5977" y="740"/>
                    <a:pt x="5295" y="690"/>
                    <a:pt x="4651" y="547"/>
                  </a:cubicBezTo>
                  <a:cubicBezTo>
                    <a:pt x="4530" y="486"/>
                    <a:pt x="4347" y="486"/>
                    <a:pt x="4195" y="426"/>
                  </a:cubicBezTo>
                  <a:lnTo>
                    <a:pt x="4195" y="486"/>
                  </a:lnTo>
                  <a:cubicBezTo>
                    <a:pt x="4195" y="608"/>
                    <a:pt x="4195" y="730"/>
                    <a:pt x="4135" y="851"/>
                  </a:cubicBezTo>
                  <a:cubicBezTo>
                    <a:pt x="4104" y="942"/>
                    <a:pt x="4074" y="1034"/>
                    <a:pt x="4074" y="1094"/>
                  </a:cubicBezTo>
                  <a:cubicBezTo>
                    <a:pt x="4043" y="1459"/>
                    <a:pt x="3679" y="4073"/>
                    <a:pt x="3588" y="5015"/>
                  </a:cubicBezTo>
                  <a:cubicBezTo>
                    <a:pt x="3496" y="5563"/>
                    <a:pt x="3436" y="6110"/>
                    <a:pt x="3192" y="6657"/>
                  </a:cubicBezTo>
                  <a:cubicBezTo>
                    <a:pt x="3162" y="6718"/>
                    <a:pt x="3071" y="6809"/>
                    <a:pt x="3040" y="6930"/>
                  </a:cubicBezTo>
                  <a:cubicBezTo>
                    <a:pt x="2980" y="7022"/>
                    <a:pt x="2919" y="7113"/>
                    <a:pt x="2828" y="7173"/>
                  </a:cubicBezTo>
                  <a:cubicBezTo>
                    <a:pt x="2706" y="7234"/>
                    <a:pt x="2584" y="7265"/>
                    <a:pt x="2524" y="7295"/>
                  </a:cubicBezTo>
                  <a:cubicBezTo>
                    <a:pt x="1825" y="7629"/>
                    <a:pt x="1247" y="8055"/>
                    <a:pt x="548" y="8359"/>
                  </a:cubicBezTo>
                  <a:cubicBezTo>
                    <a:pt x="426" y="8389"/>
                    <a:pt x="305" y="8480"/>
                    <a:pt x="183" y="8511"/>
                  </a:cubicBezTo>
                  <a:cubicBezTo>
                    <a:pt x="153" y="8511"/>
                    <a:pt x="122" y="8541"/>
                    <a:pt x="92" y="8602"/>
                  </a:cubicBezTo>
                  <a:cubicBezTo>
                    <a:pt x="92" y="8632"/>
                    <a:pt x="31" y="8632"/>
                    <a:pt x="1" y="8632"/>
                  </a:cubicBezTo>
                  <a:cubicBezTo>
                    <a:pt x="31" y="8693"/>
                    <a:pt x="62" y="8784"/>
                    <a:pt x="122" y="8815"/>
                  </a:cubicBezTo>
                  <a:cubicBezTo>
                    <a:pt x="214" y="8906"/>
                    <a:pt x="335" y="8936"/>
                    <a:pt x="518" y="8967"/>
                  </a:cubicBezTo>
                  <a:cubicBezTo>
                    <a:pt x="730" y="8997"/>
                    <a:pt x="913" y="8997"/>
                    <a:pt x="1095" y="8997"/>
                  </a:cubicBezTo>
                  <a:lnTo>
                    <a:pt x="1703" y="8997"/>
                  </a:lnTo>
                  <a:cubicBezTo>
                    <a:pt x="2372" y="8997"/>
                    <a:pt x="2980" y="9058"/>
                    <a:pt x="3618" y="9058"/>
                  </a:cubicBezTo>
                  <a:lnTo>
                    <a:pt x="4439" y="9058"/>
                  </a:lnTo>
                  <a:cubicBezTo>
                    <a:pt x="4834" y="8997"/>
                    <a:pt x="5290" y="8997"/>
                    <a:pt x="5533" y="8815"/>
                  </a:cubicBezTo>
                  <a:cubicBezTo>
                    <a:pt x="5776" y="8693"/>
                    <a:pt x="5898" y="8389"/>
                    <a:pt x="5989" y="8146"/>
                  </a:cubicBezTo>
                  <a:cubicBezTo>
                    <a:pt x="6293" y="7447"/>
                    <a:pt x="6505" y="6657"/>
                    <a:pt x="6901" y="5958"/>
                  </a:cubicBezTo>
                  <a:cubicBezTo>
                    <a:pt x="7113" y="5745"/>
                    <a:pt x="7296" y="5471"/>
                    <a:pt x="7509" y="5289"/>
                  </a:cubicBezTo>
                  <a:cubicBezTo>
                    <a:pt x="7630" y="5167"/>
                    <a:pt x="7782" y="5046"/>
                    <a:pt x="7964" y="4955"/>
                  </a:cubicBezTo>
                  <a:cubicBezTo>
                    <a:pt x="8177" y="4833"/>
                    <a:pt x="8360" y="4711"/>
                    <a:pt x="8542" y="4711"/>
                  </a:cubicBezTo>
                  <a:cubicBezTo>
                    <a:pt x="8633" y="4711"/>
                    <a:pt x="8694" y="4742"/>
                    <a:pt x="8724" y="4803"/>
                  </a:cubicBezTo>
                  <a:cubicBezTo>
                    <a:pt x="8816" y="4863"/>
                    <a:pt x="8846" y="4955"/>
                    <a:pt x="8846" y="5015"/>
                  </a:cubicBezTo>
                  <a:cubicBezTo>
                    <a:pt x="8876" y="5137"/>
                    <a:pt x="8876" y="5198"/>
                    <a:pt x="8876" y="5289"/>
                  </a:cubicBezTo>
                  <a:cubicBezTo>
                    <a:pt x="8876" y="5502"/>
                    <a:pt x="8846" y="5714"/>
                    <a:pt x="8846" y="5775"/>
                  </a:cubicBezTo>
                  <a:cubicBezTo>
                    <a:pt x="8846" y="5775"/>
                    <a:pt x="8876" y="7781"/>
                    <a:pt x="8876" y="8784"/>
                  </a:cubicBezTo>
                  <a:lnTo>
                    <a:pt x="8876" y="8936"/>
                  </a:lnTo>
                  <a:lnTo>
                    <a:pt x="8876" y="9119"/>
                  </a:lnTo>
                  <a:lnTo>
                    <a:pt x="8876" y="9149"/>
                  </a:lnTo>
                  <a:lnTo>
                    <a:pt x="9272" y="9149"/>
                  </a:lnTo>
                  <a:lnTo>
                    <a:pt x="9272" y="9058"/>
                  </a:lnTo>
                  <a:lnTo>
                    <a:pt x="9272" y="8602"/>
                  </a:lnTo>
                  <a:cubicBezTo>
                    <a:pt x="9272" y="8602"/>
                    <a:pt x="9302" y="8146"/>
                    <a:pt x="9302" y="7903"/>
                  </a:cubicBezTo>
                  <a:cubicBezTo>
                    <a:pt x="9363" y="7082"/>
                    <a:pt x="9423" y="6201"/>
                    <a:pt x="9545" y="5350"/>
                  </a:cubicBezTo>
                  <a:cubicBezTo>
                    <a:pt x="9697" y="4286"/>
                    <a:pt x="10123" y="3344"/>
                    <a:pt x="10123" y="2371"/>
                  </a:cubicBezTo>
                  <a:cubicBezTo>
                    <a:pt x="10123" y="2158"/>
                    <a:pt x="10123" y="1945"/>
                    <a:pt x="10062" y="1763"/>
                  </a:cubicBezTo>
                  <a:cubicBezTo>
                    <a:pt x="10031" y="1459"/>
                    <a:pt x="9910" y="1186"/>
                    <a:pt x="9758" y="942"/>
                  </a:cubicBezTo>
                  <a:lnTo>
                    <a:pt x="9302" y="486"/>
                  </a:lnTo>
                  <a:cubicBezTo>
                    <a:pt x="9211" y="395"/>
                    <a:pt x="9059" y="274"/>
                    <a:pt x="8907" y="152"/>
                  </a:cubicBezTo>
                  <a:cubicBezTo>
                    <a:pt x="8816" y="122"/>
                    <a:pt x="8755" y="91"/>
                    <a:pt x="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7"/>
            <p:cNvSpPr/>
            <p:nvPr/>
          </p:nvSpPr>
          <p:spPr>
            <a:xfrm rot="-875994">
              <a:off x="3562879" y="3844489"/>
              <a:ext cx="247973" cy="238668"/>
            </a:xfrm>
            <a:custGeom>
              <a:avLst/>
              <a:gdLst/>
              <a:ahLst/>
              <a:cxnLst/>
              <a:rect l="l" t="t" r="r" b="b"/>
              <a:pathLst>
                <a:path w="10396" h="9531" extrusionOk="0">
                  <a:moveTo>
                    <a:pt x="8785" y="1"/>
                  </a:moveTo>
                  <a:lnTo>
                    <a:pt x="8481" y="943"/>
                  </a:lnTo>
                  <a:cubicBezTo>
                    <a:pt x="8420" y="1247"/>
                    <a:pt x="8329" y="1551"/>
                    <a:pt x="8177" y="1855"/>
                  </a:cubicBezTo>
                  <a:cubicBezTo>
                    <a:pt x="7812" y="2676"/>
                    <a:pt x="7234" y="3435"/>
                    <a:pt x="6718" y="4195"/>
                  </a:cubicBezTo>
                  <a:cubicBezTo>
                    <a:pt x="6201" y="5046"/>
                    <a:pt x="5715" y="5867"/>
                    <a:pt x="5137" y="6718"/>
                  </a:cubicBezTo>
                  <a:cubicBezTo>
                    <a:pt x="4864" y="7144"/>
                    <a:pt x="4529" y="7478"/>
                    <a:pt x="4043" y="7508"/>
                  </a:cubicBezTo>
                  <a:cubicBezTo>
                    <a:pt x="3921" y="7539"/>
                    <a:pt x="3800" y="7554"/>
                    <a:pt x="3678" y="7554"/>
                  </a:cubicBezTo>
                  <a:cubicBezTo>
                    <a:pt x="3557" y="7554"/>
                    <a:pt x="3435" y="7539"/>
                    <a:pt x="3313" y="7508"/>
                  </a:cubicBezTo>
                  <a:cubicBezTo>
                    <a:pt x="3161" y="7478"/>
                    <a:pt x="3009" y="7417"/>
                    <a:pt x="2888" y="7417"/>
                  </a:cubicBezTo>
                  <a:cubicBezTo>
                    <a:pt x="2797" y="7417"/>
                    <a:pt x="2675" y="7478"/>
                    <a:pt x="2553" y="7508"/>
                  </a:cubicBezTo>
                  <a:cubicBezTo>
                    <a:pt x="2189" y="7752"/>
                    <a:pt x="1794" y="8025"/>
                    <a:pt x="1429" y="8208"/>
                  </a:cubicBezTo>
                  <a:cubicBezTo>
                    <a:pt x="1064" y="8390"/>
                    <a:pt x="699" y="8512"/>
                    <a:pt x="365" y="8664"/>
                  </a:cubicBezTo>
                  <a:cubicBezTo>
                    <a:pt x="243" y="8694"/>
                    <a:pt x="91" y="8785"/>
                    <a:pt x="61" y="8876"/>
                  </a:cubicBezTo>
                  <a:cubicBezTo>
                    <a:pt x="0" y="9089"/>
                    <a:pt x="213" y="9271"/>
                    <a:pt x="365" y="9332"/>
                  </a:cubicBezTo>
                  <a:cubicBezTo>
                    <a:pt x="626" y="9471"/>
                    <a:pt x="946" y="9501"/>
                    <a:pt x="1263" y="9501"/>
                  </a:cubicBezTo>
                  <a:cubicBezTo>
                    <a:pt x="1501" y="9501"/>
                    <a:pt x="1737" y="9484"/>
                    <a:pt x="1946" y="9484"/>
                  </a:cubicBezTo>
                  <a:cubicBezTo>
                    <a:pt x="2582" y="9484"/>
                    <a:pt x="3229" y="9530"/>
                    <a:pt x="3874" y="9530"/>
                  </a:cubicBezTo>
                  <a:cubicBezTo>
                    <a:pt x="4277" y="9530"/>
                    <a:pt x="4679" y="9512"/>
                    <a:pt x="5076" y="9454"/>
                  </a:cubicBezTo>
                  <a:cubicBezTo>
                    <a:pt x="5411" y="9423"/>
                    <a:pt x="5745" y="9332"/>
                    <a:pt x="5958" y="9089"/>
                  </a:cubicBezTo>
                  <a:cubicBezTo>
                    <a:pt x="6383" y="8572"/>
                    <a:pt x="6535" y="7812"/>
                    <a:pt x="6778" y="7205"/>
                  </a:cubicBezTo>
                  <a:cubicBezTo>
                    <a:pt x="6961" y="6718"/>
                    <a:pt x="7234" y="6201"/>
                    <a:pt x="7599" y="5806"/>
                  </a:cubicBezTo>
                  <a:cubicBezTo>
                    <a:pt x="7873" y="5533"/>
                    <a:pt x="8237" y="5320"/>
                    <a:pt x="8602" y="5198"/>
                  </a:cubicBezTo>
                  <a:cubicBezTo>
                    <a:pt x="8663" y="5183"/>
                    <a:pt x="8709" y="5168"/>
                    <a:pt x="8750" y="5168"/>
                  </a:cubicBezTo>
                  <a:cubicBezTo>
                    <a:pt x="8792" y="5168"/>
                    <a:pt x="8830" y="5183"/>
                    <a:pt x="8876" y="5229"/>
                  </a:cubicBezTo>
                  <a:cubicBezTo>
                    <a:pt x="8967" y="5472"/>
                    <a:pt x="8876" y="5837"/>
                    <a:pt x="8876" y="6080"/>
                  </a:cubicBezTo>
                  <a:cubicBezTo>
                    <a:pt x="8876" y="6566"/>
                    <a:pt x="8906" y="8967"/>
                    <a:pt x="8906" y="9150"/>
                  </a:cubicBezTo>
                  <a:cubicBezTo>
                    <a:pt x="8906" y="9241"/>
                    <a:pt x="8876" y="9423"/>
                    <a:pt x="8906" y="9454"/>
                  </a:cubicBezTo>
                  <a:cubicBezTo>
                    <a:pt x="8919" y="9493"/>
                    <a:pt x="8921" y="9504"/>
                    <a:pt x="8929" y="9504"/>
                  </a:cubicBezTo>
                  <a:cubicBezTo>
                    <a:pt x="8938" y="9504"/>
                    <a:pt x="8958" y="9484"/>
                    <a:pt x="9028" y="9484"/>
                  </a:cubicBezTo>
                  <a:cubicBezTo>
                    <a:pt x="9068" y="9484"/>
                    <a:pt x="9217" y="9511"/>
                    <a:pt x="9338" y="9511"/>
                  </a:cubicBezTo>
                  <a:cubicBezTo>
                    <a:pt x="9399" y="9511"/>
                    <a:pt x="9453" y="9504"/>
                    <a:pt x="9484" y="9484"/>
                  </a:cubicBezTo>
                  <a:cubicBezTo>
                    <a:pt x="9544" y="9423"/>
                    <a:pt x="9514" y="8967"/>
                    <a:pt x="9514" y="8815"/>
                  </a:cubicBezTo>
                  <a:cubicBezTo>
                    <a:pt x="9514" y="8329"/>
                    <a:pt x="9544" y="7873"/>
                    <a:pt x="9575" y="7357"/>
                  </a:cubicBezTo>
                  <a:cubicBezTo>
                    <a:pt x="9666" y="6445"/>
                    <a:pt x="9696" y="5502"/>
                    <a:pt x="9970" y="4621"/>
                  </a:cubicBezTo>
                  <a:cubicBezTo>
                    <a:pt x="10152" y="3922"/>
                    <a:pt x="10396" y="3253"/>
                    <a:pt x="10335" y="2493"/>
                  </a:cubicBezTo>
                  <a:cubicBezTo>
                    <a:pt x="10304" y="2098"/>
                    <a:pt x="10274" y="1673"/>
                    <a:pt x="10092" y="1277"/>
                  </a:cubicBezTo>
                  <a:cubicBezTo>
                    <a:pt x="9788" y="761"/>
                    <a:pt x="9210" y="366"/>
                    <a:pt x="878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7"/>
            <p:cNvSpPr/>
            <p:nvPr/>
          </p:nvSpPr>
          <p:spPr>
            <a:xfrm>
              <a:off x="1163719" y="2819978"/>
              <a:ext cx="386467" cy="1285828"/>
            </a:xfrm>
            <a:custGeom>
              <a:avLst/>
              <a:gdLst/>
              <a:ahLst/>
              <a:cxnLst/>
              <a:rect l="l" t="t" r="r" b="b"/>
              <a:pathLst>
                <a:path w="14682" h="48849" extrusionOk="0">
                  <a:moveTo>
                    <a:pt x="2402" y="0"/>
                  </a:moveTo>
                  <a:cubicBezTo>
                    <a:pt x="2158" y="304"/>
                    <a:pt x="1915" y="608"/>
                    <a:pt x="1702" y="912"/>
                  </a:cubicBezTo>
                  <a:cubicBezTo>
                    <a:pt x="1186" y="1611"/>
                    <a:pt x="730" y="2280"/>
                    <a:pt x="426" y="3040"/>
                  </a:cubicBezTo>
                  <a:cubicBezTo>
                    <a:pt x="122" y="3800"/>
                    <a:pt x="0" y="4620"/>
                    <a:pt x="61" y="5411"/>
                  </a:cubicBezTo>
                  <a:cubicBezTo>
                    <a:pt x="91" y="6292"/>
                    <a:pt x="304" y="7143"/>
                    <a:pt x="578" y="7994"/>
                  </a:cubicBezTo>
                  <a:cubicBezTo>
                    <a:pt x="699" y="8420"/>
                    <a:pt x="851" y="8876"/>
                    <a:pt x="1003" y="9271"/>
                  </a:cubicBezTo>
                  <a:cubicBezTo>
                    <a:pt x="1125" y="9605"/>
                    <a:pt x="1186" y="9970"/>
                    <a:pt x="1368" y="10274"/>
                  </a:cubicBezTo>
                  <a:cubicBezTo>
                    <a:pt x="1459" y="10426"/>
                    <a:pt x="1611" y="10487"/>
                    <a:pt x="1702" y="10639"/>
                  </a:cubicBezTo>
                  <a:cubicBezTo>
                    <a:pt x="1733" y="10760"/>
                    <a:pt x="1733" y="10882"/>
                    <a:pt x="1733" y="10943"/>
                  </a:cubicBezTo>
                  <a:cubicBezTo>
                    <a:pt x="1733" y="11520"/>
                    <a:pt x="2037" y="12006"/>
                    <a:pt x="2098" y="12554"/>
                  </a:cubicBezTo>
                  <a:cubicBezTo>
                    <a:pt x="2128" y="12736"/>
                    <a:pt x="2067" y="12918"/>
                    <a:pt x="2037" y="13131"/>
                  </a:cubicBezTo>
                  <a:cubicBezTo>
                    <a:pt x="2006" y="13313"/>
                    <a:pt x="2067" y="13526"/>
                    <a:pt x="2098" y="13739"/>
                  </a:cubicBezTo>
                  <a:cubicBezTo>
                    <a:pt x="2128" y="14073"/>
                    <a:pt x="2128" y="14438"/>
                    <a:pt x="2128" y="14833"/>
                  </a:cubicBezTo>
                  <a:lnTo>
                    <a:pt x="2128" y="16262"/>
                  </a:lnTo>
                  <a:cubicBezTo>
                    <a:pt x="2128" y="17143"/>
                    <a:pt x="2128" y="18055"/>
                    <a:pt x="2189" y="18937"/>
                  </a:cubicBezTo>
                  <a:cubicBezTo>
                    <a:pt x="2219" y="19453"/>
                    <a:pt x="2219" y="20031"/>
                    <a:pt x="2250" y="20578"/>
                  </a:cubicBezTo>
                  <a:cubicBezTo>
                    <a:pt x="2250" y="20912"/>
                    <a:pt x="2250" y="21277"/>
                    <a:pt x="2189" y="21642"/>
                  </a:cubicBezTo>
                  <a:cubicBezTo>
                    <a:pt x="2128" y="21946"/>
                    <a:pt x="2067" y="22189"/>
                    <a:pt x="2067" y="22462"/>
                  </a:cubicBezTo>
                  <a:cubicBezTo>
                    <a:pt x="2067" y="22706"/>
                    <a:pt x="2067" y="22918"/>
                    <a:pt x="1976" y="23162"/>
                  </a:cubicBezTo>
                  <a:cubicBezTo>
                    <a:pt x="1915" y="23405"/>
                    <a:pt x="1824" y="23709"/>
                    <a:pt x="1824" y="24013"/>
                  </a:cubicBezTo>
                  <a:cubicBezTo>
                    <a:pt x="1824" y="24256"/>
                    <a:pt x="1915" y="24438"/>
                    <a:pt x="1946" y="24621"/>
                  </a:cubicBezTo>
                  <a:cubicBezTo>
                    <a:pt x="1976" y="24894"/>
                    <a:pt x="1946" y="25137"/>
                    <a:pt x="1915" y="25380"/>
                  </a:cubicBezTo>
                  <a:cubicBezTo>
                    <a:pt x="1915" y="25806"/>
                    <a:pt x="1915" y="26232"/>
                    <a:pt x="1885" y="26657"/>
                  </a:cubicBezTo>
                  <a:cubicBezTo>
                    <a:pt x="1794" y="27508"/>
                    <a:pt x="1642" y="28390"/>
                    <a:pt x="1581" y="29271"/>
                  </a:cubicBezTo>
                  <a:cubicBezTo>
                    <a:pt x="1490" y="30183"/>
                    <a:pt x="1429" y="31064"/>
                    <a:pt x="1429" y="31976"/>
                  </a:cubicBezTo>
                  <a:cubicBezTo>
                    <a:pt x="1429" y="32827"/>
                    <a:pt x="1490" y="33739"/>
                    <a:pt x="1642" y="34621"/>
                  </a:cubicBezTo>
                  <a:cubicBezTo>
                    <a:pt x="1763" y="35502"/>
                    <a:pt x="1946" y="36384"/>
                    <a:pt x="2067" y="37296"/>
                  </a:cubicBezTo>
                  <a:cubicBezTo>
                    <a:pt x="2189" y="38268"/>
                    <a:pt x="2219" y="39271"/>
                    <a:pt x="2280" y="40244"/>
                  </a:cubicBezTo>
                  <a:cubicBezTo>
                    <a:pt x="2341" y="41095"/>
                    <a:pt x="2493" y="41916"/>
                    <a:pt x="2554" y="42767"/>
                  </a:cubicBezTo>
                  <a:cubicBezTo>
                    <a:pt x="2584" y="43223"/>
                    <a:pt x="2584" y="43679"/>
                    <a:pt x="2645" y="44135"/>
                  </a:cubicBezTo>
                  <a:cubicBezTo>
                    <a:pt x="2645" y="44347"/>
                    <a:pt x="2645" y="44590"/>
                    <a:pt x="2736" y="44803"/>
                  </a:cubicBezTo>
                  <a:cubicBezTo>
                    <a:pt x="2554" y="44834"/>
                    <a:pt x="2523" y="45046"/>
                    <a:pt x="2432" y="45198"/>
                  </a:cubicBezTo>
                  <a:cubicBezTo>
                    <a:pt x="2219" y="45867"/>
                    <a:pt x="2189" y="46627"/>
                    <a:pt x="2098" y="47326"/>
                  </a:cubicBezTo>
                  <a:cubicBezTo>
                    <a:pt x="2067" y="47630"/>
                    <a:pt x="2067" y="47964"/>
                    <a:pt x="2098" y="48268"/>
                  </a:cubicBezTo>
                  <a:cubicBezTo>
                    <a:pt x="2098" y="48329"/>
                    <a:pt x="2128" y="48451"/>
                    <a:pt x="2189" y="48481"/>
                  </a:cubicBezTo>
                  <a:cubicBezTo>
                    <a:pt x="2341" y="48724"/>
                    <a:pt x="2705" y="48755"/>
                    <a:pt x="2949" y="48755"/>
                  </a:cubicBezTo>
                  <a:cubicBezTo>
                    <a:pt x="3557" y="48846"/>
                    <a:pt x="4104" y="48846"/>
                    <a:pt x="4712" y="48846"/>
                  </a:cubicBezTo>
                  <a:lnTo>
                    <a:pt x="7842" y="48846"/>
                  </a:lnTo>
                  <a:cubicBezTo>
                    <a:pt x="8251" y="48846"/>
                    <a:pt x="8664" y="48848"/>
                    <a:pt x="9080" y="48848"/>
                  </a:cubicBezTo>
                  <a:cubicBezTo>
                    <a:pt x="10122" y="48848"/>
                    <a:pt x="11186" y="48833"/>
                    <a:pt x="12250" y="48724"/>
                  </a:cubicBezTo>
                  <a:cubicBezTo>
                    <a:pt x="12888" y="48633"/>
                    <a:pt x="13587" y="48542"/>
                    <a:pt x="14195" y="48238"/>
                  </a:cubicBezTo>
                  <a:cubicBezTo>
                    <a:pt x="14408" y="48116"/>
                    <a:pt x="14590" y="47995"/>
                    <a:pt x="14590" y="47721"/>
                  </a:cubicBezTo>
                  <a:cubicBezTo>
                    <a:pt x="14681" y="47265"/>
                    <a:pt x="14529" y="46657"/>
                    <a:pt x="13952" y="46445"/>
                  </a:cubicBezTo>
                  <a:cubicBezTo>
                    <a:pt x="13496" y="46262"/>
                    <a:pt x="12949" y="46323"/>
                    <a:pt x="12432" y="46293"/>
                  </a:cubicBezTo>
                  <a:cubicBezTo>
                    <a:pt x="11763" y="46262"/>
                    <a:pt x="11125" y="46019"/>
                    <a:pt x="10517" y="45715"/>
                  </a:cubicBezTo>
                  <a:cubicBezTo>
                    <a:pt x="9848" y="45411"/>
                    <a:pt x="9241" y="44986"/>
                    <a:pt x="8693" y="44590"/>
                  </a:cubicBezTo>
                  <a:cubicBezTo>
                    <a:pt x="8420" y="44347"/>
                    <a:pt x="8116" y="44165"/>
                    <a:pt x="7842" y="43891"/>
                  </a:cubicBezTo>
                  <a:cubicBezTo>
                    <a:pt x="7782" y="43831"/>
                    <a:pt x="7660" y="43709"/>
                    <a:pt x="7538" y="43679"/>
                  </a:cubicBezTo>
                  <a:cubicBezTo>
                    <a:pt x="7508" y="43679"/>
                    <a:pt x="7417" y="43679"/>
                    <a:pt x="7386" y="43618"/>
                  </a:cubicBezTo>
                  <a:cubicBezTo>
                    <a:pt x="7569" y="43496"/>
                    <a:pt x="7447" y="43283"/>
                    <a:pt x="7417" y="43101"/>
                  </a:cubicBezTo>
                  <a:cubicBezTo>
                    <a:pt x="7295" y="42706"/>
                    <a:pt x="7174" y="42341"/>
                    <a:pt x="7052" y="41946"/>
                  </a:cubicBezTo>
                  <a:cubicBezTo>
                    <a:pt x="6961" y="41703"/>
                    <a:pt x="6961" y="41399"/>
                    <a:pt x="6900" y="41125"/>
                  </a:cubicBezTo>
                  <a:cubicBezTo>
                    <a:pt x="6809" y="40700"/>
                    <a:pt x="6505" y="40305"/>
                    <a:pt x="6535" y="39879"/>
                  </a:cubicBezTo>
                  <a:cubicBezTo>
                    <a:pt x="6535" y="39758"/>
                    <a:pt x="6596" y="39636"/>
                    <a:pt x="6535" y="39545"/>
                  </a:cubicBezTo>
                  <a:cubicBezTo>
                    <a:pt x="6505" y="39454"/>
                    <a:pt x="6383" y="39362"/>
                    <a:pt x="6353" y="39241"/>
                  </a:cubicBezTo>
                  <a:cubicBezTo>
                    <a:pt x="6323" y="39058"/>
                    <a:pt x="6353" y="38846"/>
                    <a:pt x="6353" y="38633"/>
                  </a:cubicBezTo>
                  <a:cubicBezTo>
                    <a:pt x="6353" y="38177"/>
                    <a:pt x="6323" y="37782"/>
                    <a:pt x="6323" y="37326"/>
                  </a:cubicBezTo>
                  <a:cubicBezTo>
                    <a:pt x="6292" y="36505"/>
                    <a:pt x="6292" y="35745"/>
                    <a:pt x="6292" y="34955"/>
                  </a:cubicBezTo>
                  <a:cubicBezTo>
                    <a:pt x="6323" y="34195"/>
                    <a:pt x="6353" y="33466"/>
                    <a:pt x="6444" y="32706"/>
                  </a:cubicBezTo>
                  <a:cubicBezTo>
                    <a:pt x="6566" y="31855"/>
                    <a:pt x="6627" y="30973"/>
                    <a:pt x="6657" y="30061"/>
                  </a:cubicBezTo>
                  <a:cubicBezTo>
                    <a:pt x="6657" y="29727"/>
                    <a:pt x="6687" y="29362"/>
                    <a:pt x="6779" y="28998"/>
                  </a:cubicBezTo>
                  <a:cubicBezTo>
                    <a:pt x="6839" y="28663"/>
                    <a:pt x="6809" y="28298"/>
                    <a:pt x="6839" y="27964"/>
                  </a:cubicBezTo>
                  <a:cubicBezTo>
                    <a:pt x="6839" y="27721"/>
                    <a:pt x="6930" y="27478"/>
                    <a:pt x="7022" y="27204"/>
                  </a:cubicBezTo>
                  <a:cubicBezTo>
                    <a:pt x="7113" y="26870"/>
                    <a:pt x="7204" y="26536"/>
                    <a:pt x="7326" y="26201"/>
                  </a:cubicBezTo>
                  <a:cubicBezTo>
                    <a:pt x="7386" y="25928"/>
                    <a:pt x="7538" y="25684"/>
                    <a:pt x="7660" y="25441"/>
                  </a:cubicBezTo>
                  <a:cubicBezTo>
                    <a:pt x="7812" y="25107"/>
                    <a:pt x="7873" y="24773"/>
                    <a:pt x="7964" y="24469"/>
                  </a:cubicBezTo>
                  <a:cubicBezTo>
                    <a:pt x="8116" y="23678"/>
                    <a:pt x="8116" y="22918"/>
                    <a:pt x="8116" y="22128"/>
                  </a:cubicBezTo>
                  <a:cubicBezTo>
                    <a:pt x="8146" y="21399"/>
                    <a:pt x="8298" y="20639"/>
                    <a:pt x="8481" y="19909"/>
                  </a:cubicBezTo>
                  <a:cubicBezTo>
                    <a:pt x="8693" y="19028"/>
                    <a:pt x="8937" y="18177"/>
                    <a:pt x="9180" y="17326"/>
                  </a:cubicBezTo>
                  <a:cubicBezTo>
                    <a:pt x="9362" y="16627"/>
                    <a:pt x="9545" y="15897"/>
                    <a:pt x="9696" y="15168"/>
                  </a:cubicBezTo>
                  <a:cubicBezTo>
                    <a:pt x="9848" y="14408"/>
                    <a:pt x="10000" y="13678"/>
                    <a:pt x="10122" y="12918"/>
                  </a:cubicBezTo>
                  <a:cubicBezTo>
                    <a:pt x="10244" y="12067"/>
                    <a:pt x="10365" y="11186"/>
                    <a:pt x="10426" y="10335"/>
                  </a:cubicBezTo>
                  <a:cubicBezTo>
                    <a:pt x="10456" y="9970"/>
                    <a:pt x="10456" y="9544"/>
                    <a:pt x="10517" y="9149"/>
                  </a:cubicBezTo>
                  <a:cubicBezTo>
                    <a:pt x="10548" y="8815"/>
                    <a:pt x="10608" y="8481"/>
                    <a:pt x="10639" y="8177"/>
                  </a:cubicBezTo>
                  <a:cubicBezTo>
                    <a:pt x="10700" y="7873"/>
                    <a:pt x="10608" y="7569"/>
                    <a:pt x="10608" y="7234"/>
                  </a:cubicBezTo>
                  <a:cubicBezTo>
                    <a:pt x="10608" y="6839"/>
                    <a:pt x="10730" y="6474"/>
                    <a:pt x="10852" y="6110"/>
                  </a:cubicBezTo>
                  <a:lnTo>
                    <a:pt x="11064" y="5563"/>
                  </a:lnTo>
                  <a:cubicBezTo>
                    <a:pt x="11186" y="5350"/>
                    <a:pt x="11307" y="5198"/>
                    <a:pt x="11338" y="5015"/>
                  </a:cubicBezTo>
                  <a:lnTo>
                    <a:pt x="11581" y="3891"/>
                  </a:lnTo>
                  <a:cubicBezTo>
                    <a:pt x="11611" y="3496"/>
                    <a:pt x="11642" y="3161"/>
                    <a:pt x="11642" y="2797"/>
                  </a:cubicBez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7"/>
            <p:cNvSpPr/>
            <p:nvPr/>
          </p:nvSpPr>
          <p:spPr>
            <a:xfrm>
              <a:off x="1243529" y="3948529"/>
              <a:ext cx="304522" cy="128212"/>
            </a:xfrm>
            <a:custGeom>
              <a:avLst/>
              <a:gdLst/>
              <a:ahLst/>
              <a:cxnLst/>
              <a:rect l="l" t="t" r="r" b="b"/>
              <a:pathLst>
                <a:path w="12555" h="5286" extrusionOk="0">
                  <a:moveTo>
                    <a:pt x="5213" y="0"/>
                  </a:moveTo>
                  <a:cubicBezTo>
                    <a:pt x="4594" y="0"/>
                    <a:pt x="4308" y="760"/>
                    <a:pt x="3922" y="1119"/>
                  </a:cubicBezTo>
                  <a:cubicBezTo>
                    <a:pt x="3679" y="1393"/>
                    <a:pt x="3283" y="1514"/>
                    <a:pt x="2919" y="1545"/>
                  </a:cubicBezTo>
                  <a:cubicBezTo>
                    <a:pt x="2768" y="1572"/>
                    <a:pt x="2624" y="1587"/>
                    <a:pt x="2478" y="1587"/>
                  </a:cubicBezTo>
                  <a:cubicBezTo>
                    <a:pt x="2299" y="1587"/>
                    <a:pt x="2116" y="1564"/>
                    <a:pt x="1916" y="1514"/>
                  </a:cubicBezTo>
                  <a:cubicBezTo>
                    <a:pt x="1581" y="1423"/>
                    <a:pt x="1277" y="1332"/>
                    <a:pt x="943" y="1241"/>
                  </a:cubicBezTo>
                  <a:lnTo>
                    <a:pt x="669" y="1241"/>
                  </a:lnTo>
                  <a:cubicBezTo>
                    <a:pt x="487" y="1301"/>
                    <a:pt x="457" y="1484"/>
                    <a:pt x="365" y="1636"/>
                  </a:cubicBezTo>
                  <a:cubicBezTo>
                    <a:pt x="153" y="2304"/>
                    <a:pt x="92" y="3064"/>
                    <a:pt x="31" y="3763"/>
                  </a:cubicBezTo>
                  <a:cubicBezTo>
                    <a:pt x="1" y="4067"/>
                    <a:pt x="1" y="4402"/>
                    <a:pt x="31" y="4706"/>
                  </a:cubicBezTo>
                  <a:cubicBezTo>
                    <a:pt x="31" y="4797"/>
                    <a:pt x="61" y="4888"/>
                    <a:pt x="92" y="4949"/>
                  </a:cubicBezTo>
                  <a:cubicBezTo>
                    <a:pt x="244" y="5162"/>
                    <a:pt x="639" y="5192"/>
                    <a:pt x="852" y="5192"/>
                  </a:cubicBezTo>
                  <a:cubicBezTo>
                    <a:pt x="1460" y="5283"/>
                    <a:pt x="2037" y="5283"/>
                    <a:pt x="2645" y="5283"/>
                  </a:cubicBezTo>
                  <a:lnTo>
                    <a:pt x="5745" y="5283"/>
                  </a:lnTo>
                  <a:cubicBezTo>
                    <a:pt x="6162" y="5283"/>
                    <a:pt x="6582" y="5286"/>
                    <a:pt x="7002" y="5286"/>
                  </a:cubicBezTo>
                  <a:cubicBezTo>
                    <a:pt x="8053" y="5286"/>
                    <a:pt x="9111" y="5270"/>
                    <a:pt x="10153" y="5162"/>
                  </a:cubicBezTo>
                  <a:cubicBezTo>
                    <a:pt x="10822" y="5101"/>
                    <a:pt x="11490" y="4979"/>
                    <a:pt x="12098" y="4675"/>
                  </a:cubicBezTo>
                  <a:cubicBezTo>
                    <a:pt x="12341" y="4554"/>
                    <a:pt x="12524" y="4432"/>
                    <a:pt x="12524" y="4189"/>
                  </a:cubicBezTo>
                  <a:cubicBezTo>
                    <a:pt x="12554" y="3611"/>
                    <a:pt x="12402" y="3034"/>
                    <a:pt x="11855" y="2791"/>
                  </a:cubicBezTo>
                  <a:cubicBezTo>
                    <a:pt x="11600" y="2689"/>
                    <a:pt x="11307" y="2672"/>
                    <a:pt x="11013" y="2672"/>
                  </a:cubicBezTo>
                  <a:cubicBezTo>
                    <a:pt x="10873" y="2672"/>
                    <a:pt x="10733" y="2676"/>
                    <a:pt x="10597" y="2676"/>
                  </a:cubicBezTo>
                  <a:cubicBezTo>
                    <a:pt x="10508" y="2676"/>
                    <a:pt x="10420" y="2675"/>
                    <a:pt x="10335" y="2669"/>
                  </a:cubicBezTo>
                  <a:cubicBezTo>
                    <a:pt x="9636" y="2608"/>
                    <a:pt x="8998" y="2396"/>
                    <a:pt x="8390" y="2092"/>
                  </a:cubicBezTo>
                  <a:cubicBezTo>
                    <a:pt x="7752" y="1788"/>
                    <a:pt x="7144" y="1362"/>
                    <a:pt x="6566" y="937"/>
                  </a:cubicBezTo>
                  <a:cubicBezTo>
                    <a:pt x="6293" y="724"/>
                    <a:pt x="5989" y="511"/>
                    <a:pt x="5715" y="268"/>
                  </a:cubicBezTo>
                  <a:cubicBezTo>
                    <a:pt x="5654" y="177"/>
                    <a:pt x="5533" y="86"/>
                    <a:pt x="5411" y="25"/>
                  </a:cubicBezTo>
                  <a:cubicBezTo>
                    <a:pt x="5341" y="8"/>
                    <a:pt x="5275" y="0"/>
                    <a:pt x="5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7"/>
            <p:cNvSpPr/>
            <p:nvPr/>
          </p:nvSpPr>
          <p:spPr>
            <a:xfrm>
              <a:off x="2861494" y="1551839"/>
              <a:ext cx="1449791" cy="1043319"/>
            </a:xfrm>
            <a:custGeom>
              <a:avLst/>
              <a:gdLst/>
              <a:ahLst/>
              <a:cxnLst/>
              <a:rect l="l" t="t" r="r" b="b"/>
              <a:pathLst>
                <a:path w="55078" h="39636" extrusionOk="0">
                  <a:moveTo>
                    <a:pt x="3162" y="0"/>
                  </a:moveTo>
                  <a:cubicBezTo>
                    <a:pt x="1399" y="0"/>
                    <a:pt x="1" y="1429"/>
                    <a:pt x="1" y="3161"/>
                  </a:cubicBezTo>
                  <a:lnTo>
                    <a:pt x="1" y="36475"/>
                  </a:lnTo>
                  <a:cubicBezTo>
                    <a:pt x="1" y="38238"/>
                    <a:pt x="1399" y="39636"/>
                    <a:pt x="3162" y="39636"/>
                  </a:cubicBezTo>
                  <a:lnTo>
                    <a:pt x="51917" y="39636"/>
                  </a:lnTo>
                  <a:cubicBezTo>
                    <a:pt x="53649" y="39636"/>
                    <a:pt x="55048" y="38238"/>
                    <a:pt x="55078" y="36475"/>
                  </a:cubicBezTo>
                  <a:lnTo>
                    <a:pt x="55078" y="3161"/>
                  </a:lnTo>
                  <a:cubicBezTo>
                    <a:pt x="55078" y="1398"/>
                    <a:pt x="53680" y="0"/>
                    <a:pt x="51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7"/>
            <p:cNvSpPr/>
            <p:nvPr/>
          </p:nvSpPr>
          <p:spPr>
            <a:xfrm>
              <a:off x="2894318" y="1575029"/>
              <a:ext cx="1383379" cy="996938"/>
            </a:xfrm>
            <a:custGeom>
              <a:avLst/>
              <a:gdLst/>
              <a:ahLst/>
              <a:cxnLst/>
              <a:rect l="l" t="t" r="r" b="b"/>
              <a:pathLst>
                <a:path w="52555" h="37874" extrusionOk="0">
                  <a:moveTo>
                    <a:pt x="3161" y="1"/>
                  </a:moveTo>
                  <a:cubicBezTo>
                    <a:pt x="1398" y="1"/>
                    <a:pt x="0" y="1399"/>
                    <a:pt x="0" y="3162"/>
                  </a:cubicBezTo>
                  <a:lnTo>
                    <a:pt x="0" y="34712"/>
                  </a:lnTo>
                  <a:cubicBezTo>
                    <a:pt x="0" y="36475"/>
                    <a:pt x="1398" y="37874"/>
                    <a:pt x="3161" y="37874"/>
                  </a:cubicBezTo>
                  <a:lnTo>
                    <a:pt x="49393" y="37874"/>
                  </a:lnTo>
                  <a:cubicBezTo>
                    <a:pt x="51156" y="37874"/>
                    <a:pt x="52554" y="36475"/>
                    <a:pt x="52554" y="34712"/>
                  </a:cubicBezTo>
                  <a:lnTo>
                    <a:pt x="52554" y="3162"/>
                  </a:lnTo>
                  <a:cubicBezTo>
                    <a:pt x="52554" y="1399"/>
                    <a:pt x="51156" y="1"/>
                    <a:pt x="49393"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7"/>
            <p:cNvSpPr/>
            <p:nvPr/>
          </p:nvSpPr>
          <p:spPr>
            <a:xfrm>
              <a:off x="3497577" y="2311901"/>
              <a:ext cx="272859" cy="26"/>
            </a:xfrm>
            <a:custGeom>
              <a:avLst/>
              <a:gdLst/>
              <a:ahLst/>
              <a:cxnLst/>
              <a:rect l="l" t="t" r="r" b="b"/>
              <a:pathLst>
                <a:path w="10366" h="1" fill="none" extrusionOk="0">
                  <a:moveTo>
                    <a:pt x="1" y="1"/>
                  </a:moveTo>
                  <a:lnTo>
                    <a:pt x="10365"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7"/>
            <p:cNvSpPr/>
            <p:nvPr/>
          </p:nvSpPr>
          <p:spPr>
            <a:xfrm>
              <a:off x="3497577" y="2351911"/>
              <a:ext cx="272859" cy="26"/>
            </a:xfrm>
            <a:custGeom>
              <a:avLst/>
              <a:gdLst/>
              <a:ahLst/>
              <a:cxnLst/>
              <a:rect l="l" t="t" r="r" b="b"/>
              <a:pathLst>
                <a:path w="10366" h="1" fill="none" extrusionOk="0">
                  <a:moveTo>
                    <a:pt x="1" y="1"/>
                  </a:moveTo>
                  <a:lnTo>
                    <a:pt x="10365"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7"/>
            <p:cNvSpPr/>
            <p:nvPr/>
          </p:nvSpPr>
          <p:spPr>
            <a:xfrm>
              <a:off x="3497577" y="2391921"/>
              <a:ext cx="272859" cy="26"/>
            </a:xfrm>
            <a:custGeom>
              <a:avLst/>
              <a:gdLst/>
              <a:ahLst/>
              <a:cxnLst/>
              <a:rect l="l" t="t" r="r" b="b"/>
              <a:pathLst>
                <a:path w="10366" h="1" fill="none" extrusionOk="0">
                  <a:moveTo>
                    <a:pt x="1" y="1"/>
                  </a:moveTo>
                  <a:lnTo>
                    <a:pt x="10365"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7"/>
            <p:cNvSpPr/>
            <p:nvPr/>
          </p:nvSpPr>
          <p:spPr>
            <a:xfrm>
              <a:off x="3497577" y="2431116"/>
              <a:ext cx="272859" cy="26"/>
            </a:xfrm>
            <a:custGeom>
              <a:avLst/>
              <a:gdLst/>
              <a:ahLst/>
              <a:cxnLst/>
              <a:rect l="l" t="t" r="r" b="b"/>
              <a:pathLst>
                <a:path w="10366" h="1" fill="none" extrusionOk="0">
                  <a:moveTo>
                    <a:pt x="1" y="1"/>
                  </a:moveTo>
                  <a:lnTo>
                    <a:pt x="10365"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7"/>
            <p:cNvSpPr/>
            <p:nvPr/>
          </p:nvSpPr>
          <p:spPr>
            <a:xfrm>
              <a:off x="3497577" y="2471126"/>
              <a:ext cx="105632" cy="26"/>
            </a:xfrm>
            <a:custGeom>
              <a:avLst/>
              <a:gdLst/>
              <a:ahLst/>
              <a:cxnLst/>
              <a:rect l="l" t="t" r="r" b="b"/>
              <a:pathLst>
                <a:path w="4013" h="1" fill="none" extrusionOk="0">
                  <a:moveTo>
                    <a:pt x="1" y="1"/>
                  </a:moveTo>
                  <a:lnTo>
                    <a:pt x="4013" y="1"/>
                  </a:lnTo>
                </a:path>
              </a:pathLst>
            </a:custGeom>
            <a:noFill/>
            <a:ln w="136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7"/>
            <p:cNvSpPr/>
            <p:nvPr/>
          </p:nvSpPr>
          <p:spPr>
            <a:xfrm>
              <a:off x="3267939" y="1767841"/>
              <a:ext cx="391284" cy="26"/>
            </a:xfrm>
            <a:custGeom>
              <a:avLst/>
              <a:gdLst/>
              <a:ahLst/>
              <a:cxnLst/>
              <a:rect l="l" t="t" r="r" b="b"/>
              <a:pathLst>
                <a:path w="14865" h="1" fill="none" extrusionOk="0">
                  <a:moveTo>
                    <a:pt x="1" y="1"/>
                  </a:moveTo>
                  <a:lnTo>
                    <a:pt x="14864" y="1"/>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7"/>
            <p:cNvSpPr/>
            <p:nvPr/>
          </p:nvSpPr>
          <p:spPr>
            <a:xfrm>
              <a:off x="3267939" y="1823855"/>
              <a:ext cx="391284" cy="26"/>
            </a:xfrm>
            <a:custGeom>
              <a:avLst/>
              <a:gdLst/>
              <a:ahLst/>
              <a:cxnLst/>
              <a:rect l="l" t="t" r="r" b="b"/>
              <a:pathLst>
                <a:path w="14865" h="1" fill="none" extrusionOk="0">
                  <a:moveTo>
                    <a:pt x="1" y="1"/>
                  </a:moveTo>
                  <a:lnTo>
                    <a:pt x="14864" y="1"/>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7"/>
            <p:cNvSpPr/>
            <p:nvPr/>
          </p:nvSpPr>
          <p:spPr>
            <a:xfrm>
              <a:off x="3267939" y="1881475"/>
              <a:ext cx="391284" cy="26"/>
            </a:xfrm>
            <a:custGeom>
              <a:avLst/>
              <a:gdLst/>
              <a:ahLst/>
              <a:cxnLst/>
              <a:rect l="l" t="t" r="r" b="b"/>
              <a:pathLst>
                <a:path w="14865" h="1" fill="none" extrusionOk="0">
                  <a:moveTo>
                    <a:pt x="1" y="0"/>
                  </a:moveTo>
                  <a:lnTo>
                    <a:pt x="14864" y="0"/>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7"/>
            <p:cNvSpPr/>
            <p:nvPr/>
          </p:nvSpPr>
          <p:spPr>
            <a:xfrm>
              <a:off x="3267939" y="1938279"/>
              <a:ext cx="391284" cy="26"/>
            </a:xfrm>
            <a:custGeom>
              <a:avLst/>
              <a:gdLst/>
              <a:ahLst/>
              <a:cxnLst/>
              <a:rect l="l" t="t" r="r" b="b"/>
              <a:pathLst>
                <a:path w="14865" h="1" fill="none" extrusionOk="0">
                  <a:moveTo>
                    <a:pt x="1" y="0"/>
                  </a:moveTo>
                  <a:lnTo>
                    <a:pt x="14864" y="0"/>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7"/>
            <p:cNvSpPr/>
            <p:nvPr/>
          </p:nvSpPr>
          <p:spPr>
            <a:xfrm>
              <a:off x="3267939" y="1995083"/>
              <a:ext cx="151249" cy="26"/>
            </a:xfrm>
            <a:custGeom>
              <a:avLst/>
              <a:gdLst/>
              <a:ahLst/>
              <a:cxnLst/>
              <a:rect l="l" t="t" r="r" b="b"/>
              <a:pathLst>
                <a:path w="5746" h="1" fill="none" extrusionOk="0">
                  <a:moveTo>
                    <a:pt x="1" y="0"/>
                  </a:moveTo>
                  <a:lnTo>
                    <a:pt x="5746" y="0"/>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7"/>
            <p:cNvSpPr/>
            <p:nvPr/>
          </p:nvSpPr>
          <p:spPr>
            <a:xfrm>
              <a:off x="1262112" y="2346041"/>
              <a:ext cx="459301" cy="344877"/>
            </a:xfrm>
            <a:custGeom>
              <a:avLst/>
              <a:gdLst/>
              <a:ahLst/>
              <a:cxnLst/>
              <a:rect l="l" t="t" r="r" b="b"/>
              <a:pathLst>
                <a:path w="17449" h="13102" extrusionOk="0">
                  <a:moveTo>
                    <a:pt x="2821" y="1"/>
                  </a:moveTo>
                  <a:cubicBezTo>
                    <a:pt x="2735" y="1"/>
                    <a:pt x="2646" y="4"/>
                    <a:pt x="2554" y="11"/>
                  </a:cubicBezTo>
                  <a:cubicBezTo>
                    <a:pt x="1977" y="72"/>
                    <a:pt x="1399" y="315"/>
                    <a:pt x="943" y="649"/>
                  </a:cubicBezTo>
                  <a:cubicBezTo>
                    <a:pt x="639" y="892"/>
                    <a:pt x="426" y="1227"/>
                    <a:pt x="275" y="1592"/>
                  </a:cubicBezTo>
                  <a:cubicBezTo>
                    <a:pt x="92" y="2169"/>
                    <a:pt x="1" y="2807"/>
                    <a:pt x="153" y="3385"/>
                  </a:cubicBezTo>
                  <a:cubicBezTo>
                    <a:pt x="244" y="3689"/>
                    <a:pt x="335" y="3962"/>
                    <a:pt x="457" y="4206"/>
                  </a:cubicBezTo>
                  <a:cubicBezTo>
                    <a:pt x="639" y="4601"/>
                    <a:pt x="791" y="4965"/>
                    <a:pt x="1034" y="5361"/>
                  </a:cubicBezTo>
                  <a:cubicBezTo>
                    <a:pt x="1399" y="6090"/>
                    <a:pt x="1825" y="6820"/>
                    <a:pt x="2250" y="7488"/>
                  </a:cubicBezTo>
                  <a:cubicBezTo>
                    <a:pt x="2433" y="7792"/>
                    <a:pt x="2615" y="8096"/>
                    <a:pt x="2767" y="8431"/>
                  </a:cubicBezTo>
                  <a:cubicBezTo>
                    <a:pt x="2889" y="8735"/>
                    <a:pt x="3010" y="9038"/>
                    <a:pt x="3162" y="9282"/>
                  </a:cubicBezTo>
                  <a:cubicBezTo>
                    <a:pt x="3284" y="9464"/>
                    <a:pt x="3436" y="9586"/>
                    <a:pt x="3588" y="9707"/>
                  </a:cubicBezTo>
                  <a:cubicBezTo>
                    <a:pt x="3892" y="9859"/>
                    <a:pt x="4226" y="10011"/>
                    <a:pt x="4530" y="10194"/>
                  </a:cubicBezTo>
                  <a:cubicBezTo>
                    <a:pt x="5199" y="10619"/>
                    <a:pt x="5867" y="11075"/>
                    <a:pt x="6566" y="11440"/>
                  </a:cubicBezTo>
                  <a:cubicBezTo>
                    <a:pt x="7326" y="11835"/>
                    <a:pt x="7904" y="12017"/>
                    <a:pt x="8633" y="12291"/>
                  </a:cubicBezTo>
                  <a:cubicBezTo>
                    <a:pt x="9454" y="12534"/>
                    <a:pt x="10275" y="12686"/>
                    <a:pt x="10852" y="12808"/>
                  </a:cubicBezTo>
                  <a:cubicBezTo>
                    <a:pt x="11308" y="12899"/>
                    <a:pt x="11764" y="12960"/>
                    <a:pt x="12372" y="13051"/>
                  </a:cubicBezTo>
                  <a:cubicBezTo>
                    <a:pt x="12817" y="13086"/>
                    <a:pt x="13231" y="13101"/>
                    <a:pt x="13589" y="13101"/>
                  </a:cubicBezTo>
                  <a:cubicBezTo>
                    <a:pt x="13842" y="13101"/>
                    <a:pt x="14068" y="13094"/>
                    <a:pt x="14257" y="13081"/>
                  </a:cubicBezTo>
                  <a:cubicBezTo>
                    <a:pt x="15260" y="12595"/>
                    <a:pt x="16263" y="12139"/>
                    <a:pt x="17296" y="11622"/>
                  </a:cubicBezTo>
                  <a:cubicBezTo>
                    <a:pt x="17326" y="11166"/>
                    <a:pt x="17387" y="10710"/>
                    <a:pt x="17448" y="10224"/>
                  </a:cubicBezTo>
                  <a:cubicBezTo>
                    <a:pt x="17083" y="9768"/>
                    <a:pt x="16779" y="9312"/>
                    <a:pt x="16445" y="8856"/>
                  </a:cubicBezTo>
                  <a:cubicBezTo>
                    <a:pt x="16232" y="8826"/>
                    <a:pt x="15959" y="8735"/>
                    <a:pt x="15716" y="8704"/>
                  </a:cubicBezTo>
                  <a:cubicBezTo>
                    <a:pt x="14956" y="9099"/>
                    <a:pt x="14196" y="9464"/>
                    <a:pt x="13436" y="9798"/>
                  </a:cubicBezTo>
                  <a:cubicBezTo>
                    <a:pt x="13223" y="10102"/>
                    <a:pt x="13041" y="10376"/>
                    <a:pt x="12798" y="10680"/>
                  </a:cubicBezTo>
                  <a:cubicBezTo>
                    <a:pt x="12463" y="10710"/>
                    <a:pt x="12068" y="10710"/>
                    <a:pt x="11734" y="10771"/>
                  </a:cubicBezTo>
                  <a:cubicBezTo>
                    <a:pt x="10822" y="10254"/>
                    <a:pt x="10153" y="9798"/>
                    <a:pt x="9728" y="9464"/>
                  </a:cubicBezTo>
                  <a:cubicBezTo>
                    <a:pt x="9089" y="8978"/>
                    <a:pt x="8664" y="8583"/>
                    <a:pt x="7873" y="8096"/>
                  </a:cubicBezTo>
                  <a:cubicBezTo>
                    <a:pt x="7296" y="7731"/>
                    <a:pt x="6962" y="7579"/>
                    <a:pt x="6962" y="7579"/>
                  </a:cubicBezTo>
                  <a:cubicBezTo>
                    <a:pt x="6658" y="7428"/>
                    <a:pt x="6293" y="7276"/>
                    <a:pt x="5989" y="7032"/>
                  </a:cubicBezTo>
                  <a:cubicBezTo>
                    <a:pt x="5624" y="6728"/>
                    <a:pt x="5442" y="6303"/>
                    <a:pt x="5229" y="5847"/>
                  </a:cubicBezTo>
                  <a:cubicBezTo>
                    <a:pt x="5077" y="5452"/>
                    <a:pt x="4925" y="5057"/>
                    <a:pt x="4773" y="4631"/>
                  </a:cubicBezTo>
                  <a:cubicBezTo>
                    <a:pt x="4621" y="4266"/>
                    <a:pt x="4469" y="3932"/>
                    <a:pt x="4317" y="3537"/>
                  </a:cubicBezTo>
                  <a:cubicBezTo>
                    <a:pt x="4104" y="2960"/>
                    <a:pt x="3770" y="2261"/>
                    <a:pt x="3345" y="1410"/>
                  </a:cubicBezTo>
                  <a:lnTo>
                    <a:pt x="3345" y="1410"/>
                  </a:lnTo>
                  <a:lnTo>
                    <a:pt x="4256" y="3233"/>
                  </a:lnTo>
                  <a:cubicBezTo>
                    <a:pt x="4560" y="2899"/>
                    <a:pt x="4712" y="2503"/>
                    <a:pt x="4743" y="2017"/>
                  </a:cubicBezTo>
                  <a:cubicBezTo>
                    <a:pt x="4743" y="1683"/>
                    <a:pt x="4712" y="1288"/>
                    <a:pt x="4530" y="984"/>
                  </a:cubicBezTo>
                  <a:cubicBezTo>
                    <a:pt x="4348" y="649"/>
                    <a:pt x="4044" y="376"/>
                    <a:pt x="3679" y="193"/>
                  </a:cubicBezTo>
                  <a:cubicBezTo>
                    <a:pt x="3416" y="50"/>
                    <a:pt x="3135" y="1"/>
                    <a:pt x="2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7"/>
            <p:cNvSpPr/>
            <p:nvPr/>
          </p:nvSpPr>
          <p:spPr>
            <a:xfrm>
              <a:off x="1196517" y="1962285"/>
              <a:ext cx="258461" cy="383256"/>
            </a:xfrm>
            <a:custGeom>
              <a:avLst/>
              <a:gdLst/>
              <a:ahLst/>
              <a:cxnLst/>
              <a:rect l="l" t="t" r="r" b="b"/>
              <a:pathLst>
                <a:path w="9819" h="14560" extrusionOk="0">
                  <a:moveTo>
                    <a:pt x="5563" y="0"/>
                  </a:moveTo>
                  <a:lnTo>
                    <a:pt x="1125" y="1581"/>
                  </a:lnTo>
                  <a:lnTo>
                    <a:pt x="973" y="8207"/>
                  </a:lnTo>
                  <a:cubicBezTo>
                    <a:pt x="943" y="8541"/>
                    <a:pt x="852" y="8876"/>
                    <a:pt x="760" y="9180"/>
                  </a:cubicBezTo>
                  <a:lnTo>
                    <a:pt x="0" y="11186"/>
                  </a:lnTo>
                  <a:lnTo>
                    <a:pt x="1156" y="13040"/>
                  </a:lnTo>
                  <a:lnTo>
                    <a:pt x="4469" y="14560"/>
                  </a:lnTo>
                  <a:cubicBezTo>
                    <a:pt x="4469" y="14560"/>
                    <a:pt x="5715" y="14286"/>
                    <a:pt x="5411" y="13648"/>
                  </a:cubicBezTo>
                  <a:cubicBezTo>
                    <a:pt x="5107" y="12979"/>
                    <a:pt x="4894" y="11429"/>
                    <a:pt x="4894" y="11429"/>
                  </a:cubicBezTo>
                  <a:cubicBezTo>
                    <a:pt x="4955" y="11125"/>
                    <a:pt x="5168" y="10851"/>
                    <a:pt x="5350" y="10639"/>
                  </a:cubicBezTo>
                  <a:cubicBezTo>
                    <a:pt x="5472" y="10517"/>
                    <a:pt x="5624" y="10456"/>
                    <a:pt x="5776" y="10395"/>
                  </a:cubicBezTo>
                  <a:cubicBezTo>
                    <a:pt x="5822" y="10391"/>
                    <a:pt x="5870" y="10389"/>
                    <a:pt x="5917" y="10389"/>
                  </a:cubicBezTo>
                  <a:cubicBezTo>
                    <a:pt x="6212" y="10389"/>
                    <a:pt x="6526" y="10460"/>
                    <a:pt x="6840" y="10487"/>
                  </a:cubicBezTo>
                  <a:cubicBezTo>
                    <a:pt x="7006" y="10507"/>
                    <a:pt x="7200" y="10556"/>
                    <a:pt x="7394" y="10556"/>
                  </a:cubicBezTo>
                  <a:cubicBezTo>
                    <a:pt x="7484" y="10556"/>
                    <a:pt x="7573" y="10546"/>
                    <a:pt x="7660" y="10517"/>
                  </a:cubicBezTo>
                  <a:cubicBezTo>
                    <a:pt x="8116" y="10426"/>
                    <a:pt x="8116" y="10000"/>
                    <a:pt x="8116" y="9605"/>
                  </a:cubicBezTo>
                  <a:cubicBezTo>
                    <a:pt x="8116" y="9484"/>
                    <a:pt x="8116" y="9332"/>
                    <a:pt x="8207" y="9240"/>
                  </a:cubicBezTo>
                  <a:cubicBezTo>
                    <a:pt x="8268" y="9088"/>
                    <a:pt x="8390" y="8997"/>
                    <a:pt x="8450" y="8845"/>
                  </a:cubicBezTo>
                  <a:cubicBezTo>
                    <a:pt x="8542" y="8693"/>
                    <a:pt x="8542" y="8511"/>
                    <a:pt x="8542" y="8328"/>
                  </a:cubicBezTo>
                  <a:cubicBezTo>
                    <a:pt x="8542" y="8237"/>
                    <a:pt x="8572" y="8146"/>
                    <a:pt x="8633" y="8085"/>
                  </a:cubicBezTo>
                  <a:cubicBezTo>
                    <a:pt x="8754" y="8025"/>
                    <a:pt x="8846" y="8025"/>
                    <a:pt x="8876" y="7903"/>
                  </a:cubicBezTo>
                  <a:cubicBezTo>
                    <a:pt x="8906" y="7751"/>
                    <a:pt x="8876" y="7569"/>
                    <a:pt x="8906" y="7386"/>
                  </a:cubicBezTo>
                  <a:cubicBezTo>
                    <a:pt x="8998" y="7113"/>
                    <a:pt x="9393" y="7204"/>
                    <a:pt x="9636" y="7143"/>
                  </a:cubicBezTo>
                  <a:cubicBezTo>
                    <a:pt x="9818" y="7052"/>
                    <a:pt x="9788" y="6839"/>
                    <a:pt x="9758" y="6626"/>
                  </a:cubicBezTo>
                  <a:cubicBezTo>
                    <a:pt x="9636" y="6292"/>
                    <a:pt x="9393" y="5958"/>
                    <a:pt x="9271" y="5654"/>
                  </a:cubicBezTo>
                  <a:cubicBezTo>
                    <a:pt x="9150" y="5441"/>
                    <a:pt x="8998" y="5228"/>
                    <a:pt x="8998" y="5015"/>
                  </a:cubicBezTo>
                  <a:cubicBezTo>
                    <a:pt x="8967" y="4590"/>
                    <a:pt x="9058" y="4225"/>
                    <a:pt x="9058" y="3830"/>
                  </a:cubicBezTo>
                  <a:cubicBezTo>
                    <a:pt x="9058" y="3404"/>
                    <a:pt x="9058" y="3009"/>
                    <a:pt x="8998" y="2584"/>
                  </a:cubicBezTo>
                  <a:lnTo>
                    <a:pt x="8876" y="2006"/>
                  </a:lnTo>
                  <a:lnTo>
                    <a:pt x="55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7"/>
            <p:cNvSpPr/>
            <p:nvPr/>
          </p:nvSpPr>
          <p:spPr>
            <a:xfrm>
              <a:off x="1106099" y="2822373"/>
              <a:ext cx="308079" cy="1194199"/>
            </a:xfrm>
            <a:custGeom>
              <a:avLst/>
              <a:gdLst/>
              <a:ahLst/>
              <a:cxnLst/>
              <a:rect l="l" t="t" r="r" b="b"/>
              <a:pathLst>
                <a:path w="11704" h="45368" extrusionOk="0">
                  <a:moveTo>
                    <a:pt x="2402" y="0"/>
                  </a:moveTo>
                  <a:cubicBezTo>
                    <a:pt x="2128" y="244"/>
                    <a:pt x="1885" y="608"/>
                    <a:pt x="1673" y="912"/>
                  </a:cubicBezTo>
                  <a:cubicBezTo>
                    <a:pt x="1186" y="1551"/>
                    <a:pt x="730" y="2280"/>
                    <a:pt x="426" y="3040"/>
                  </a:cubicBezTo>
                  <a:cubicBezTo>
                    <a:pt x="153" y="3739"/>
                    <a:pt x="1" y="4590"/>
                    <a:pt x="31" y="5380"/>
                  </a:cubicBezTo>
                  <a:cubicBezTo>
                    <a:pt x="62" y="6262"/>
                    <a:pt x="305" y="7143"/>
                    <a:pt x="578" y="7964"/>
                  </a:cubicBezTo>
                  <a:cubicBezTo>
                    <a:pt x="730" y="8390"/>
                    <a:pt x="821" y="8845"/>
                    <a:pt x="973" y="9271"/>
                  </a:cubicBezTo>
                  <a:cubicBezTo>
                    <a:pt x="1095" y="9605"/>
                    <a:pt x="1186" y="9940"/>
                    <a:pt x="1369" y="10244"/>
                  </a:cubicBezTo>
                  <a:cubicBezTo>
                    <a:pt x="1429" y="10396"/>
                    <a:pt x="1581" y="10487"/>
                    <a:pt x="1673" y="10639"/>
                  </a:cubicBezTo>
                  <a:cubicBezTo>
                    <a:pt x="1703" y="10700"/>
                    <a:pt x="1703" y="10821"/>
                    <a:pt x="1703" y="10943"/>
                  </a:cubicBezTo>
                  <a:cubicBezTo>
                    <a:pt x="1703" y="11490"/>
                    <a:pt x="2037" y="11946"/>
                    <a:pt x="2098" y="12523"/>
                  </a:cubicBezTo>
                  <a:cubicBezTo>
                    <a:pt x="2098" y="12766"/>
                    <a:pt x="2037" y="12918"/>
                    <a:pt x="2007" y="13101"/>
                  </a:cubicBezTo>
                  <a:cubicBezTo>
                    <a:pt x="2007" y="13314"/>
                    <a:pt x="2037" y="13526"/>
                    <a:pt x="2098" y="13709"/>
                  </a:cubicBezTo>
                  <a:cubicBezTo>
                    <a:pt x="2128" y="14074"/>
                    <a:pt x="2128" y="14469"/>
                    <a:pt x="2128" y="14803"/>
                  </a:cubicBezTo>
                  <a:lnTo>
                    <a:pt x="2128" y="16262"/>
                  </a:lnTo>
                  <a:cubicBezTo>
                    <a:pt x="2128" y="17113"/>
                    <a:pt x="2128" y="18025"/>
                    <a:pt x="2159" y="18906"/>
                  </a:cubicBezTo>
                  <a:cubicBezTo>
                    <a:pt x="2189" y="19454"/>
                    <a:pt x="2250" y="20001"/>
                    <a:pt x="2250" y="20548"/>
                  </a:cubicBezTo>
                  <a:cubicBezTo>
                    <a:pt x="2250" y="20882"/>
                    <a:pt x="2250" y="21277"/>
                    <a:pt x="2159" y="21612"/>
                  </a:cubicBezTo>
                  <a:cubicBezTo>
                    <a:pt x="2098" y="21885"/>
                    <a:pt x="2007" y="22128"/>
                    <a:pt x="2037" y="22432"/>
                  </a:cubicBezTo>
                  <a:cubicBezTo>
                    <a:pt x="2037" y="22675"/>
                    <a:pt x="2037" y="22888"/>
                    <a:pt x="1976" y="23131"/>
                  </a:cubicBezTo>
                  <a:cubicBezTo>
                    <a:pt x="1885" y="23435"/>
                    <a:pt x="1825" y="23709"/>
                    <a:pt x="1825" y="24013"/>
                  </a:cubicBezTo>
                  <a:cubicBezTo>
                    <a:pt x="1825" y="24195"/>
                    <a:pt x="1885" y="24378"/>
                    <a:pt x="1946" y="24621"/>
                  </a:cubicBezTo>
                  <a:cubicBezTo>
                    <a:pt x="1976" y="24864"/>
                    <a:pt x="1885" y="25107"/>
                    <a:pt x="1885" y="25381"/>
                  </a:cubicBezTo>
                  <a:cubicBezTo>
                    <a:pt x="1855" y="25776"/>
                    <a:pt x="1885" y="26201"/>
                    <a:pt x="1855" y="26627"/>
                  </a:cubicBezTo>
                  <a:cubicBezTo>
                    <a:pt x="1794" y="27508"/>
                    <a:pt x="1642" y="28359"/>
                    <a:pt x="1551" y="29241"/>
                  </a:cubicBezTo>
                  <a:cubicBezTo>
                    <a:pt x="1490" y="30122"/>
                    <a:pt x="1399" y="31034"/>
                    <a:pt x="1399" y="31946"/>
                  </a:cubicBezTo>
                  <a:cubicBezTo>
                    <a:pt x="1399" y="32858"/>
                    <a:pt x="1521" y="33739"/>
                    <a:pt x="1642" y="34591"/>
                  </a:cubicBezTo>
                  <a:cubicBezTo>
                    <a:pt x="1794" y="35502"/>
                    <a:pt x="1946" y="36384"/>
                    <a:pt x="2037" y="37265"/>
                  </a:cubicBezTo>
                  <a:cubicBezTo>
                    <a:pt x="2159" y="38238"/>
                    <a:pt x="2189" y="39241"/>
                    <a:pt x="2280" y="40214"/>
                  </a:cubicBezTo>
                  <a:cubicBezTo>
                    <a:pt x="2341" y="41065"/>
                    <a:pt x="2463" y="41885"/>
                    <a:pt x="2554" y="42737"/>
                  </a:cubicBezTo>
                  <a:cubicBezTo>
                    <a:pt x="2584" y="43192"/>
                    <a:pt x="2584" y="43648"/>
                    <a:pt x="2615" y="44104"/>
                  </a:cubicBezTo>
                  <a:cubicBezTo>
                    <a:pt x="2615" y="44347"/>
                    <a:pt x="2615" y="44560"/>
                    <a:pt x="2736" y="44773"/>
                  </a:cubicBezTo>
                  <a:cubicBezTo>
                    <a:pt x="2736" y="44773"/>
                    <a:pt x="4754" y="45368"/>
                    <a:pt x="5842" y="45368"/>
                  </a:cubicBezTo>
                  <a:cubicBezTo>
                    <a:pt x="6056" y="45368"/>
                    <a:pt x="6234" y="45345"/>
                    <a:pt x="6353" y="45290"/>
                  </a:cubicBezTo>
                  <a:lnTo>
                    <a:pt x="7417" y="43588"/>
                  </a:lnTo>
                  <a:cubicBezTo>
                    <a:pt x="7600" y="43466"/>
                    <a:pt x="7478" y="43223"/>
                    <a:pt x="7448" y="43040"/>
                  </a:cubicBezTo>
                  <a:cubicBezTo>
                    <a:pt x="7296" y="42676"/>
                    <a:pt x="7174" y="42281"/>
                    <a:pt x="7053" y="41916"/>
                  </a:cubicBezTo>
                  <a:cubicBezTo>
                    <a:pt x="6992" y="41642"/>
                    <a:pt x="6961" y="41338"/>
                    <a:pt x="6901" y="41065"/>
                  </a:cubicBezTo>
                  <a:cubicBezTo>
                    <a:pt x="6840" y="40639"/>
                    <a:pt x="6536" y="40274"/>
                    <a:pt x="6566" y="39819"/>
                  </a:cubicBezTo>
                  <a:cubicBezTo>
                    <a:pt x="6566" y="39727"/>
                    <a:pt x="6597" y="39636"/>
                    <a:pt x="6566" y="39515"/>
                  </a:cubicBezTo>
                  <a:cubicBezTo>
                    <a:pt x="6566" y="39393"/>
                    <a:pt x="6445" y="39332"/>
                    <a:pt x="6414" y="39211"/>
                  </a:cubicBezTo>
                  <a:cubicBezTo>
                    <a:pt x="6384" y="39028"/>
                    <a:pt x="6414" y="38785"/>
                    <a:pt x="6414" y="38603"/>
                  </a:cubicBezTo>
                  <a:cubicBezTo>
                    <a:pt x="6414" y="38147"/>
                    <a:pt x="6384" y="37721"/>
                    <a:pt x="6384" y="37265"/>
                  </a:cubicBezTo>
                  <a:cubicBezTo>
                    <a:pt x="6353" y="36475"/>
                    <a:pt x="6293" y="35715"/>
                    <a:pt x="6353" y="34894"/>
                  </a:cubicBezTo>
                  <a:cubicBezTo>
                    <a:pt x="6353" y="34135"/>
                    <a:pt x="6414" y="33375"/>
                    <a:pt x="6505" y="32676"/>
                  </a:cubicBezTo>
                  <a:cubicBezTo>
                    <a:pt x="6566" y="31764"/>
                    <a:pt x="6688" y="30882"/>
                    <a:pt x="6718" y="30001"/>
                  </a:cubicBezTo>
                  <a:cubicBezTo>
                    <a:pt x="6749" y="29636"/>
                    <a:pt x="6749" y="29271"/>
                    <a:pt x="6840" y="28937"/>
                  </a:cubicBezTo>
                  <a:cubicBezTo>
                    <a:pt x="6901" y="28603"/>
                    <a:pt x="6901" y="28268"/>
                    <a:pt x="6901" y="27934"/>
                  </a:cubicBezTo>
                  <a:cubicBezTo>
                    <a:pt x="6901" y="27660"/>
                    <a:pt x="6992" y="27387"/>
                    <a:pt x="7053" y="27174"/>
                  </a:cubicBezTo>
                  <a:cubicBezTo>
                    <a:pt x="7174" y="26809"/>
                    <a:pt x="7265" y="26475"/>
                    <a:pt x="7357" y="26141"/>
                  </a:cubicBezTo>
                  <a:cubicBezTo>
                    <a:pt x="7448" y="25867"/>
                    <a:pt x="7600" y="25654"/>
                    <a:pt x="7721" y="25381"/>
                  </a:cubicBezTo>
                  <a:cubicBezTo>
                    <a:pt x="7873" y="25077"/>
                    <a:pt x="7934" y="24773"/>
                    <a:pt x="8025" y="24438"/>
                  </a:cubicBezTo>
                  <a:cubicBezTo>
                    <a:pt x="8177" y="23618"/>
                    <a:pt x="8116" y="22858"/>
                    <a:pt x="8177" y="22068"/>
                  </a:cubicBezTo>
                  <a:cubicBezTo>
                    <a:pt x="8208" y="21338"/>
                    <a:pt x="8390" y="20578"/>
                    <a:pt x="8542" y="19879"/>
                  </a:cubicBezTo>
                  <a:cubicBezTo>
                    <a:pt x="8724" y="18998"/>
                    <a:pt x="8998" y="18147"/>
                    <a:pt x="9241" y="17295"/>
                  </a:cubicBezTo>
                  <a:cubicBezTo>
                    <a:pt x="9423" y="16566"/>
                    <a:pt x="9606" y="15836"/>
                    <a:pt x="9758" y="15107"/>
                  </a:cubicBezTo>
                  <a:cubicBezTo>
                    <a:pt x="9940" y="14408"/>
                    <a:pt x="10092" y="13648"/>
                    <a:pt x="10183" y="12888"/>
                  </a:cubicBezTo>
                  <a:cubicBezTo>
                    <a:pt x="10305" y="12037"/>
                    <a:pt x="10396" y="11156"/>
                    <a:pt x="10487" y="10304"/>
                  </a:cubicBezTo>
                  <a:cubicBezTo>
                    <a:pt x="10518" y="9909"/>
                    <a:pt x="10518" y="9484"/>
                    <a:pt x="10548" y="9119"/>
                  </a:cubicBezTo>
                  <a:cubicBezTo>
                    <a:pt x="10609" y="8754"/>
                    <a:pt x="10670" y="8450"/>
                    <a:pt x="10700" y="8116"/>
                  </a:cubicBezTo>
                  <a:cubicBezTo>
                    <a:pt x="10700" y="7782"/>
                    <a:pt x="10670" y="7478"/>
                    <a:pt x="10670" y="7174"/>
                  </a:cubicBezTo>
                  <a:cubicBezTo>
                    <a:pt x="10670" y="6779"/>
                    <a:pt x="10791" y="6414"/>
                    <a:pt x="10913" y="6079"/>
                  </a:cubicBezTo>
                  <a:cubicBezTo>
                    <a:pt x="10943" y="5867"/>
                    <a:pt x="11065" y="5684"/>
                    <a:pt x="11126" y="5502"/>
                  </a:cubicBezTo>
                  <a:cubicBezTo>
                    <a:pt x="11217" y="5350"/>
                    <a:pt x="11369" y="5168"/>
                    <a:pt x="11399" y="4985"/>
                  </a:cubicBezTo>
                  <a:cubicBezTo>
                    <a:pt x="11521" y="4590"/>
                    <a:pt x="11582" y="4225"/>
                    <a:pt x="11642" y="3830"/>
                  </a:cubicBezTo>
                  <a:cubicBezTo>
                    <a:pt x="11673" y="3465"/>
                    <a:pt x="11703" y="3101"/>
                    <a:pt x="11703" y="2736"/>
                  </a:cubicBez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7"/>
            <p:cNvSpPr/>
            <p:nvPr/>
          </p:nvSpPr>
          <p:spPr>
            <a:xfrm>
              <a:off x="1153321" y="2231117"/>
              <a:ext cx="347246" cy="672961"/>
            </a:xfrm>
            <a:custGeom>
              <a:avLst/>
              <a:gdLst/>
              <a:ahLst/>
              <a:cxnLst/>
              <a:rect l="l" t="t" r="r" b="b"/>
              <a:pathLst>
                <a:path w="13192" h="25566" extrusionOk="0">
                  <a:moveTo>
                    <a:pt x="2006" y="0"/>
                  </a:moveTo>
                  <a:lnTo>
                    <a:pt x="1094" y="2462"/>
                  </a:lnTo>
                  <a:cubicBezTo>
                    <a:pt x="973" y="3131"/>
                    <a:pt x="638" y="3647"/>
                    <a:pt x="456" y="4255"/>
                  </a:cubicBezTo>
                  <a:cubicBezTo>
                    <a:pt x="122" y="5502"/>
                    <a:pt x="0" y="6809"/>
                    <a:pt x="122" y="8085"/>
                  </a:cubicBezTo>
                  <a:cubicBezTo>
                    <a:pt x="213" y="9423"/>
                    <a:pt x="608" y="10760"/>
                    <a:pt x="1125" y="11976"/>
                  </a:cubicBezTo>
                  <a:lnTo>
                    <a:pt x="3252" y="19119"/>
                  </a:lnTo>
                  <a:cubicBezTo>
                    <a:pt x="3192" y="19271"/>
                    <a:pt x="3100" y="19423"/>
                    <a:pt x="2949" y="19484"/>
                  </a:cubicBezTo>
                  <a:cubicBezTo>
                    <a:pt x="2857" y="19575"/>
                    <a:pt x="2705" y="19605"/>
                    <a:pt x="2614" y="19727"/>
                  </a:cubicBezTo>
                  <a:cubicBezTo>
                    <a:pt x="2553" y="19818"/>
                    <a:pt x="2493" y="20031"/>
                    <a:pt x="2432" y="20183"/>
                  </a:cubicBezTo>
                  <a:cubicBezTo>
                    <a:pt x="2310" y="20335"/>
                    <a:pt x="2158" y="20426"/>
                    <a:pt x="2006" y="20547"/>
                  </a:cubicBezTo>
                  <a:cubicBezTo>
                    <a:pt x="1824" y="20699"/>
                    <a:pt x="1702" y="20821"/>
                    <a:pt x="1581" y="21034"/>
                  </a:cubicBezTo>
                  <a:cubicBezTo>
                    <a:pt x="1550" y="21155"/>
                    <a:pt x="1429" y="21277"/>
                    <a:pt x="1216" y="21550"/>
                  </a:cubicBezTo>
                  <a:cubicBezTo>
                    <a:pt x="912" y="21885"/>
                    <a:pt x="486" y="22158"/>
                    <a:pt x="152" y="22341"/>
                  </a:cubicBezTo>
                  <a:cubicBezTo>
                    <a:pt x="2523" y="24506"/>
                    <a:pt x="3605" y="25097"/>
                    <a:pt x="4065" y="25097"/>
                  </a:cubicBezTo>
                  <a:cubicBezTo>
                    <a:pt x="4147" y="25097"/>
                    <a:pt x="4209" y="25078"/>
                    <a:pt x="4256" y="25046"/>
                  </a:cubicBezTo>
                  <a:cubicBezTo>
                    <a:pt x="4377" y="24955"/>
                    <a:pt x="5046" y="24195"/>
                    <a:pt x="5167" y="24165"/>
                  </a:cubicBezTo>
                  <a:cubicBezTo>
                    <a:pt x="5193" y="24152"/>
                    <a:pt x="5218" y="24145"/>
                    <a:pt x="5241" y="24145"/>
                  </a:cubicBezTo>
                  <a:cubicBezTo>
                    <a:pt x="5273" y="24145"/>
                    <a:pt x="5302" y="24159"/>
                    <a:pt x="5319" y="24195"/>
                  </a:cubicBezTo>
                  <a:cubicBezTo>
                    <a:pt x="5350" y="24286"/>
                    <a:pt x="5350" y="24347"/>
                    <a:pt x="5350" y="24438"/>
                  </a:cubicBezTo>
                  <a:lnTo>
                    <a:pt x="5471" y="25107"/>
                  </a:lnTo>
                  <a:cubicBezTo>
                    <a:pt x="5502" y="25228"/>
                    <a:pt x="5502" y="25472"/>
                    <a:pt x="5623" y="25532"/>
                  </a:cubicBezTo>
                  <a:cubicBezTo>
                    <a:pt x="5671" y="25556"/>
                    <a:pt x="5728" y="25566"/>
                    <a:pt x="5787" y="25566"/>
                  </a:cubicBezTo>
                  <a:cubicBezTo>
                    <a:pt x="5951" y="25566"/>
                    <a:pt x="6134" y="25494"/>
                    <a:pt x="6201" y="25472"/>
                  </a:cubicBezTo>
                  <a:cubicBezTo>
                    <a:pt x="6445" y="25354"/>
                    <a:pt x="6772" y="25314"/>
                    <a:pt x="7151" y="25314"/>
                  </a:cubicBezTo>
                  <a:cubicBezTo>
                    <a:pt x="7935" y="25314"/>
                    <a:pt x="8940" y="25483"/>
                    <a:pt x="9894" y="25483"/>
                  </a:cubicBezTo>
                  <a:cubicBezTo>
                    <a:pt x="10032" y="25483"/>
                    <a:pt x="10169" y="25480"/>
                    <a:pt x="10304" y="25472"/>
                  </a:cubicBezTo>
                  <a:cubicBezTo>
                    <a:pt x="10973" y="25411"/>
                    <a:pt x="11976" y="25198"/>
                    <a:pt x="13192" y="24468"/>
                  </a:cubicBezTo>
                  <a:cubicBezTo>
                    <a:pt x="13131" y="24165"/>
                    <a:pt x="13070" y="23739"/>
                    <a:pt x="12979" y="23253"/>
                  </a:cubicBezTo>
                  <a:cubicBezTo>
                    <a:pt x="12918" y="22706"/>
                    <a:pt x="12493" y="16991"/>
                    <a:pt x="12371" y="15988"/>
                  </a:cubicBezTo>
                  <a:cubicBezTo>
                    <a:pt x="12280" y="15076"/>
                    <a:pt x="12128" y="14164"/>
                    <a:pt x="11976" y="13252"/>
                  </a:cubicBezTo>
                  <a:cubicBezTo>
                    <a:pt x="11885" y="12857"/>
                    <a:pt x="11854" y="12462"/>
                    <a:pt x="11885" y="12037"/>
                  </a:cubicBezTo>
                  <a:cubicBezTo>
                    <a:pt x="11915" y="11581"/>
                    <a:pt x="12006" y="11125"/>
                    <a:pt x="12037" y="10669"/>
                  </a:cubicBezTo>
                  <a:cubicBezTo>
                    <a:pt x="12128" y="9970"/>
                    <a:pt x="12006" y="9149"/>
                    <a:pt x="11611" y="8511"/>
                  </a:cubicBezTo>
                  <a:cubicBezTo>
                    <a:pt x="11399" y="8146"/>
                    <a:pt x="11095" y="7781"/>
                    <a:pt x="10760" y="7508"/>
                  </a:cubicBezTo>
                  <a:lnTo>
                    <a:pt x="6900" y="3070"/>
                  </a:lnTo>
                  <a:lnTo>
                    <a:pt x="6718" y="3070"/>
                  </a:lnTo>
                  <a:cubicBezTo>
                    <a:pt x="5988" y="3040"/>
                    <a:pt x="5471" y="2736"/>
                    <a:pt x="5167" y="2553"/>
                  </a:cubicBezTo>
                  <a:cubicBezTo>
                    <a:pt x="4559" y="2158"/>
                    <a:pt x="3374" y="1337"/>
                    <a:pt x="2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7"/>
            <p:cNvSpPr/>
            <p:nvPr/>
          </p:nvSpPr>
          <p:spPr>
            <a:xfrm>
              <a:off x="1222918" y="2423113"/>
              <a:ext cx="110449" cy="350484"/>
            </a:xfrm>
            <a:custGeom>
              <a:avLst/>
              <a:gdLst/>
              <a:ahLst/>
              <a:cxnLst/>
              <a:rect l="l" t="t" r="r" b="b"/>
              <a:pathLst>
                <a:path w="4196" h="13315" extrusionOk="0">
                  <a:moveTo>
                    <a:pt x="2402" y="1"/>
                  </a:moveTo>
                  <a:lnTo>
                    <a:pt x="1" y="4682"/>
                  </a:lnTo>
                  <a:lnTo>
                    <a:pt x="4195" y="13314"/>
                  </a:lnTo>
                  <a:cubicBezTo>
                    <a:pt x="4195" y="13314"/>
                    <a:pt x="2827" y="6019"/>
                    <a:pt x="2706" y="5655"/>
                  </a:cubicBezTo>
                  <a:cubicBezTo>
                    <a:pt x="2554" y="5320"/>
                    <a:pt x="3891" y="123"/>
                    <a:pt x="3891" y="123"/>
                  </a:cubicBezTo>
                  <a:lnTo>
                    <a:pt x="24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7"/>
            <p:cNvSpPr/>
            <p:nvPr/>
          </p:nvSpPr>
          <p:spPr>
            <a:xfrm>
              <a:off x="1160507" y="3967455"/>
              <a:ext cx="330479" cy="139141"/>
            </a:xfrm>
            <a:custGeom>
              <a:avLst/>
              <a:gdLst/>
              <a:ahLst/>
              <a:cxnLst/>
              <a:rect l="l" t="t" r="r" b="b"/>
              <a:pathLst>
                <a:path w="12555" h="5286" extrusionOk="0">
                  <a:moveTo>
                    <a:pt x="5213" y="0"/>
                  </a:moveTo>
                  <a:cubicBezTo>
                    <a:pt x="4594" y="0"/>
                    <a:pt x="4308" y="760"/>
                    <a:pt x="3922" y="1119"/>
                  </a:cubicBezTo>
                  <a:cubicBezTo>
                    <a:pt x="3679" y="1393"/>
                    <a:pt x="3283" y="1514"/>
                    <a:pt x="2919" y="1545"/>
                  </a:cubicBezTo>
                  <a:cubicBezTo>
                    <a:pt x="2768" y="1572"/>
                    <a:pt x="2624" y="1587"/>
                    <a:pt x="2478" y="1587"/>
                  </a:cubicBezTo>
                  <a:cubicBezTo>
                    <a:pt x="2299" y="1587"/>
                    <a:pt x="2116" y="1564"/>
                    <a:pt x="1916" y="1514"/>
                  </a:cubicBezTo>
                  <a:cubicBezTo>
                    <a:pt x="1581" y="1423"/>
                    <a:pt x="1277" y="1332"/>
                    <a:pt x="943" y="1241"/>
                  </a:cubicBezTo>
                  <a:lnTo>
                    <a:pt x="669" y="1241"/>
                  </a:lnTo>
                  <a:cubicBezTo>
                    <a:pt x="487" y="1301"/>
                    <a:pt x="457" y="1484"/>
                    <a:pt x="365" y="1636"/>
                  </a:cubicBezTo>
                  <a:cubicBezTo>
                    <a:pt x="153" y="2304"/>
                    <a:pt x="92" y="3064"/>
                    <a:pt x="31" y="3763"/>
                  </a:cubicBezTo>
                  <a:cubicBezTo>
                    <a:pt x="1" y="4067"/>
                    <a:pt x="1" y="4402"/>
                    <a:pt x="31" y="4706"/>
                  </a:cubicBezTo>
                  <a:cubicBezTo>
                    <a:pt x="31" y="4797"/>
                    <a:pt x="61" y="4888"/>
                    <a:pt x="92" y="4949"/>
                  </a:cubicBezTo>
                  <a:cubicBezTo>
                    <a:pt x="244" y="5162"/>
                    <a:pt x="639" y="5192"/>
                    <a:pt x="852" y="5192"/>
                  </a:cubicBezTo>
                  <a:cubicBezTo>
                    <a:pt x="1460" y="5283"/>
                    <a:pt x="2037" y="5283"/>
                    <a:pt x="2645" y="5283"/>
                  </a:cubicBezTo>
                  <a:lnTo>
                    <a:pt x="5745" y="5283"/>
                  </a:lnTo>
                  <a:cubicBezTo>
                    <a:pt x="6162" y="5283"/>
                    <a:pt x="6582" y="5286"/>
                    <a:pt x="7002" y="5286"/>
                  </a:cubicBezTo>
                  <a:cubicBezTo>
                    <a:pt x="8053" y="5286"/>
                    <a:pt x="9111" y="5270"/>
                    <a:pt x="10153" y="5162"/>
                  </a:cubicBezTo>
                  <a:cubicBezTo>
                    <a:pt x="10822" y="5101"/>
                    <a:pt x="11490" y="4979"/>
                    <a:pt x="12098" y="4675"/>
                  </a:cubicBezTo>
                  <a:cubicBezTo>
                    <a:pt x="12341" y="4554"/>
                    <a:pt x="12524" y="4432"/>
                    <a:pt x="12524" y="4189"/>
                  </a:cubicBezTo>
                  <a:cubicBezTo>
                    <a:pt x="12554" y="3611"/>
                    <a:pt x="12402" y="3034"/>
                    <a:pt x="11855" y="2791"/>
                  </a:cubicBezTo>
                  <a:cubicBezTo>
                    <a:pt x="11600" y="2689"/>
                    <a:pt x="11307" y="2672"/>
                    <a:pt x="11013" y="2672"/>
                  </a:cubicBezTo>
                  <a:cubicBezTo>
                    <a:pt x="10873" y="2672"/>
                    <a:pt x="10733" y="2676"/>
                    <a:pt x="10597" y="2676"/>
                  </a:cubicBezTo>
                  <a:cubicBezTo>
                    <a:pt x="10508" y="2676"/>
                    <a:pt x="10420" y="2675"/>
                    <a:pt x="10335" y="2669"/>
                  </a:cubicBezTo>
                  <a:cubicBezTo>
                    <a:pt x="9636" y="2608"/>
                    <a:pt x="8998" y="2396"/>
                    <a:pt x="8390" y="2092"/>
                  </a:cubicBezTo>
                  <a:cubicBezTo>
                    <a:pt x="7752" y="1788"/>
                    <a:pt x="7144" y="1362"/>
                    <a:pt x="6566" y="937"/>
                  </a:cubicBezTo>
                  <a:cubicBezTo>
                    <a:pt x="6293" y="724"/>
                    <a:pt x="5989" y="511"/>
                    <a:pt x="5715" y="268"/>
                  </a:cubicBezTo>
                  <a:cubicBezTo>
                    <a:pt x="5654" y="177"/>
                    <a:pt x="5533" y="86"/>
                    <a:pt x="5411" y="25"/>
                  </a:cubicBezTo>
                  <a:cubicBezTo>
                    <a:pt x="5341" y="8"/>
                    <a:pt x="5275" y="0"/>
                    <a:pt x="5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7"/>
            <p:cNvSpPr/>
            <p:nvPr/>
          </p:nvSpPr>
          <p:spPr>
            <a:xfrm>
              <a:off x="1165324" y="2349068"/>
              <a:ext cx="380071" cy="583965"/>
            </a:xfrm>
            <a:custGeom>
              <a:avLst/>
              <a:gdLst/>
              <a:ahLst/>
              <a:cxnLst/>
              <a:rect l="l" t="t" r="r" b="b"/>
              <a:pathLst>
                <a:path w="14439" h="22185" extrusionOk="0">
                  <a:moveTo>
                    <a:pt x="3022" y="0"/>
                  </a:moveTo>
                  <a:cubicBezTo>
                    <a:pt x="2837" y="0"/>
                    <a:pt x="2649" y="15"/>
                    <a:pt x="2462" y="48"/>
                  </a:cubicBezTo>
                  <a:cubicBezTo>
                    <a:pt x="2006" y="109"/>
                    <a:pt x="1581" y="352"/>
                    <a:pt x="1246" y="686"/>
                  </a:cubicBezTo>
                  <a:cubicBezTo>
                    <a:pt x="760" y="1173"/>
                    <a:pt x="334" y="1872"/>
                    <a:pt x="152" y="2540"/>
                  </a:cubicBezTo>
                  <a:cubicBezTo>
                    <a:pt x="61" y="2875"/>
                    <a:pt x="30" y="3270"/>
                    <a:pt x="30" y="3604"/>
                  </a:cubicBezTo>
                  <a:cubicBezTo>
                    <a:pt x="30" y="4151"/>
                    <a:pt x="0" y="4638"/>
                    <a:pt x="0" y="5185"/>
                  </a:cubicBezTo>
                  <a:cubicBezTo>
                    <a:pt x="0" y="6188"/>
                    <a:pt x="61" y="7221"/>
                    <a:pt x="152" y="8224"/>
                  </a:cubicBezTo>
                  <a:cubicBezTo>
                    <a:pt x="182" y="8650"/>
                    <a:pt x="182" y="9106"/>
                    <a:pt x="182" y="9592"/>
                  </a:cubicBezTo>
                  <a:cubicBezTo>
                    <a:pt x="152" y="9957"/>
                    <a:pt x="61" y="10352"/>
                    <a:pt x="122" y="10717"/>
                  </a:cubicBezTo>
                  <a:cubicBezTo>
                    <a:pt x="152" y="10990"/>
                    <a:pt x="213" y="11203"/>
                    <a:pt x="334" y="11416"/>
                  </a:cubicBezTo>
                  <a:cubicBezTo>
                    <a:pt x="578" y="11781"/>
                    <a:pt x="821" y="12115"/>
                    <a:pt x="1064" y="12510"/>
                  </a:cubicBezTo>
                  <a:cubicBezTo>
                    <a:pt x="1520" y="13392"/>
                    <a:pt x="1976" y="14243"/>
                    <a:pt x="2493" y="15063"/>
                  </a:cubicBezTo>
                  <a:cubicBezTo>
                    <a:pt x="3009" y="15823"/>
                    <a:pt x="3617" y="16492"/>
                    <a:pt x="4225" y="17191"/>
                  </a:cubicBezTo>
                  <a:cubicBezTo>
                    <a:pt x="4894" y="17951"/>
                    <a:pt x="5593" y="18711"/>
                    <a:pt x="6292" y="19410"/>
                  </a:cubicBezTo>
                  <a:cubicBezTo>
                    <a:pt x="7021" y="20048"/>
                    <a:pt x="7751" y="20717"/>
                    <a:pt x="8511" y="21264"/>
                  </a:cubicBezTo>
                  <a:cubicBezTo>
                    <a:pt x="8815" y="21507"/>
                    <a:pt x="9484" y="21842"/>
                    <a:pt x="10365" y="22024"/>
                  </a:cubicBezTo>
                  <a:cubicBezTo>
                    <a:pt x="10862" y="22140"/>
                    <a:pt x="11328" y="22185"/>
                    <a:pt x="11755" y="22185"/>
                  </a:cubicBezTo>
                  <a:cubicBezTo>
                    <a:pt x="12452" y="22185"/>
                    <a:pt x="13044" y="22065"/>
                    <a:pt x="13496" y="21933"/>
                  </a:cubicBezTo>
                  <a:cubicBezTo>
                    <a:pt x="13709" y="21690"/>
                    <a:pt x="14316" y="20930"/>
                    <a:pt x="14377" y="19744"/>
                  </a:cubicBezTo>
                  <a:cubicBezTo>
                    <a:pt x="14438" y="19045"/>
                    <a:pt x="14286" y="18437"/>
                    <a:pt x="14134" y="18133"/>
                  </a:cubicBezTo>
                  <a:cubicBezTo>
                    <a:pt x="13496" y="18042"/>
                    <a:pt x="12766" y="17829"/>
                    <a:pt x="12006" y="17404"/>
                  </a:cubicBezTo>
                  <a:cubicBezTo>
                    <a:pt x="11915" y="17373"/>
                    <a:pt x="11794" y="17282"/>
                    <a:pt x="11733" y="17252"/>
                  </a:cubicBezTo>
                  <a:cubicBezTo>
                    <a:pt x="12158" y="16978"/>
                    <a:pt x="12523" y="16826"/>
                    <a:pt x="12797" y="16766"/>
                  </a:cubicBezTo>
                  <a:cubicBezTo>
                    <a:pt x="13192" y="16644"/>
                    <a:pt x="13435" y="16644"/>
                    <a:pt x="13526" y="16431"/>
                  </a:cubicBezTo>
                  <a:cubicBezTo>
                    <a:pt x="13587" y="16218"/>
                    <a:pt x="13465" y="15975"/>
                    <a:pt x="13405" y="15823"/>
                  </a:cubicBezTo>
                  <a:cubicBezTo>
                    <a:pt x="13237" y="15593"/>
                    <a:pt x="12955" y="15478"/>
                    <a:pt x="12637" y="15478"/>
                  </a:cubicBezTo>
                  <a:cubicBezTo>
                    <a:pt x="12493" y="15478"/>
                    <a:pt x="12341" y="15502"/>
                    <a:pt x="12189" y="15550"/>
                  </a:cubicBezTo>
                  <a:cubicBezTo>
                    <a:pt x="11003" y="16249"/>
                    <a:pt x="9818" y="16948"/>
                    <a:pt x="8693" y="17677"/>
                  </a:cubicBezTo>
                  <a:cubicBezTo>
                    <a:pt x="8663" y="17647"/>
                    <a:pt x="8572" y="17556"/>
                    <a:pt x="8480" y="17495"/>
                  </a:cubicBezTo>
                  <a:cubicBezTo>
                    <a:pt x="7721" y="16735"/>
                    <a:pt x="7508" y="15975"/>
                    <a:pt x="6991" y="14942"/>
                  </a:cubicBezTo>
                  <a:cubicBezTo>
                    <a:pt x="6535" y="14030"/>
                    <a:pt x="6110" y="13118"/>
                    <a:pt x="5623" y="12206"/>
                  </a:cubicBezTo>
                  <a:cubicBezTo>
                    <a:pt x="5441" y="11811"/>
                    <a:pt x="5198" y="11446"/>
                    <a:pt x="4985" y="11051"/>
                  </a:cubicBezTo>
                  <a:cubicBezTo>
                    <a:pt x="4742" y="10686"/>
                    <a:pt x="4468" y="10352"/>
                    <a:pt x="4286" y="9927"/>
                  </a:cubicBezTo>
                  <a:cubicBezTo>
                    <a:pt x="4012" y="9349"/>
                    <a:pt x="4103" y="8832"/>
                    <a:pt x="4134" y="8224"/>
                  </a:cubicBezTo>
                  <a:cubicBezTo>
                    <a:pt x="4164" y="7677"/>
                    <a:pt x="4255" y="7161"/>
                    <a:pt x="4286" y="6613"/>
                  </a:cubicBezTo>
                  <a:cubicBezTo>
                    <a:pt x="4316" y="6127"/>
                    <a:pt x="4347" y="5671"/>
                    <a:pt x="4407" y="5185"/>
                  </a:cubicBezTo>
                  <a:cubicBezTo>
                    <a:pt x="4458" y="4346"/>
                    <a:pt x="4530" y="3550"/>
                    <a:pt x="4535" y="2725"/>
                  </a:cubicBezTo>
                  <a:lnTo>
                    <a:pt x="4535" y="2725"/>
                  </a:lnTo>
                  <a:lnTo>
                    <a:pt x="4559" y="4790"/>
                  </a:lnTo>
                  <a:cubicBezTo>
                    <a:pt x="5046" y="4607"/>
                    <a:pt x="5441" y="4273"/>
                    <a:pt x="5684" y="3756"/>
                  </a:cubicBezTo>
                  <a:cubicBezTo>
                    <a:pt x="5897" y="3391"/>
                    <a:pt x="6049" y="2966"/>
                    <a:pt x="5988" y="2510"/>
                  </a:cubicBezTo>
                  <a:cubicBezTo>
                    <a:pt x="5988" y="2024"/>
                    <a:pt x="5806" y="1568"/>
                    <a:pt x="5532" y="1173"/>
                  </a:cubicBezTo>
                  <a:cubicBezTo>
                    <a:pt x="5289" y="747"/>
                    <a:pt x="4894" y="504"/>
                    <a:pt x="4468" y="291"/>
                  </a:cubicBezTo>
                  <a:cubicBezTo>
                    <a:pt x="4023" y="113"/>
                    <a:pt x="3529" y="0"/>
                    <a:pt x="3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7"/>
            <p:cNvSpPr/>
            <p:nvPr/>
          </p:nvSpPr>
          <p:spPr>
            <a:xfrm>
              <a:off x="1086910" y="1872236"/>
              <a:ext cx="418475" cy="367594"/>
            </a:xfrm>
            <a:custGeom>
              <a:avLst/>
              <a:gdLst/>
              <a:ahLst/>
              <a:cxnLst/>
              <a:rect l="l" t="t" r="r" b="b"/>
              <a:pathLst>
                <a:path w="15898" h="13965" extrusionOk="0">
                  <a:moveTo>
                    <a:pt x="8186" y="0"/>
                  </a:moveTo>
                  <a:cubicBezTo>
                    <a:pt x="7775" y="0"/>
                    <a:pt x="7255" y="94"/>
                    <a:pt x="6779" y="442"/>
                  </a:cubicBezTo>
                  <a:cubicBezTo>
                    <a:pt x="6140" y="868"/>
                    <a:pt x="5897" y="1476"/>
                    <a:pt x="5836" y="1749"/>
                  </a:cubicBezTo>
                  <a:cubicBezTo>
                    <a:pt x="5596" y="1616"/>
                    <a:pt x="4907" y="1176"/>
                    <a:pt x="4000" y="1176"/>
                  </a:cubicBezTo>
                  <a:cubicBezTo>
                    <a:pt x="3876" y="1176"/>
                    <a:pt x="3749" y="1184"/>
                    <a:pt x="3617" y="1202"/>
                  </a:cubicBezTo>
                  <a:cubicBezTo>
                    <a:pt x="3405" y="1233"/>
                    <a:pt x="2857" y="1324"/>
                    <a:pt x="2341" y="1749"/>
                  </a:cubicBezTo>
                  <a:cubicBezTo>
                    <a:pt x="2280" y="1780"/>
                    <a:pt x="1277" y="2570"/>
                    <a:pt x="1307" y="3725"/>
                  </a:cubicBezTo>
                  <a:cubicBezTo>
                    <a:pt x="1338" y="4576"/>
                    <a:pt x="1946" y="4850"/>
                    <a:pt x="1763" y="5427"/>
                  </a:cubicBezTo>
                  <a:cubicBezTo>
                    <a:pt x="1611" y="5944"/>
                    <a:pt x="1003" y="5853"/>
                    <a:pt x="578" y="6491"/>
                  </a:cubicBezTo>
                  <a:cubicBezTo>
                    <a:pt x="0" y="7403"/>
                    <a:pt x="456" y="8619"/>
                    <a:pt x="517" y="8710"/>
                  </a:cubicBezTo>
                  <a:cubicBezTo>
                    <a:pt x="882" y="9652"/>
                    <a:pt x="1733" y="10078"/>
                    <a:pt x="1915" y="10139"/>
                  </a:cubicBezTo>
                  <a:cubicBezTo>
                    <a:pt x="1794" y="10291"/>
                    <a:pt x="1277" y="10929"/>
                    <a:pt x="1338" y="11841"/>
                  </a:cubicBezTo>
                  <a:cubicBezTo>
                    <a:pt x="1429" y="12692"/>
                    <a:pt x="1946" y="13360"/>
                    <a:pt x="2584" y="13725"/>
                  </a:cubicBezTo>
                  <a:cubicBezTo>
                    <a:pt x="2916" y="13900"/>
                    <a:pt x="3255" y="13964"/>
                    <a:pt x="3575" y="13964"/>
                  </a:cubicBezTo>
                  <a:cubicBezTo>
                    <a:pt x="4367" y="13964"/>
                    <a:pt x="5038" y="13569"/>
                    <a:pt x="5168" y="13482"/>
                  </a:cubicBezTo>
                  <a:cubicBezTo>
                    <a:pt x="6475" y="12692"/>
                    <a:pt x="6900" y="11081"/>
                    <a:pt x="7143" y="10078"/>
                  </a:cubicBezTo>
                  <a:cubicBezTo>
                    <a:pt x="7508" y="8740"/>
                    <a:pt x="7447" y="7707"/>
                    <a:pt x="7721" y="7676"/>
                  </a:cubicBezTo>
                  <a:cubicBezTo>
                    <a:pt x="7724" y="7676"/>
                    <a:pt x="7727" y="7676"/>
                    <a:pt x="7730" y="7676"/>
                  </a:cubicBezTo>
                  <a:cubicBezTo>
                    <a:pt x="8027" y="7676"/>
                    <a:pt x="8267" y="9045"/>
                    <a:pt x="8621" y="9045"/>
                  </a:cubicBezTo>
                  <a:cubicBezTo>
                    <a:pt x="8625" y="9045"/>
                    <a:pt x="8629" y="9045"/>
                    <a:pt x="8633" y="9044"/>
                  </a:cubicBezTo>
                  <a:cubicBezTo>
                    <a:pt x="8815" y="9014"/>
                    <a:pt x="9028" y="8467"/>
                    <a:pt x="9028" y="8041"/>
                  </a:cubicBezTo>
                  <a:cubicBezTo>
                    <a:pt x="9028" y="7646"/>
                    <a:pt x="8876" y="7281"/>
                    <a:pt x="8785" y="7129"/>
                  </a:cubicBezTo>
                  <a:cubicBezTo>
                    <a:pt x="8785" y="6977"/>
                    <a:pt x="8876" y="6825"/>
                    <a:pt x="9028" y="6765"/>
                  </a:cubicBezTo>
                  <a:cubicBezTo>
                    <a:pt x="9087" y="6725"/>
                    <a:pt x="9150" y="6708"/>
                    <a:pt x="9216" y="6708"/>
                  </a:cubicBezTo>
                  <a:cubicBezTo>
                    <a:pt x="9554" y="6708"/>
                    <a:pt x="9973" y="7154"/>
                    <a:pt x="10456" y="7281"/>
                  </a:cubicBezTo>
                  <a:cubicBezTo>
                    <a:pt x="10576" y="7319"/>
                    <a:pt x="10712" y="7343"/>
                    <a:pt x="10866" y="7343"/>
                  </a:cubicBezTo>
                  <a:cubicBezTo>
                    <a:pt x="11341" y="7343"/>
                    <a:pt x="11993" y="7112"/>
                    <a:pt x="12888" y="6309"/>
                  </a:cubicBezTo>
                  <a:cubicBezTo>
                    <a:pt x="12888" y="6339"/>
                    <a:pt x="13070" y="7221"/>
                    <a:pt x="13922" y="7585"/>
                  </a:cubicBezTo>
                  <a:cubicBezTo>
                    <a:pt x="14116" y="7663"/>
                    <a:pt x="14332" y="7700"/>
                    <a:pt x="14544" y="7700"/>
                  </a:cubicBezTo>
                  <a:cubicBezTo>
                    <a:pt x="14995" y="7700"/>
                    <a:pt x="15428" y="7531"/>
                    <a:pt x="15593" y="7221"/>
                  </a:cubicBezTo>
                  <a:cubicBezTo>
                    <a:pt x="15897" y="6643"/>
                    <a:pt x="15016" y="6187"/>
                    <a:pt x="14985" y="4880"/>
                  </a:cubicBezTo>
                  <a:cubicBezTo>
                    <a:pt x="14955" y="3938"/>
                    <a:pt x="15441" y="3816"/>
                    <a:pt x="15320" y="2904"/>
                  </a:cubicBezTo>
                  <a:cubicBezTo>
                    <a:pt x="15289" y="2752"/>
                    <a:pt x="15137" y="1476"/>
                    <a:pt x="14073" y="898"/>
                  </a:cubicBezTo>
                  <a:cubicBezTo>
                    <a:pt x="13706" y="692"/>
                    <a:pt x="13338" y="636"/>
                    <a:pt x="13026" y="636"/>
                  </a:cubicBezTo>
                  <a:cubicBezTo>
                    <a:pt x="12692" y="636"/>
                    <a:pt x="12421" y="700"/>
                    <a:pt x="12280" y="716"/>
                  </a:cubicBezTo>
                  <a:cubicBezTo>
                    <a:pt x="11490" y="898"/>
                    <a:pt x="11004" y="1385"/>
                    <a:pt x="10791" y="1597"/>
                  </a:cubicBezTo>
                  <a:cubicBezTo>
                    <a:pt x="10730" y="1354"/>
                    <a:pt x="10608" y="1050"/>
                    <a:pt x="10335" y="746"/>
                  </a:cubicBezTo>
                  <a:cubicBezTo>
                    <a:pt x="9848" y="230"/>
                    <a:pt x="9180" y="108"/>
                    <a:pt x="8815" y="78"/>
                  </a:cubicBezTo>
                  <a:cubicBezTo>
                    <a:pt x="8682" y="41"/>
                    <a:pt x="8458" y="0"/>
                    <a:pt x="8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7"/>
            <p:cNvSpPr/>
            <p:nvPr/>
          </p:nvSpPr>
          <p:spPr>
            <a:xfrm>
              <a:off x="1250925" y="2062732"/>
              <a:ext cx="55225" cy="74809"/>
            </a:xfrm>
            <a:custGeom>
              <a:avLst/>
              <a:gdLst/>
              <a:ahLst/>
              <a:cxnLst/>
              <a:rect l="l" t="t" r="r" b="b"/>
              <a:pathLst>
                <a:path w="2098" h="2842" extrusionOk="0">
                  <a:moveTo>
                    <a:pt x="898" y="1"/>
                  </a:moveTo>
                  <a:cubicBezTo>
                    <a:pt x="643" y="1"/>
                    <a:pt x="403" y="141"/>
                    <a:pt x="274" y="348"/>
                  </a:cubicBezTo>
                  <a:cubicBezTo>
                    <a:pt x="0" y="774"/>
                    <a:pt x="244" y="1412"/>
                    <a:pt x="426" y="1838"/>
                  </a:cubicBezTo>
                  <a:cubicBezTo>
                    <a:pt x="608" y="2233"/>
                    <a:pt x="973" y="2750"/>
                    <a:pt x="1429" y="2841"/>
                  </a:cubicBezTo>
                  <a:cubicBezTo>
                    <a:pt x="1435" y="2841"/>
                    <a:pt x="1455" y="2842"/>
                    <a:pt x="1483" y="2842"/>
                  </a:cubicBezTo>
                  <a:cubicBezTo>
                    <a:pt x="1597" y="2842"/>
                    <a:pt x="1855" y="2823"/>
                    <a:pt x="1976" y="2628"/>
                  </a:cubicBezTo>
                  <a:cubicBezTo>
                    <a:pt x="2098" y="2476"/>
                    <a:pt x="2067" y="2324"/>
                    <a:pt x="2037" y="2263"/>
                  </a:cubicBezTo>
                  <a:cubicBezTo>
                    <a:pt x="2067" y="1929"/>
                    <a:pt x="2037" y="1503"/>
                    <a:pt x="1976" y="1078"/>
                  </a:cubicBezTo>
                  <a:cubicBezTo>
                    <a:pt x="1976" y="1047"/>
                    <a:pt x="1946" y="956"/>
                    <a:pt x="1915" y="895"/>
                  </a:cubicBezTo>
                  <a:cubicBezTo>
                    <a:pt x="1915" y="895"/>
                    <a:pt x="1885" y="743"/>
                    <a:pt x="1794" y="622"/>
                  </a:cubicBezTo>
                  <a:cubicBezTo>
                    <a:pt x="1642" y="348"/>
                    <a:pt x="1368" y="105"/>
                    <a:pt x="1034" y="14"/>
                  </a:cubicBezTo>
                  <a:cubicBezTo>
                    <a:pt x="988" y="5"/>
                    <a:pt x="943" y="1"/>
                    <a:pt x="8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7"/>
            <p:cNvSpPr/>
            <p:nvPr/>
          </p:nvSpPr>
          <p:spPr>
            <a:xfrm>
              <a:off x="3156727" y="3891277"/>
              <a:ext cx="176861" cy="184863"/>
            </a:xfrm>
            <a:custGeom>
              <a:avLst/>
              <a:gdLst/>
              <a:ahLst/>
              <a:cxnLst/>
              <a:rect l="l" t="t" r="r" b="b"/>
              <a:pathLst>
                <a:path w="6719" h="7023" extrusionOk="0">
                  <a:moveTo>
                    <a:pt x="3284" y="1"/>
                  </a:moveTo>
                  <a:cubicBezTo>
                    <a:pt x="3284" y="1"/>
                    <a:pt x="1" y="2524"/>
                    <a:pt x="1" y="3071"/>
                  </a:cubicBezTo>
                  <a:cubicBezTo>
                    <a:pt x="1" y="3648"/>
                    <a:pt x="1065" y="7022"/>
                    <a:pt x="1065" y="7022"/>
                  </a:cubicBezTo>
                  <a:lnTo>
                    <a:pt x="6262" y="7022"/>
                  </a:lnTo>
                  <a:cubicBezTo>
                    <a:pt x="6262" y="7022"/>
                    <a:pt x="6718" y="5898"/>
                    <a:pt x="6566" y="5472"/>
                  </a:cubicBezTo>
                  <a:cubicBezTo>
                    <a:pt x="6414" y="5047"/>
                    <a:pt x="4743" y="3770"/>
                    <a:pt x="4652" y="3527"/>
                  </a:cubicBezTo>
                  <a:cubicBezTo>
                    <a:pt x="4560" y="3253"/>
                    <a:pt x="3284" y="1"/>
                    <a:pt x="3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7"/>
            <p:cNvSpPr/>
            <p:nvPr/>
          </p:nvSpPr>
          <p:spPr>
            <a:xfrm>
              <a:off x="2375054" y="3890488"/>
              <a:ext cx="199235" cy="196050"/>
            </a:xfrm>
            <a:custGeom>
              <a:avLst/>
              <a:gdLst/>
              <a:ahLst/>
              <a:cxnLst/>
              <a:rect l="l" t="t" r="r" b="b"/>
              <a:pathLst>
                <a:path w="7569" h="7448" extrusionOk="0">
                  <a:moveTo>
                    <a:pt x="4225" y="0"/>
                  </a:moveTo>
                  <a:cubicBezTo>
                    <a:pt x="4225" y="0"/>
                    <a:pt x="3435" y="2554"/>
                    <a:pt x="3040" y="3162"/>
                  </a:cubicBezTo>
                  <a:cubicBezTo>
                    <a:pt x="2675" y="3769"/>
                    <a:pt x="517" y="5320"/>
                    <a:pt x="396" y="5502"/>
                  </a:cubicBezTo>
                  <a:cubicBezTo>
                    <a:pt x="304" y="5684"/>
                    <a:pt x="0" y="7447"/>
                    <a:pt x="0" y="7447"/>
                  </a:cubicBezTo>
                  <a:lnTo>
                    <a:pt x="7235" y="7447"/>
                  </a:lnTo>
                  <a:cubicBezTo>
                    <a:pt x="7235" y="7447"/>
                    <a:pt x="7569" y="4773"/>
                    <a:pt x="7569" y="4256"/>
                  </a:cubicBezTo>
                  <a:cubicBezTo>
                    <a:pt x="7569" y="3678"/>
                    <a:pt x="7326" y="2128"/>
                    <a:pt x="7326" y="2128"/>
                  </a:cubicBezTo>
                  <a:lnTo>
                    <a:pt x="7143" y="304"/>
                  </a:lnTo>
                  <a:lnTo>
                    <a:pt x="42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7"/>
            <p:cNvSpPr/>
            <p:nvPr/>
          </p:nvSpPr>
          <p:spPr>
            <a:xfrm>
              <a:off x="2469473" y="2823979"/>
              <a:ext cx="812918" cy="1127524"/>
            </a:xfrm>
            <a:custGeom>
              <a:avLst/>
              <a:gdLst/>
              <a:ahLst/>
              <a:cxnLst/>
              <a:rect l="l" t="t" r="r" b="b"/>
              <a:pathLst>
                <a:path w="30883" h="42835" extrusionOk="0">
                  <a:moveTo>
                    <a:pt x="22554" y="0"/>
                  </a:moveTo>
                  <a:lnTo>
                    <a:pt x="6292" y="851"/>
                  </a:lnTo>
                  <a:cubicBezTo>
                    <a:pt x="6292" y="851"/>
                    <a:pt x="4407" y="6900"/>
                    <a:pt x="4286" y="8511"/>
                  </a:cubicBezTo>
                  <a:cubicBezTo>
                    <a:pt x="4164" y="10152"/>
                    <a:pt x="2432" y="20882"/>
                    <a:pt x="2189" y="21855"/>
                  </a:cubicBezTo>
                  <a:cubicBezTo>
                    <a:pt x="1125" y="26718"/>
                    <a:pt x="0" y="37387"/>
                    <a:pt x="0" y="37387"/>
                  </a:cubicBezTo>
                  <a:lnTo>
                    <a:pt x="760" y="38390"/>
                  </a:lnTo>
                  <a:lnTo>
                    <a:pt x="0" y="39879"/>
                  </a:lnTo>
                  <a:lnTo>
                    <a:pt x="0" y="41764"/>
                  </a:lnTo>
                  <a:cubicBezTo>
                    <a:pt x="0" y="41764"/>
                    <a:pt x="1216" y="41429"/>
                    <a:pt x="1793" y="41429"/>
                  </a:cubicBezTo>
                  <a:cubicBezTo>
                    <a:pt x="2341" y="41429"/>
                    <a:pt x="3921" y="42068"/>
                    <a:pt x="3921" y="42068"/>
                  </a:cubicBezTo>
                  <a:cubicBezTo>
                    <a:pt x="3921" y="42068"/>
                    <a:pt x="5593" y="37447"/>
                    <a:pt x="5593" y="36748"/>
                  </a:cubicBezTo>
                  <a:cubicBezTo>
                    <a:pt x="5593" y="36080"/>
                    <a:pt x="6353" y="35715"/>
                    <a:pt x="6262" y="35229"/>
                  </a:cubicBezTo>
                  <a:cubicBezTo>
                    <a:pt x="6201" y="34742"/>
                    <a:pt x="6018" y="33405"/>
                    <a:pt x="6262" y="32827"/>
                  </a:cubicBezTo>
                  <a:cubicBezTo>
                    <a:pt x="6505" y="32280"/>
                    <a:pt x="7629" y="27265"/>
                    <a:pt x="7721" y="25928"/>
                  </a:cubicBezTo>
                  <a:cubicBezTo>
                    <a:pt x="7781" y="24590"/>
                    <a:pt x="9301" y="20456"/>
                    <a:pt x="9301" y="20456"/>
                  </a:cubicBezTo>
                  <a:cubicBezTo>
                    <a:pt x="9301" y="20456"/>
                    <a:pt x="11094" y="15168"/>
                    <a:pt x="11398" y="14408"/>
                  </a:cubicBezTo>
                  <a:cubicBezTo>
                    <a:pt x="11672" y="13648"/>
                    <a:pt x="12098" y="9696"/>
                    <a:pt x="13891" y="9696"/>
                  </a:cubicBezTo>
                  <a:cubicBezTo>
                    <a:pt x="15684" y="9696"/>
                    <a:pt x="18511" y="15350"/>
                    <a:pt x="18967" y="17447"/>
                  </a:cubicBezTo>
                  <a:cubicBezTo>
                    <a:pt x="19423" y="19544"/>
                    <a:pt x="22462" y="29727"/>
                    <a:pt x="22918" y="30487"/>
                  </a:cubicBezTo>
                  <a:cubicBezTo>
                    <a:pt x="23374" y="31247"/>
                    <a:pt x="25198" y="33800"/>
                    <a:pt x="25198" y="33800"/>
                  </a:cubicBezTo>
                  <a:lnTo>
                    <a:pt x="24499" y="36536"/>
                  </a:lnTo>
                  <a:lnTo>
                    <a:pt x="24985" y="40274"/>
                  </a:lnTo>
                  <a:cubicBezTo>
                    <a:pt x="24985" y="40274"/>
                    <a:pt x="25289" y="42220"/>
                    <a:pt x="25350" y="42645"/>
                  </a:cubicBezTo>
                  <a:cubicBezTo>
                    <a:pt x="25360" y="42787"/>
                    <a:pt x="25543" y="42834"/>
                    <a:pt x="25781" y="42834"/>
                  </a:cubicBezTo>
                  <a:cubicBezTo>
                    <a:pt x="26259" y="42834"/>
                    <a:pt x="26961" y="42645"/>
                    <a:pt x="26961" y="42645"/>
                  </a:cubicBezTo>
                  <a:cubicBezTo>
                    <a:pt x="26961" y="42645"/>
                    <a:pt x="29909" y="42037"/>
                    <a:pt x="30335" y="41764"/>
                  </a:cubicBezTo>
                  <a:cubicBezTo>
                    <a:pt x="30791" y="41551"/>
                    <a:pt x="30882" y="40487"/>
                    <a:pt x="30761" y="40183"/>
                  </a:cubicBezTo>
                  <a:cubicBezTo>
                    <a:pt x="30700" y="39818"/>
                    <a:pt x="30396" y="39180"/>
                    <a:pt x="30396" y="38846"/>
                  </a:cubicBezTo>
                  <a:cubicBezTo>
                    <a:pt x="30396" y="38511"/>
                    <a:pt x="28390" y="25076"/>
                    <a:pt x="28177" y="24073"/>
                  </a:cubicBezTo>
                  <a:cubicBezTo>
                    <a:pt x="27995" y="23040"/>
                    <a:pt x="26444" y="19393"/>
                    <a:pt x="26110" y="17873"/>
                  </a:cubicBezTo>
                  <a:cubicBezTo>
                    <a:pt x="25745" y="16323"/>
                    <a:pt x="25411" y="12766"/>
                    <a:pt x="25411" y="11642"/>
                  </a:cubicBezTo>
                  <a:cubicBezTo>
                    <a:pt x="25411" y="10487"/>
                    <a:pt x="25228" y="9271"/>
                    <a:pt x="25228" y="8784"/>
                  </a:cubicBezTo>
                  <a:cubicBezTo>
                    <a:pt x="25228" y="8298"/>
                    <a:pt x="22554" y="0"/>
                    <a:pt x="22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7"/>
            <p:cNvSpPr/>
            <p:nvPr/>
          </p:nvSpPr>
          <p:spPr>
            <a:xfrm>
              <a:off x="2514274" y="2093635"/>
              <a:ext cx="643296" cy="828974"/>
            </a:xfrm>
            <a:custGeom>
              <a:avLst/>
              <a:gdLst/>
              <a:ahLst/>
              <a:cxnLst/>
              <a:rect l="l" t="t" r="r" b="b"/>
              <a:pathLst>
                <a:path w="24439" h="31493" extrusionOk="0">
                  <a:moveTo>
                    <a:pt x="8724" y="1"/>
                  </a:moveTo>
                  <a:cubicBezTo>
                    <a:pt x="8509" y="1"/>
                    <a:pt x="8274" y="24"/>
                    <a:pt x="8025" y="86"/>
                  </a:cubicBezTo>
                  <a:cubicBezTo>
                    <a:pt x="7326" y="299"/>
                    <a:pt x="7265" y="603"/>
                    <a:pt x="6353" y="1089"/>
                  </a:cubicBezTo>
                  <a:cubicBezTo>
                    <a:pt x="5806" y="1393"/>
                    <a:pt x="5715" y="1363"/>
                    <a:pt x="3921" y="2001"/>
                  </a:cubicBezTo>
                  <a:cubicBezTo>
                    <a:pt x="2736" y="2427"/>
                    <a:pt x="2158" y="2639"/>
                    <a:pt x="2098" y="2731"/>
                  </a:cubicBezTo>
                  <a:cubicBezTo>
                    <a:pt x="1094" y="3642"/>
                    <a:pt x="1702" y="5101"/>
                    <a:pt x="1216" y="7472"/>
                  </a:cubicBezTo>
                  <a:cubicBezTo>
                    <a:pt x="942" y="8688"/>
                    <a:pt x="0" y="9874"/>
                    <a:pt x="91" y="10360"/>
                  </a:cubicBezTo>
                  <a:cubicBezTo>
                    <a:pt x="145" y="10792"/>
                    <a:pt x="1424" y="10816"/>
                    <a:pt x="2562" y="10816"/>
                  </a:cubicBezTo>
                  <a:cubicBezTo>
                    <a:pt x="2704" y="10816"/>
                    <a:pt x="2844" y="10816"/>
                    <a:pt x="2979" y="10816"/>
                  </a:cubicBezTo>
                  <a:cubicBezTo>
                    <a:pt x="4017" y="10816"/>
                    <a:pt x="4390" y="10623"/>
                    <a:pt x="4655" y="10623"/>
                  </a:cubicBezTo>
                  <a:cubicBezTo>
                    <a:pt x="4740" y="10623"/>
                    <a:pt x="4813" y="10643"/>
                    <a:pt x="4894" y="10694"/>
                  </a:cubicBezTo>
                  <a:cubicBezTo>
                    <a:pt x="6353" y="11545"/>
                    <a:pt x="3587" y="17017"/>
                    <a:pt x="3769" y="22700"/>
                  </a:cubicBezTo>
                  <a:cubicBezTo>
                    <a:pt x="3800" y="23248"/>
                    <a:pt x="3891" y="24980"/>
                    <a:pt x="3769" y="27351"/>
                  </a:cubicBezTo>
                  <a:cubicBezTo>
                    <a:pt x="3739" y="28415"/>
                    <a:pt x="3648" y="29327"/>
                    <a:pt x="3587" y="29874"/>
                  </a:cubicBezTo>
                  <a:cubicBezTo>
                    <a:pt x="7143" y="30846"/>
                    <a:pt x="10213" y="31211"/>
                    <a:pt x="12462" y="31394"/>
                  </a:cubicBezTo>
                  <a:cubicBezTo>
                    <a:pt x="13365" y="31460"/>
                    <a:pt x="14147" y="31492"/>
                    <a:pt x="14835" y="31492"/>
                  </a:cubicBezTo>
                  <a:cubicBezTo>
                    <a:pt x="16996" y="31492"/>
                    <a:pt x="18225" y="31172"/>
                    <a:pt x="19332" y="30573"/>
                  </a:cubicBezTo>
                  <a:cubicBezTo>
                    <a:pt x="20548" y="29935"/>
                    <a:pt x="21368" y="29084"/>
                    <a:pt x="21885" y="28476"/>
                  </a:cubicBezTo>
                  <a:cubicBezTo>
                    <a:pt x="21429" y="27503"/>
                    <a:pt x="21308" y="26682"/>
                    <a:pt x="21308" y="26135"/>
                  </a:cubicBezTo>
                  <a:cubicBezTo>
                    <a:pt x="21308" y="25314"/>
                    <a:pt x="21460" y="25071"/>
                    <a:pt x="21399" y="24038"/>
                  </a:cubicBezTo>
                  <a:cubicBezTo>
                    <a:pt x="21399" y="23704"/>
                    <a:pt x="21308" y="23278"/>
                    <a:pt x="21125" y="22245"/>
                  </a:cubicBezTo>
                  <a:cubicBezTo>
                    <a:pt x="20821" y="20846"/>
                    <a:pt x="20639" y="20299"/>
                    <a:pt x="20487" y="19600"/>
                  </a:cubicBezTo>
                  <a:cubicBezTo>
                    <a:pt x="20305" y="18719"/>
                    <a:pt x="19575" y="15588"/>
                    <a:pt x="21125" y="13369"/>
                  </a:cubicBezTo>
                  <a:cubicBezTo>
                    <a:pt x="21308" y="13095"/>
                    <a:pt x="21460" y="12913"/>
                    <a:pt x="21581" y="12792"/>
                  </a:cubicBezTo>
                  <a:cubicBezTo>
                    <a:pt x="21815" y="12921"/>
                    <a:pt x="22004" y="13316"/>
                    <a:pt x="22281" y="13316"/>
                  </a:cubicBezTo>
                  <a:cubicBezTo>
                    <a:pt x="22328" y="13316"/>
                    <a:pt x="22379" y="13305"/>
                    <a:pt x="22432" y="13278"/>
                  </a:cubicBezTo>
                  <a:cubicBezTo>
                    <a:pt x="22736" y="13095"/>
                    <a:pt x="23192" y="9813"/>
                    <a:pt x="23587" y="8840"/>
                  </a:cubicBezTo>
                  <a:cubicBezTo>
                    <a:pt x="23891" y="8111"/>
                    <a:pt x="24286" y="7351"/>
                    <a:pt x="24347" y="6256"/>
                  </a:cubicBezTo>
                  <a:cubicBezTo>
                    <a:pt x="24408" y="5770"/>
                    <a:pt x="24438" y="4706"/>
                    <a:pt x="23800" y="3734"/>
                  </a:cubicBezTo>
                  <a:cubicBezTo>
                    <a:pt x="23678" y="3582"/>
                    <a:pt x="23496" y="3278"/>
                    <a:pt x="22827" y="2791"/>
                  </a:cubicBezTo>
                  <a:cubicBezTo>
                    <a:pt x="22584" y="2609"/>
                    <a:pt x="22067" y="2214"/>
                    <a:pt x="20001" y="1272"/>
                  </a:cubicBezTo>
                  <a:cubicBezTo>
                    <a:pt x="19271" y="968"/>
                    <a:pt x="18937" y="785"/>
                    <a:pt x="18572" y="664"/>
                  </a:cubicBezTo>
                  <a:cubicBezTo>
                    <a:pt x="17660" y="360"/>
                    <a:pt x="16870" y="208"/>
                    <a:pt x="16232" y="147"/>
                  </a:cubicBezTo>
                  <a:cubicBezTo>
                    <a:pt x="15563" y="62"/>
                    <a:pt x="14996" y="30"/>
                    <a:pt x="14498" y="30"/>
                  </a:cubicBezTo>
                  <a:cubicBezTo>
                    <a:pt x="13061" y="30"/>
                    <a:pt x="12197" y="294"/>
                    <a:pt x="11104" y="294"/>
                  </a:cubicBezTo>
                  <a:cubicBezTo>
                    <a:pt x="10684" y="294"/>
                    <a:pt x="10230" y="255"/>
                    <a:pt x="9696" y="147"/>
                  </a:cubicBezTo>
                  <a:cubicBezTo>
                    <a:pt x="9476" y="87"/>
                    <a:pt x="9138" y="1"/>
                    <a:pt x="8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7"/>
            <p:cNvSpPr/>
            <p:nvPr/>
          </p:nvSpPr>
          <p:spPr>
            <a:xfrm>
              <a:off x="2813508" y="1967866"/>
              <a:ext cx="124032" cy="142457"/>
            </a:xfrm>
            <a:custGeom>
              <a:avLst/>
              <a:gdLst/>
              <a:ahLst/>
              <a:cxnLst/>
              <a:rect l="l" t="t" r="r" b="b"/>
              <a:pathLst>
                <a:path w="4712" h="5412" extrusionOk="0">
                  <a:moveTo>
                    <a:pt x="3952" y="1"/>
                  </a:moveTo>
                  <a:cubicBezTo>
                    <a:pt x="2918" y="62"/>
                    <a:pt x="1885" y="92"/>
                    <a:pt x="821" y="122"/>
                  </a:cubicBezTo>
                  <a:cubicBezTo>
                    <a:pt x="578" y="1885"/>
                    <a:pt x="304" y="3648"/>
                    <a:pt x="0" y="5411"/>
                  </a:cubicBezTo>
                  <a:lnTo>
                    <a:pt x="4712" y="5411"/>
                  </a:lnTo>
                  <a:cubicBezTo>
                    <a:pt x="4438" y="3618"/>
                    <a:pt x="4225" y="1794"/>
                    <a:pt x="3952" y="1"/>
                  </a:cubicBezTo>
                  <a:close/>
                </a:path>
              </a:pathLst>
            </a:custGeom>
            <a:solidFill>
              <a:srgbClr val="BC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7"/>
            <p:cNvSpPr/>
            <p:nvPr/>
          </p:nvSpPr>
          <p:spPr>
            <a:xfrm>
              <a:off x="2725485" y="2079052"/>
              <a:ext cx="279255" cy="132981"/>
            </a:xfrm>
            <a:custGeom>
              <a:avLst/>
              <a:gdLst/>
              <a:ahLst/>
              <a:cxnLst/>
              <a:rect l="l" t="t" r="r" b="b"/>
              <a:pathLst>
                <a:path w="10609" h="5052" extrusionOk="0">
                  <a:moveTo>
                    <a:pt x="4501" y="1"/>
                  </a:moveTo>
                  <a:cubicBezTo>
                    <a:pt x="2574" y="1"/>
                    <a:pt x="1042" y="354"/>
                    <a:pt x="1" y="640"/>
                  </a:cubicBezTo>
                  <a:cubicBezTo>
                    <a:pt x="517" y="3163"/>
                    <a:pt x="2706" y="4987"/>
                    <a:pt x="5198" y="5048"/>
                  </a:cubicBezTo>
                  <a:cubicBezTo>
                    <a:pt x="5266" y="5050"/>
                    <a:pt x="5334" y="5051"/>
                    <a:pt x="5402" y="5051"/>
                  </a:cubicBezTo>
                  <a:cubicBezTo>
                    <a:pt x="7753" y="5051"/>
                    <a:pt x="9870" y="3522"/>
                    <a:pt x="10609" y="1218"/>
                  </a:cubicBezTo>
                  <a:cubicBezTo>
                    <a:pt x="9454" y="762"/>
                    <a:pt x="7691" y="184"/>
                    <a:pt x="5502" y="32"/>
                  </a:cubicBezTo>
                  <a:cubicBezTo>
                    <a:pt x="5158" y="10"/>
                    <a:pt x="4824" y="1"/>
                    <a:pt x="4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7"/>
            <p:cNvSpPr/>
            <p:nvPr/>
          </p:nvSpPr>
          <p:spPr>
            <a:xfrm>
              <a:off x="2786290" y="1759444"/>
              <a:ext cx="203262" cy="180467"/>
            </a:xfrm>
            <a:custGeom>
              <a:avLst/>
              <a:gdLst/>
              <a:ahLst/>
              <a:cxnLst/>
              <a:rect l="l" t="t" r="r" b="b"/>
              <a:pathLst>
                <a:path w="7722" h="6856" extrusionOk="0">
                  <a:moveTo>
                    <a:pt x="3785" y="0"/>
                  </a:moveTo>
                  <a:cubicBezTo>
                    <a:pt x="2211" y="0"/>
                    <a:pt x="737" y="945"/>
                    <a:pt x="1" y="2417"/>
                  </a:cubicBezTo>
                  <a:cubicBezTo>
                    <a:pt x="92" y="3785"/>
                    <a:pt x="153" y="5183"/>
                    <a:pt x="244" y="6551"/>
                  </a:cubicBezTo>
                  <a:cubicBezTo>
                    <a:pt x="2615" y="6673"/>
                    <a:pt x="5046" y="6764"/>
                    <a:pt x="7448" y="6855"/>
                  </a:cubicBezTo>
                  <a:cubicBezTo>
                    <a:pt x="7508" y="5426"/>
                    <a:pt x="7630" y="4028"/>
                    <a:pt x="7721" y="2569"/>
                  </a:cubicBezTo>
                  <a:cubicBezTo>
                    <a:pt x="7053" y="1141"/>
                    <a:pt x="5715" y="138"/>
                    <a:pt x="4135" y="16"/>
                  </a:cubicBezTo>
                  <a:cubicBezTo>
                    <a:pt x="4018" y="6"/>
                    <a:pt x="3901" y="0"/>
                    <a:pt x="37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7"/>
            <p:cNvSpPr/>
            <p:nvPr/>
          </p:nvSpPr>
          <p:spPr>
            <a:xfrm>
              <a:off x="2523065" y="2362545"/>
              <a:ext cx="548087" cy="284625"/>
            </a:xfrm>
            <a:custGeom>
              <a:avLst/>
              <a:gdLst/>
              <a:ahLst/>
              <a:cxnLst/>
              <a:rect l="l" t="t" r="r" b="b"/>
              <a:pathLst>
                <a:path w="20822" h="10813" extrusionOk="0">
                  <a:moveTo>
                    <a:pt x="1553" y="1"/>
                  </a:moveTo>
                  <a:cubicBezTo>
                    <a:pt x="1007" y="1"/>
                    <a:pt x="533" y="48"/>
                    <a:pt x="213" y="144"/>
                  </a:cubicBezTo>
                  <a:cubicBezTo>
                    <a:pt x="1" y="1420"/>
                    <a:pt x="457" y="4734"/>
                    <a:pt x="548" y="7104"/>
                  </a:cubicBezTo>
                  <a:cubicBezTo>
                    <a:pt x="548" y="7500"/>
                    <a:pt x="578" y="8229"/>
                    <a:pt x="1034" y="8837"/>
                  </a:cubicBezTo>
                  <a:cubicBezTo>
                    <a:pt x="1277" y="9111"/>
                    <a:pt x="1672" y="9536"/>
                    <a:pt x="2584" y="9779"/>
                  </a:cubicBezTo>
                  <a:cubicBezTo>
                    <a:pt x="4104" y="10205"/>
                    <a:pt x="8603" y="10600"/>
                    <a:pt x="14591" y="10813"/>
                  </a:cubicBezTo>
                  <a:cubicBezTo>
                    <a:pt x="16019" y="10144"/>
                    <a:pt x="17417" y="9475"/>
                    <a:pt x="18816" y="8807"/>
                  </a:cubicBezTo>
                  <a:cubicBezTo>
                    <a:pt x="20153" y="7408"/>
                    <a:pt x="20822" y="5828"/>
                    <a:pt x="20335" y="5068"/>
                  </a:cubicBezTo>
                  <a:cubicBezTo>
                    <a:pt x="20086" y="4688"/>
                    <a:pt x="19558" y="4526"/>
                    <a:pt x="18913" y="4526"/>
                  </a:cubicBezTo>
                  <a:cubicBezTo>
                    <a:pt x="17907" y="4526"/>
                    <a:pt x="16617" y="4919"/>
                    <a:pt x="15654" y="5493"/>
                  </a:cubicBezTo>
                  <a:cubicBezTo>
                    <a:pt x="14347" y="6284"/>
                    <a:pt x="13648" y="7500"/>
                    <a:pt x="13344" y="8168"/>
                  </a:cubicBezTo>
                  <a:cubicBezTo>
                    <a:pt x="11946" y="7864"/>
                    <a:pt x="10426" y="7500"/>
                    <a:pt x="8815" y="7013"/>
                  </a:cubicBezTo>
                  <a:cubicBezTo>
                    <a:pt x="7417" y="6588"/>
                    <a:pt x="6141" y="6132"/>
                    <a:pt x="4925" y="5676"/>
                  </a:cubicBezTo>
                  <a:cubicBezTo>
                    <a:pt x="5016" y="4916"/>
                    <a:pt x="5137" y="3943"/>
                    <a:pt x="5107" y="2879"/>
                  </a:cubicBezTo>
                  <a:cubicBezTo>
                    <a:pt x="5077" y="1785"/>
                    <a:pt x="4985" y="1238"/>
                    <a:pt x="4833" y="478"/>
                  </a:cubicBezTo>
                  <a:cubicBezTo>
                    <a:pt x="3827" y="163"/>
                    <a:pt x="2565" y="1"/>
                    <a:pt x="15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7"/>
            <p:cNvSpPr/>
            <p:nvPr/>
          </p:nvSpPr>
          <p:spPr>
            <a:xfrm>
              <a:off x="2783105" y="1806140"/>
              <a:ext cx="212054" cy="268226"/>
            </a:xfrm>
            <a:custGeom>
              <a:avLst/>
              <a:gdLst/>
              <a:ahLst/>
              <a:cxnLst/>
              <a:rect l="l" t="t" r="r" b="b"/>
              <a:pathLst>
                <a:path w="8056" h="10190" extrusionOk="0">
                  <a:moveTo>
                    <a:pt x="3895" y="1"/>
                  </a:moveTo>
                  <a:cubicBezTo>
                    <a:pt x="3834" y="1"/>
                    <a:pt x="3771" y="2"/>
                    <a:pt x="3708" y="5"/>
                  </a:cubicBezTo>
                  <a:cubicBezTo>
                    <a:pt x="2401" y="66"/>
                    <a:pt x="1490" y="734"/>
                    <a:pt x="1186" y="978"/>
                  </a:cubicBezTo>
                  <a:cubicBezTo>
                    <a:pt x="1034" y="1950"/>
                    <a:pt x="882" y="2923"/>
                    <a:pt x="730" y="3865"/>
                  </a:cubicBezTo>
                  <a:cubicBezTo>
                    <a:pt x="608" y="3865"/>
                    <a:pt x="395" y="3926"/>
                    <a:pt x="243" y="4078"/>
                  </a:cubicBezTo>
                  <a:cubicBezTo>
                    <a:pt x="213" y="4139"/>
                    <a:pt x="91" y="4260"/>
                    <a:pt x="61" y="5051"/>
                  </a:cubicBezTo>
                  <a:cubicBezTo>
                    <a:pt x="0" y="5659"/>
                    <a:pt x="61" y="5780"/>
                    <a:pt x="122" y="5841"/>
                  </a:cubicBezTo>
                  <a:cubicBezTo>
                    <a:pt x="243" y="5932"/>
                    <a:pt x="426" y="5932"/>
                    <a:pt x="547" y="5932"/>
                  </a:cubicBezTo>
                  <a:cubicBezTo>
                    <a:pt x="608" y="6510"/>
                    <a:pt x="851" y="7452"/>
                    <a:pt x="1520" y="8425"/>
                  </a:cubicBezTo>
                  <a:cubicBezTo>
                    <a:pt x="2037" y="9154"/>
                    <a:pt x="2705" y="10157"/>
                    <a:pt x="3739" y="10187"/>
                  </a:cubicBezTo>
                  <a:cubicBezTo>
                    <a:pt x="3769" y="10189"/>
                    <a:pt x="3799" y="10190"/>
                    <a:pt x="3829" y="10190"/>
                  </a:cubicBezTo>
                  <a:cubicBezTo>
                    <a:pt x="4909" y="10190"/>
                    <a:pt x="5726" y="9139"/>
                    <a:pt x="6140" y="8577"/>
                  </a:cubicBezTo>
                  <a:cubicBezTo>
                    <a:pt x="6839" y="7634"/>
                    <a:pt x="7082" y="6662"/>
                    <a:pt x="7143" y="6114"/>
                  </a:cubicBezTo>
                  <a:cubicBezTo>
                    <a:pt x="7265" y="6114"/>
                    <a:pt x="7508" y="6084"/>
                    <a:pt x="7690" y="5932"/>
                  </a:cubicBezTo>
                  <a:cubicBezTo>
                    <a:pt x="7873" y="5750"/>
                    <a:pt x="7903" y="5507"/>
                    <a:pt x="7964" y="5233"/>
                  </a:cubicBezTo>
                  <a:cubicBezTo>
                    <a:pt x="7994" y="4929"/>
                    <a:pt x="8055" y="4412"/>
                    <a:pt x="7721" y="4169"/>
                  </a:cubicBezTo>
                  <a:cubicBezTo>
                    <a:pt x="7629" y="4093"/>
                    <a:pt x="7516" y="4070"/>
                    <a:pt x="7405" y="4070"/>
                  </a:cubicBezTo>
                  <a:cubicBezTo>
                    <a:pt x="7295" y="4070"/>
                    <a:pt x="7189" y="4093"/>
                    <a:pt x="7113" y="4108"/>
                  </a:cubicBezTo>
                  <a:cubicBezTo>
                    <a:pt x="7082" y="3227"/>
                    <a:pt x="7052" y="2315"/>
                    <a:pt x="6991" y="1434"/>
                  </a:cubicBezTo>
                  <a:cubicBezTo>
                    <a:pt x="6844" y="1257"/>
                    <a:pt x="5702" y="1"/>
                    <a:pt x="38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7"/>
            <p:cNvSpPr/>
            <p:nvPr/>
          </p:nvSpPr>
          <p:spPr>
            <a:xfrm>
              <a:off x="2772708" y="2016694"/>
              <a:ext cx="320845" cy="524739"/>
            </a:xfrm>
            <a:custGeom>
              <a:avLst/>
              <a:gdLst/>
              <a:ahLst/>
              <a:cxnLst/>
              <a:rect l="l" t="t" r="r" b="b"/>
              <a:pathLst>
                <a:path w="12189" h="19935" extrusionOk="0">
                  <a:moveTo>
                    <a:pt x="2006" y="0"/>
                  </a:moveTo>
                  <a:lnTo>
                    <a:pt x="0" y="2037"/>
                  </a:lnTo>
                  <a:cubicBezTo>
                    <a:pt x="61" y="2675"/>
                    <a:pt x="152" y="3344"/>
                    <a:pt x="213" y="4043"/>
                  </a:cubicBezTo>
                  <a:cubicBezTo>
                    <a:pt x="942" y="4711"/>
                    <a:pt x="1611" y="5410"/>
                    <a:pt x="2310" y="6079"/>
                  </a:cubicBezTo>
                  <a:cubicBezTo>
                    <a:pt x="3131" y="11824"/>
                    <a:pt x="3891" y="16049"/>
                    <a:pt x="4195" y="17325"/>
                  </a:cubicBezTo>
                  <a:cubicBezTo>
                    <a:pt x="4347" y="17873"/>
                    <a:pt x="4620" y="18754"/>
                    <a:pt x="5380" y="19362"/>
                  </a:cubicBezTo>
                  <a:cubicBezTo>
                    <a:pt x="5654" y="19544"/>
                    <a:pt x="5866" y="19666"/>
                    <a:pt x="6079" y="19727"/>
                  </a:cubicBezTo>
                  <a:cubicBezTo>
                    <a:pt x="6413" y="19819"/>
                    <a:pt x="6905" y="19935"/>
                    <a:pt x="7465" y="19935"/>
                  </a:cubicBezTo>
                  <a:cubicBezTo>
                    <a:pt x="7824" y="19935"/>
                    <a:pt x="8211" y="19888"/>
                    <a:pt x="8602" y="19757"/>
                  </a:cubicBezTo>
                  <a:cubicBezTo>
                    <a:pt x="10426" y="19271"/>
                    <a:pt x="11794" y="17538"/>
                    <a:pt x="12189" y="15319"/>
                  </a:cubicBezTo>
                  <a:cubicBezTo>
                    <a:pt x="11946" y="15107"/>
                    <a:pt x="11581" y="14803"/>
                    <a:pt x="11094" y="14499"/>
                  </a:cubicBezTo>
                  <a:cubicBezTo>
                    <a:pt x="10183" y="13921"/>
                    <a:pt x="9666" y="13860"/>
                    <a:pt x="9058" y="13435"/>
                  </a:cubicBezTo>
                  <a:cubicBezTo>
                    <a:pt x="8389" y="13009"/>
                    <a:pt x="7994" y="12493"/>
                    <a:pt x="7477" y="11793"/>
                  </a:cubicBezTo>
                  <a:cubicBezTo>
                    <a:pt x="5958" y="9635"/>
                    <a:pt x="4955" y="6657"/>
                    <a:pt x="4651" y="5775"/>
                  </a:cubicBezTo>
                  <a:cubicBezTo>
                    <a:pt x="4772" y="4954"/>
                    <a:pt x="4894" y="4316"/>
                    <a:pt x="4955" y="3860"/>
                  </a:cubicBezTo>
                  <a:cubicBezTo>
                    <a:pt x="5046" y="3404"/>
                    <a:pt x="5107" y="3131"/>
                    <a:pt x="5198" y="2675"/>
                  </a:cubicBezTo>
                  <a:cubicBezTo>
                    <a:pt x="5258" y="2037"/>
                    <a:pt x="5289" y="1459"/>
                    <a:pt x="5350" y="1125"/>
                  </a:cubicBezTo>
                  <a:lnTo>
                    <a:pt x="5350" y="1125"/>
                  </a:lnTo>
                  <a:lnTo>
                    <a:pt x="4772" y="1216"/>
                  </a:lnTo>
                  <a:cubicBezTo>
                    <a:pt x="4559" y="1520"/>
                    <a:pt x="4347" y="1885"/>
                    <a:pt x="4134" y="2188"/>
                  </a:cubicBezTo>
                  <a:cubicBezTo>
                    <a:pt x="3830" y="1793"/>
                    <a:pt x="3496" y="1429"/>
                    <a:pt x="3100" y="1033"/>
                  </a:cubicBezTo>
                  <a:cubicBezTo>
                    <a:pt x="2736" y="669"/>
                    <a:pt x="2340" y="304"/>
                    <a:pt x="2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7"/>
            <p:cNvSpPr/>
            <p:nvPr/>
          </p:nvSpPr>
          <p:spPr>
            <a:xfrm>
              <a:off x="3684888" y="3522446"/>
              <a:ext cx="5528" cy="3238"/>
            </a:xfrm>
            <a:custGeom>
              <a:avLst/>
              <a:gdLst/>
              <a:ahLst/>
              <a:cxnLst/>
              <a:rect l="l" t="t" r="r" b="b"/>
              <a:pathLst>
                <a:path w="210" h="123" extrusionOk="0">
                  <a:moveTo>
                    <a:pt x="28" y="0"/>
                  </a:moveTo>
                  <a:cubicBezTo>
                    <a:pt x="7" y="0"/>
                    <a:pt x="1" y="14"/>
                    <a:pt x="7" y="14"/>
                  </a:cubicBezTo>
                  <a:cubicBezTo>
                    <a:pt x="11" y="14"/>
                    <a:pt x="17" y="11"/>
                    <a:pt x="28" y="0"/>
                  </a:cubicBezTo>
                  <a:close/>
                  <a:moveTo>
                    <a:pt x="28" y="0"/>
                  </a:moveTo>
                  <a:lnTo>
                    <a:pt x="28" y="122"/>
                  </a:lnTo>
                  <a:lnTo>
                    <a:pt x="210" y="31"/>
                  </a:lnTo>
                  <a:cubicBezTo>
                    <a:pt x="149" y="0"/>
                    <a:pt x="88" y="0"/>
                    <a:pt x="28" y="0"/>
                  </a:cubicBezTo>
                  <a:close/>
                </a:path>
              </a:pathLst>
            </a:custGeom>
            <a:solidFill>
              <a:srgbClr val="36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7"/>
            <p:cNvSpPr/>
            <p:nvPr/>
          </p:nvSpPr>
          <p:spPr>
            <a:xfrm>
              <a:off x="3550380" y="3260011"/>
              <a:ext cx="601706" cy="623290"/>
            </a:xfrm>
            <a:custGeom>
              <a:avLst/>
              <a:gdLst/>
              <a:ahLst/>
              <a:cxnLst/>
              <a:rect l="l" t="t" r="r" b="b"/>
              <a:pathLst>
                <a:path w="22859" h="23679" extrusionOk="0">
                  <a:moveTo>
                    <a:pt x="17326" y="1"/>
                  </a:moveTo>
                  <a:cubicBezTo>
                    <a:pt x="17265" y="365"/>
                    <a:pt x="17022" y="669"/>
                    <a:pt x="16597" y="821"/>
                  </a:cubicBezTo>
                  <a:cubicBezTo>
                    <a:pt x="12615" y="2189"/>
                    <a:pt x="8633" y="3557"/>
                    <a:pt x="4621" y="4834"/>
                  </a:cubicBezTo>
                  <a:lnTo>
                    <a:pt x="4560" y="4834"/>
                  </a:lnTo>
                  <a:lnTo>
                    <a:pt x="4560" y="4925"/>
                  </a:lnTo>
                  <a:cubicBezTo>
                    <a:pt x="4560" y="4955"/>
                    <a:pt x="4530" y="4986"/>
                    <a:pt x="4469" y="4986"/>
                  </a:cubicBezTo>
                  <a:lnTo>
                    <a:pt x="4469" y="4864"/>
                  </a:lnTo>
                  <a:cubicBezTo>
                    <a:pt x="4134" y="4955"/>
                    <a:pt x="3770" y="5016"/>
                    <a:pt x="3375" y="5138"/>
                  </a:cubicBezTo>
                  <a:cubicBezTo>
                    <a:pt x="2402" y="5411"/>
                    <a:pt x="1216" y="5715"/>
                    <a:pt x="548" y="6536"/>
                  </a:cubicBezTo>
                  <a:cubicBezTo>
                    <a:pt x="122" y="7083"/>
                    <a:pt x="1" y="7812"/>
                    <a:pt x="92" y="8481"/>
                  </a:cubicBezTo>
                  <a:cubicBezTo>
                    <a:pt x="153" y="9241"/>
                    <a:pt x="335" y="9970"/>
                    <a:pt x="548" y="10700"/>
                  </a:cubicBezTo>
                  <a:cubicBezTo>
                    <a:pt x="730" y="11521"/>
                    <a:pt x="913" y="12311"/>
                    <a:pt x="1156" y="13162"/>
                  </a:cubicBezTo>
                  <a:cubicBezTo>
                    <a:pt x="1551" y="14834"/>
                    <a:pt x="2098" y="16414"/>
                    <a:pt x="2615" y="18025"/>
                  </a:cubicBezTo>
                  <a:cubicBezTo>
                    <a:pt x="3131" y="19454"/>
                    <a:pt x="3162" y="20913"/>
                    <a:pt x="3314" y="22402"/>
                  </a:cubicBezTo>
                  <a:cubicBezTo>
                    <a:pt x="3344" y="22737"/>
                    <a:pt x="3314" y="23314"/>
                    <a:pt x="3618" y="23527"/>
                  </a:cubicBezTo>
                  <a:cubicBezTo>
                    <a:pt x="3679" y="23618"/>
                    <a:pt x="3800" y="23679"/>
                    <a:pt x="3922" y="23679"/>
                  </a:cubicBezTo>
                  <a:lnTo>
                    <a:pt x="4286" y="23679"/>
                  </a:lnTo>
                  <a:cubicBezTo>
                    <a:pt x="5016" y="23679"/>
                    <a:pt x="5745" y="23527"/>
                    <a:pt x="6414" y="23345"/>
                  </a:cubicBezTo>
                  <a:cubicBezTo>
                    <a:pt x="6718" y="23253"/>
                    <a:pt x="7022" y="23193"/>
                    <a:pt x="7326" y="23041"/>
                  </a:cubicBezTo>
                  <a:cubicBezTo>
                    <a:pt x="7448" y="23010"/>
                    <a:pt x="7569" y="22949"/>
                    <a:pt x="7600" y="22858"/>
                  </a:cubicBezTo>
                  <a:cubicBezTo>
                    <a:pt x="7600" y="22767"/>
                    <a:pt x="7569" y="22615"/>
                    <a:pt x="7478" y="22463"/>
                  </a:cubicBezTo>
                  <a:cubicBezTo>
                    <a:pt x="7448" y="22402"/>
                    <a:pt x="7417" y="22281"/>
                    <a:pt x="7356" y="22250"/>
                  </a:cubicBezTo>
                  <a:cubicBezTo>
                    <a:pt x="7265" y="21946"/>
                    <a:pt x="7144" y="21642"/>
                    <a:pt x="7052" y="21338"/>
                  </a:cubicBezTo>
                  <a:cubicBezTo>
                    <a:pt x="6870" y="20639"/>
                    <a:pt x="6840" y="19910"/>
                    <a:pt x="6809" y="19211"/>
                  </a:cubicBezTo>
                  <a:cubicBezTo>
                    <a:pt x="6718" y="17569"/>
                    <a:pt x="6688" y="15928"/>
                    <a:pt x="6414" y="14347"/>
                  </a:cubicBezTo>
                  <a:cubicBezTo>
                    <a:pt x="5789" y="10546"/>
                    <a:pt x="4934" y="10077"/>
                    <a:pt x="5118" y="10077"/>
                  </a:cubicBezTo>
                  <a:cubicBezTo>
                    <a:pt x="5167" y="10077"/>
                    <a:pt x="5287" y="10110"/>
                    <a:pt x="5502" y="10122"/>
                  </a:cubicBezTo>
                  <a:cubicBezTo>
                    <a:pt x="5581" y="10126"/>
                    <a:pt x="5661" y="10127"/>
                    <a:pt x="5741" y="10127"/>
                  </a:cubicBezTo>
                  <a:cubicBezTo>
                    <a:pt x="6402" y="10127"/>
                    <a:pt x="7101" y="10025"/>
                    <a:pt x="7752" y="9970"/>
                  </a:cubicBezTo>
                  <a:cubicBezTo>
                    <a:pt x="8511" y="9849"/>
                    <a:pt x="9302" y="9727"/>
                    <a:pt x="10062" y="9575"/>
                  </a:cubicBezTo>
                  <a:cubicBezTo>
                    <a:pt x="11733" y="9271"/>
                    <a:pt x="13405" y="8937"/>
                    <a:pt x="15077" y="8572"/>
                  </a:cubicBezTo>
                  <a:cubicBezTo>
                    <a:pt x="16688" y="8208"/>
                    <a:pt x="18268" y="7873"/>
                    <a:pt x="19819" y="7387"/>
                  </a:cubicBezTo>
                  <a:cubicBezTo>
                    <a:pt x="20700" y="7113"/>
                    <a:pt x="21855" y="6840"/>
                    <a:pt x="22372" y="6019"/>
                  </a:cubicBezTo>
                  <a:cubicBezTo>
                    <a:pt x="22858" y="5259"/>
                    <a:pt x="22645" y="4074"/>
                    <a:pt x="22372" y="3283"/>
                  </a:cubicBezTo>
                  <a:lnTo>
                    <a:pt x="22311" y="3314"/>
                  </a:lnTo>
                  <a:lnTo>
                    <a:pt x="22311" y="3071"/>
                  </a:lnTo>
                  <a:cubicBezTo>
                    <a:pt x="22311" y="2979"/>
                    <a:pt x="22341" y="2858"/>
                    <a:pt x="22341" y="2767"/>
                  </a:cubicBezTo>
                  <a:lnTo>
                    <a:pt x="22341" y="2432"/>
                  </a:lnTo>
                  <a:cubicBezTo>
                    <a:pt x="20791" y="1490"/>
                    <a:pt x="19059" y="578"/>
                    <a:pt x="17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7"/>
            <p:cNvSpPr/>
            <p:nvPr/>
          </p:nvSpPr>
          <p:spPr>
            <a:xfrm>
              <a:off x="3696812" y="3452034"/>
              <a:ext cx="441665" cy="84048"/>
            </a:xfrm>
            <a:custGeom>
              <a:avLst/>
              <a:gdLst/>
              <a:ahLst/>
              <a:cxnLst/>
              <a:rect l="l" t="t" r="r" b="b"/>
              <a:pathLst>
                <a:path w="16779" h="3193" extrusionOk="0">
                  <a:moveTo>
                    <a:pt x="760" y="1"/>
                  </a:moveTo>
                  <a:cubicBezTo>
                    <a:pt x="334" y="1"/>
                    <a:pt x="0" y="365"/>
                    <a:pt x="0" y="761"/>
                  </a:cubicBezTo>
                  <a:lnTo>
                    <a:pt x="0" y="2432"/>
                  </a:lnTo>
                  <a:cubicBezTo>
                    <a:pt x="0" y="2858"/>
                    <a:pt x="334" y="3192"/>
                    <a:pt x="760" y="3192"/>
                  </a:cubicBezTo>
                  <a:lnTo>
                    <a:pt x="16019" y="3192"/>
                  </a:lnTo>
                  <a:cubicBezTo>
                    <a:pt x="16444" y="3192"/>
                    <a:pt x="16778" y="2858"/>
                    <a:pt x="16778" y="2432"/>
                  </a:cubicBezTo>
                  <a:lnTo>
                    <a:pt x="16778" y="761"/>
                  </a:lnTo>
                  <a:cubicBezTo>
                    <a:pt x="16778" y="365"/>
                    <a:pt x="16444" y="1"/>
                    <a:pt x="16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7"/>
            <p:cNvSpPr/>
            <p:nvPr/>
          </p:nvSpPr>
          <p:spPr>
            <a:xfrm>
              <a:off x="4170459" y="2728007"/>
              <a:ext cx="78441" cy="490441"/>
            </a:xfrm>
            <a:custGeom>
              <a:avLst/>
              <a:gdLst/>
              <a:ahLst/>
              <a:cxnLst/>
              <a:rect l="l" t="t" r="r" b="b"/>
              <a:pathLst>
                <a:path w="2980" h="18632" extrusionOk="0">
                  <a:moveTo>
                    <a:pt x="879" y="0"/>
                  </a:moveTo>
                  <a:cubicBezTo>
                    <a:pt x="756" y="0"/>
                    <a:pt x="626" y="28"/>
                    <a:pt x="487" y="90"/>
                  </a:cubicBezTo>
                  <a:cubicBezTo>
                    <a:pt x="183" y="211"/>
                    <a:pt x="92" y="667"/>
                    <a:pt x="0" y="850"/>
                  </a:cubicBezTo>
                  <a:cubicBezTo>
                    <a:pt x="92" y="6351"/>
                    <a:pt x="152" y="11853"/>
                    <a:pt x="183" y="17324"/>
                  </a:cubicBezTo>
                  <a:cubicBezTo>
                    <a:pt x="183" y="18054"/>
                    <a:pt x="699" y="18631"/>
                    <a:pt x="1247" y="18631"/>
                  </a:cubicBezTo>
                  <a:lnTo>
                    <a:pt x="1763" y="18631"/>
                  </a:lnTo>
                  <a:cubicBezTo>
                    <a:pt x="2371" y="18631"/>
                    <a:pt x="2858" y="18054"/>
                    <a:pt x="2858" y="17324"/>
                  </a:cubicBezTo>
                  <a:cubicBezTo>
                    <a:pt x="2858" y="14589"/>
                    <a:pt x="2766" y="11914"/>
                    <a:pt x="2888" y="9178"/>
                  </a:cubicBezTo>
                  <a:cubicBezTo>
                    <a:pt x="2979" y="7385"/>
                    <a:pt x="2918" y="5561"/>
                    <a:pt x="2706" y="3768"/>
                  </a:cubicBezTo>
                  <a:cubicBezTo>
                    <a:pt x="2595" y="3047"/>
                    <a:pt x="2155" y="0"/>
                    <a:pt x="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7"/>
            <p:cNvSpPr/>
            <p:nvPr/>
          </p:nvSpPr>
          <p:spPr>
            <a:xfrm>
              <a:off x="3769620" y="2939982"/>
              <a:ext cx="477674" cy="593704"/>
            </a:xfrm>
            <a:custGeom>
              <a:avLst/>
              <a:gdLst/>
              <a:ahLst/>
              <a:cxnLst/>
              <a:rect l="l" t="t" r="r" b="b"/>
              <a:pathLst>
                <a:path w="18147" h="22555" fill="none" extrusionOk="0">
                  <a:moveTo>
                    <a:pt x="18146" y="1"/>
                  </a:moveTo>
                  <a:lnTo>
                    <a:pt x="18146" y="17296"/>
                  </a:lnTo>
                  <a:cubicBezTo>
                    <a:pt x="18146" y="18694"/>
                    <a:pt x="17599" y="20031"/>
                    <a:pt x="16627" y="21034"/>
                  </a:cubicBezTo>
                  <a:cubicBezTo>
                    <a:pt x="15654" y="22007"/>
                    <a:pt x="14316" y="22554"/>
                    <a:pt x="12918" y="22554"/>
                  </a:cubicBezTo>
                  <a:lnTo>
                    <a:pt x="0" y="22554"/>
                  </a:lnTo>
                </a:path>
              </a:pathLst>
            </a:custGeom>
            <a:solidFill>
              <a:schemeClr val="accent6"/>
            </a:solidFill>
            <a:ln w="326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7"/>
            <p:cNvSpPr/>
            <p:nvPr/>
          </p:nvSpPr>
          <p:spPr>
            <a:xfrm>
              <a:off x="3928029" y="3536845"/>
              <a:ext cx="34430" cy="493678"/>
            </a:xfrm>
            <a:custGeom>
              <a:avLst/>
              <a:gdLst/>
              <a:ahLst/>
              <a:cxnLst/>
              <a:rect l="l" t="t" r="r" b="b"/>
              <a:pathLst>
                <a:path w="1308" h="18755" extrusionOk="0">
                  <a:moveTo>
                    <a:pt x="0" y="1"/>
                  </a:moveTo>
                  <a:lnTo>
                    <a:pt x="0" y="18755"/>
                  </a:lnTo>
                  <a:lnTo>
                    <a:pt x="1307" y="18755"/>
                  </a:lnTo>
                  <a:lnTo>
                    <a:pt x="1307" y="1"/>
                  </a:ln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7"/>
            <p:cNvSpPr/>
            <p:nvPr/>
          </p:nvSpPr>
          <p:spPr>
            <a:xfrm>
              <a:off x="3900022" y="3761665"/>
              <a:ext cx="90444" cy="169649"/>
            </a:xfrm>
            <a:custGeom>
              <a:avLst/>
              <a:gdLst/>
              <a:ahLst/>
              <a:cxnLst/>
              <a:rect l="l" t="t" r="r" b="b"/>
              <a:pathLst>
                <a:path w="3436" h="6445" extrusionOk="0">
                  <a:moveTo>
                    <a:pt x="1" y="1"/>
                  </a:moveTo>
                  <a:lnTo>
                    <a:pt x="1" y="6445"/>
                  </a:lnTo>
                  <a:lnTo>
                    <a:pt x="3435" y="6445"/>
                  </a:lnTo>
                  <a:lnTo>
                    <a:pt x="3435" y="1"/>
                  </a:ln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7"/>
            <p:cNvSpPr/>
            <p:nvPr/>
          </p:nvSpPr>
          <p:spPr>
            <a:xfrm>
              <a:off x="3643193" y="3931261"/>
              <a:ext cx="603285" cy="116056"/>
            </a:xfrm>
            <a:custGeom>
              <a:avLst/>
              <a:gdLst/>
              <a:ahLst/>
              <a:cxnLst/>
              <a:rect l="l" t="t" r="r" b="b"/>
              <a:pathLst>
                <a:path w="22919" h="4409" extrusionOk="0">
                  <a:moveTo>
                    <a:pt x="11482" y="0"/>
                  </a:moveTo>
                  <a:cubicBezTo>
                    <a:pt x="5730" y="0"/>
                    <a:pt x="1591" y="2325"/>
                    <a:pt x="1" y="3345"/>
                  </a:cubicBezTo>
                  <a:lnTo>
                    <a:pt x="1" y="4409"/>
                  </a:lnTo>
                  <a:cubicBezTo>
                    <a:pt x="1502" y="3388"/>
                    <a:pt x="5644" y="943"/>
                    <a:pt x="11489" y="943"/>
                  </a:cubicBezTo>
                  <a:cubicBezTo>
                    <a:pt x="11560" y="943"/>
                    <a:pt x="11631" y="943"/>
                    <a:pt x="11703" y="944"/>
                  </a:cubicBezTo>
                  <a:cubicBezTo>
                    <a:pt x="17387" y="1035"/>
                    <a:pt x="21399" y="3376"/>
                    <a:pt x="22919" y="4409"/>
                  </a:cubicBezTo>
                  <a:lnTo>
                    <a:pt x="22919" y="3345"/>
                  </a:lnTo>
                  <a:cubicBezTo>
                    <a:pt x="21278" y="2312"/>
                    <a:pt x="17296" y="62"/>
                    <a:pt x="11703" y="2"/>
                  </a:cubicBezTo>
                  <a:cubicBezTo>
                    <a:pt x="11629" y="1"/>
                    <a:pt x="11555" y="0"/>
                    <a:pt x="11482" y="0"/>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7"/>
            <p:cNvSpPr/>
            <p:nvPr/>
          </p:nvSpPr>
          <p:spPr>
            <a:xfrm>
              <a:off x="4208863" y="4008097"/>
              <a:ext cx="77625" cy="78441"/>
            </a:xfrm>
            <a:custGeom>
              <a:avLst/>
              <a:gdLst/>
              <a:ahLst/>
              <a:cxnLst/>
              <a:rect l="l" t="t" r="r" b="b"/>
              <a:pathLst>
                <a:path w="2949" h="2980" extrusionOk="0">
                  <a:moveTo>
                    <a:pt x="1459" y="1"/>
                  </a:moveTo>
                  <a:cubicBezTo>
                    <a:pt x="639" y="1"/>
                    <a:pt x="0" y="669"/>
                    <a:pt x="0" y="1490"/>
                  </a:cubicBezTo>
                  <a:cubicBezTo>
                    <a:pt x="0" y="2311"/>
                    <a:pt x="639" y="2979"/>
                    <a:pt x="1459" y="2979"/>
                  </a:cubicBezTo>
                  <a:cubicBezTo>
                    <a:pt x="2280" y="2979"/>
                    <a:pt x="2949" y="2311"/>
                    <a:pt x="2949" y="1490"/>
                  </a:cubicBezTo>
                  <a:cubicBezTo>
                    <a:pt x="2949" y="669"/>
                    <a:pt x="2280" y="1"/>
                    <a:pt x="1459" y="1"/>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7"/>
            <p:cNvSpPr/>
            <p:nvPr/>
          </p:nvSpPr>
          <p:spPr>
            <a:xfrm>
              <a:off x="3603999" y="4008097"/>
              <a:ext cx="78415" cy="78441"/>
            </a:xfrm>
            <a:custGeom>
              <a:avLst/>
              <a:gdLst/>
              <a:ahLst/>
              <a:cxnLst/>
              <a:rect l="l" t="t" r="r" b="b"/>
              <a:pathLst>
                <a:path w="2979" h="2980" extrusionOk="0">
                  <a:moveTo>
                    <a:pt x="1490" y="1"/>
                  </a:moveTo>
                  <a:cubicBezTo>
                    <a:pt x="669" y="1"/>
                    <a:pt x="0" y="669"/>
                    <a:pt x="0" y="1490"/>
                  </a:cubicBezTo>
                  <a:cubicBezTo>
                    <a:pt x="0" y="2311"/>
                    <a:pt x="669" y="2979"/>
                    <a:pt x="1490" y="2979"/>
                  </a:cubicBezTo>
                  <a:cubicBezTo>
                    <a:pt x="2310" y="2979"/>
                    <a:pt x="2979" y="2311"/>
                    <a:pt x="2979" y="1490"/>
                  </a:cubicBezTo>
                  <a:cubicBezTo>
                    <a:pt x="2979" y="669"/>
                    <a:pt x="2310" y="1"/>
                    <a:pt x="1490" y="1"/>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7"/>
            <p:cNvSpPr/>
            <p:nvPr/>
          </p:nvSpPr>
          <p:spPr>
            <a:xfrm>
              <a:off x="3909629" y="4011308"/>
              <a:ext cx="72018" cy="72018"/>
            </a:xfrm>
            <a:custGeom>
              <a:avLst/>
              <a:gdLst/>
              <a:ahLst/>
              <a:cxnLst/>
              <a:rect l="l" t="t" r="r" b="b"/>
              <a:pathLst>
                <a:path w="2736" h="2736" extrusionOk="0">
                  <a:moveTo>
                    <a:pt x="1368" y="0"/>
                  </a:moveTo>
                  <a:cubicBezTo>
                    <a:pt x="608" y="0"/>
                    <a:pt x="0" y="608"/>
                    <a:pt x="0" y="1368"/>
                  </a:cubicBezTo>
                  <a:cubicBezTo>
                    <a:pt x="0" y="2128"/>
                    <a:pt x="608" y="2736"/>
                    <a:pt x="1368" y="2736"/>
                  </a:cubicBezTo>
                  <a:cubicBezTo>
                    <a:pt x="2128" y="2736"/>
                    <a:pt x="2736" y="2128"/>
                    <a:pt x="2736" y="1368"/>
                  </a:cubicBezTo>
                  <a:cubicBezTo>
                    <a:pt x="2736" y="608"/>
                    <a:pt x="2128" y="0"/>
                    <a:pt x="1368" y="0"/>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7"/>
            <p:cNvSpPr/>
            <p:nvPr/>
          </p:nvSpPr>
          <p:spPr>
            <a:xfrm>
              <a:off x="3814421" y="4090512"/>
              <a:ext cx="26" cy="26"/>
            </a:xfrm>
            <a:custGeom>
              <a:avLst/>
              <a:gdLst/>
              <a:ahLst/>
              <a:cxnLst/>
              <a:rect l="l" t="t" r="r" b="b"/>
              <a:pathLst>
                <a:path w="1" h="1" extrusionOk="0">
                  <a:moveTo>
                    <a:pt x="0" y="0"/>
                  </a:moveTo>
                  <a:close/>
                </a:path>
              </a:pathLst>
            </a:custGeom>
            <a:solidFill>
              <a:srgbClr val="36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7"/>
            <p:cNvSpPr/>
            <p:nvPr/>
          </p:nvSpPr>
          <p:spPr>
            <a:xfrm>
              <a:off x="3334351" y="3839290"/>
              <a:ext cx="266463" cy="240851"/>
            </a:xfrm>
            <a:custGeom>
              <a:avLst/>
              <a:gdLst/>
              <a:ahLst/>
              <a:cxnLst/>
              <a:rect l="l" t="t" r="r" b="b"/>
              <a:pathLst>
                <a:path w="10123" h="9150" extrusionOk="0">
                  <a:moveTo>
                    <a:pt x="8694" y="0"/>
                  </a:moveTo>
                  <a:lnTo>
                    <a:pt x="8694" y="0"/>
                  </a:lnTo>
                  <a:cubicBezTo>
                    <a:pt x="8755" y="152"/>
                    <a:pt x="8785" y="334"/>
                    <a:pt x="8694" y="456"/>
                  </a:cubicBezTo>
                  <a:cubicBezTo>
                    <a:pt x="8664" y="578"/>
                    <a:pt x="8481" y="578"/>
                    <a:pt x="8360" y="608"/>
                  </a:cubicBezTo>
                  <a:cubicBezTo>
                    <a:pt x="7995" y="699"/>
                    <a:pt x="7600" y="730"/>
                    <a:pt x="7235" y="730"/>
                  </a:cubicBezTo>
                  <a:cubicBezTo>
                    <a:pt x="7045" y="736"/>
                    <a:pt x="6856" y="740"/>
                    <a:pt x="6666" y="740"/>
                  </a:cubicBezTo>
                  <a:cubicBezTo>
                    <a:pt x="5977" y="740"/>
                    <a:pt x="5295" y="690"/>
                    <a:pt x="4651" y="547"/>
                  </a:cubicBezTo>
                  <a:cubicBezTo>
                    <a:pt x="4530" y="486"/>
                    <a:pt x="4347" y="486"/>
                    <a:pt x="4195" y="426"/>
                  </a:cubicBezTo>
                  <a:lnTo>
                    <a:pt x="4195" y="486"/>
                  </a:lnTo>
                  <a:cubicBezTo>
                    <a:pt x="4195" y="608"/>
                    <a:pt x="4195" y="730"/>
                    <a:pt x="4135" y="851"/>
                  </a:cubicBezTo>
                  <a:cubicBezTo>
                    <a:pt x="4104" y="942"/>
                    <a:pt x="4074" y="1034"/>
                    <a:pt x="4074" y="1094"/>
                  </a:cubicBezTo>
                  <a:cubicBezTo>
                    <a:pt x="4043" y="1459"/>
                    <a:pt x="3679" y="4073"/>
                    <a:pt x="3588" y="5015"/>
                  </a:cubicBezTo>
                  <a:cubicBezTo>
                    <a:pt x="3496" y="5563"/>
                    <a:pt x="3436" y="6110"/>
                    <a:pt x="3192" y="6657"/>
                  </a:cubicBezTo>
                  <a:cubicBezTo>
                    <a:pt x="3162" y="6718"/>
                    <a:pt x="3071" y="6809"/>
                    <a:pt x="3040" y="6930"/>
                  </a:cubicBezTo>
                  <a:cubicBezTo>
                    <a:pt x="2980" y="7022"/>
                    <a:pt x="2919" y="7113"/>
                    <a:pt x="2828" y="7173"/>
                  </a:cubicBezTo>
                  <a:cubicBezTo>
                    <a:pt x="2706" y="7234"/>
                    <a:pt x="2584" y="7265"/>
                    <a:pt x="2524" y="7295"/>
                  </a:cubicBezTo>
                  <a:cubicBezTo>
                    <a:pt x="1825" y="7629"/>
                    <a:pt x="1247" y="8055"/>
                    <a:pt x="548" y="8359"/>
                  </a:cubicBezTo>
                  <a:cubicBezTo>
                    <a:pt x="426" y="8389"/>
                    <a:pt x="305" y="8480"/>
                    <a:pt x="183" y="8511"/>
                  </a:cubicBezTo>
                  <a:cubicBezTo>
                    <a:pt x="153" y="8511"/>
                    <a:pt x="122" y="8541"/>
                    <a:pt x="92" y="8602"/>
                  </a:cubicBezTo>
                  <a:cubicBezTo>
                    <a:pt x="92" y="8632"/>
                    <a:pt x="31" y="8632"/>
                    <a:pt x="1" y="8632"/>
                  </a:cubicBezTo>
                  <a:cubicBezTo>
                    <a:pt x="31" y="8693"/>
                    <a:pt x="62" y="8784"/>
                    <a:pt x="122" y="8815"/>
                  </a:cubicBezTo>
                  <a:cubicBezTo>
                    <a:pt x="214" y="8906"/>
                    <a:pt x="335" y="8936"/>
                    <a:pt x="518" y="8967"/>
                  </a:cubicBezTo>
                  <a:cubicBezTo>
                    <a:pt x="730" y="8997"/>
                    <a:pt x="913" y="8997"/>
                    <a:pt x="1095" y="8997"/>
                  </a:cubicBezTo>
                  <a:lnTo>
                    <a:pt x="1703" y="8997"/>
                  </a:lnTo>
                  <a:cubicBezTo>
                    <a:pt x="2372" y="8997"/>
                    <a:pt x="2980" y="9058"/>
                    <a:pt x="3618" y="9058"/>
                  </a:cubicBezTo>
                  <a:lnTo>
                    <a:pt x="4439" y="9058"/>
                  </a:lnTo>
                  <a:cubicBezTo>
                    <a:pt x="4834" y="8997"/>
                    <a:pt x="5290" y="8997"/>
                    <a:pt x="5533" y="8815"/>
                  </a:cubicBezTo>
                  <a:cubicBezTo>
                    <a:pt x="5776" y="8693"/>
                    <a:pt x="5898" y="8389"/>
                    <a:pt x="5989" y="8146"/>
                  </a:cubicBezTo>
                  <a:cubicBezTo>
                    <a:pt x="6293" y="7447"/>
                    <a:pt x="6505" y="6657"/>
                    <a:pt x="6901" y="5958"/>
                  </a:cubicBezTo>
                  <a:cubicBezTo>
                    <a:pt x="7113" y="5745"/>
                    <a:pt x="7296" y="5471"/>
                    <a:pt x="7509" y="5289"/>
                  </a:cubicBezTo>
                  <a:cubicBezTo>
                    <a:pt x="7630" y="5167"/>
                    <a:pt x="7782" y="5046"/>
                    <a:pt x="7964" y="4955"/>
                  </a:cubicBezTo>
                  <a:cubicBezTo>
                    <a:pt x="8177" y="4833"/>
                    <a:pt x="8360" y="4711"/>
                    <a:pt x="8542" y="4711"/>
                  </a:cubicBezTo>
                  <a:cubicBezTo>
                    <a:pt x="8633" y="4711"/>
                    <a:pt x="8694" y="4742"/>
                    <a:pt x="8724" y="4803"/>
                  </a:cubicBezTo>
                  <a:cubicBezTo>
                    <a:pt x="8816" y="4863"/>
                    <a:pt x="8846" y="4955"/>
                    <a:pt x="8846" y="5015"/>
                  </a:cubicBezTo>
                  <a:cubicBezTo>
                    <a:pt x="8876" y="5137"/>
                    <a:pt x="8876" y="5198"/>
                    <a:pt x="8876" y="5289"/>
                  </a:cubicBezTo>
                  <a:cubicBezTo>
                    <a:pt x="8876" y="5502"/>
                    <a:pt x="8846" y="5714"/>
                    <a:pt x="8846" y="5775"/>
                  </a:cubicBezTo>
                  <a:cubicBezTo>
                    <a:pt x="8846" y="5775"/>
                    <a:pt x="8876" y="7781"/>
                    <a:pt x="8876" y="8784"/>
                  </a:cubicBezTo>
                  <a:lnTo>
                    <a:pt x="8876" y="8936"/>
                  </a:lnTo>
                  <a:lnTo>
                    <a:pt x="8876" y="9119"/>
                  </a:lnTo>
                  <a:lnTo>
                    <a:pt x="8876" y="9149"/>
                  </a:lnTo>
                  <a:lnTo>
                    <a:pt x="9272" y="9149"/>
                  </a:lnTo>
                  <a:lnTo>
                    <a:pt x="9272" y="9058"/>
                  </a:lnTo>
                  <a:lnTo>
                    <a:pt x="9272" y="8602"/>
                  </a:lnTo>
                  <a:cubicBezTo>
                    <a:pt x="9272" y="8602"/>
                    <a:pt x="9302" y="8146"/>
                    <a:pt x="9302" y="7903"/>
                  </a:cubicBezTo>
                  <a:cubicBezTo>
                    <a:pt x="9363" y="7082"/>
                    <a:pt x="9423" y="6201"/>
                    <a:pt x="9545" y="5350"/>
                  </a:cubicBezTo>
                  <a:cubicBezTo>
                    <a:pt x="9697" y="4286"/>
                    <a:pt x="10123" y="3344"/>
                    <a:pt x="10123" y="2371"/>
                  </a:cubicBezTo>
                  <a:cubicBezTo>
                    <a:pt x="10123" y="2158"/>
                    <a:pt x="10123" y="1945"/>
                    <a:pt x="10062" y="1763"/>
                  </a:cubicBezTo>
                  <a:cubicBezTo>
                    <a:pt x="10031" y="1459"/>
                    <a:pt x="9910" y="1186"/>
                    <a:pt x="9758" y="942"/>
                  </a:cubicBezTo>
                  <a:lnTo>
                    <a:pt x="9302" y="486"/>
                  </a:lnTo>
                  <a:cubicBezTo>
                    <a:pt x="9211" y="395"/>
                    <a:pt x="9059" y="274"/>
                    <a:pt x="8907" y="152"/>
                  </a:cubicBezTo>
                  <a:cubicBezTo>
                    <a:pt x="8816" y="122"/>
                    <a:pt x="8755" y="91"/>
                    <a:pt x="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7"/>
            <p:cNvSpPr/>
            <p:nvPr/>
          </p:nvSpPr>
          <p:spPr>
            <a:xfrm>
              <a:off x="3429560" y="3243217"/>
              <a:ext cx="733713" cy="613499"/>
            </a:xfrm>
            <a:custGeom>
              <a:avLst/>
              <a:gdLst/>
              <a:ahLst/>
              <a:cxnLst/>
              <a:rect l="l" t="t" r="r" b="b"/>
              <a:pathLst>
                <a:path w="27874" h="23307" extrusionOk="0">
                  <a:moveTo>
                    <a:pt x="22737" y="0"/>
                  </a:moveTo>
                  <a:cubicBezTo>
                    <a:pt x="22615" y="396"/>
                    <a:pt x="22220" y="700"/>
                    <a:pt x="21703" y="730"/>
                  </a:cubicBezTo>
                  <a:cubicBezTo>
                    <a:pt x="16719" y="1186"/>
                    <a:pt x="11703" y="1611"/>
                    <a:pt x="6688" y="1976"/>
                  </a:cubicBezTo>
                  <a:lnTo>
                    <a:pt x="6597" y="1976"/>
                  </a:lnTo>
                  <a:cubicBezTo>
                    <a:pt x="6658" y="2007"/>
                    <a:pt x="6658" y="2067"/>
                    <a:pt x="6597" y="2098"/>
                  </a:cubicBezTo>
                  <a:cubicBezTo>
                    <a:pt x="6566" y="2128"/>
                    <a:pt x="6536" y="2159"/>
                    <a:pt x="6506" y="2159"/>
                  </a:cubicBezTo>
                  <a:lnTo>
                    <a:pt x="6506" y="2067"/>
                  </a:lnTo>
                  <a:lnTo>
                    <a:pt x="5138" y="2067"/>
                  </a:lnTo>
                  <a:cubicBezTo>
                    <a:pt x="3922" y="2098"/>
                    <a:pt x="2463" y="2098"/>
                    <a:pt x="1429" y="2858"/>
                  </a:cubicBezTo>
                  <a:cubicBezTo>
                    <a:pt x="761" y="3344"/>
                    <a:pt x="457" y="4104"/>
                    <a:pt x="335" y="4894"/>
                  </a:cubicBezTo>
                  <a:cubicBezTo>
                    <a:pt x="214" y="5745"/>
                    <a:pt x="274" y="6627"/>
                    <a:pt x="274" y="7478"/>
                  </a:cubicBezTo>
                  <a:cubicBezTo>
                    <a:pt x="274" y="8481"/>
                    <a:pt x="305" y="9453"/>
                    <a:pt x="305" y="10457"/>
                  </a:cubicBezTo>
                  <a:cubicBezTo>
                    <a:pt x="335" y="12402"/>
                    <a:pt x="487" y="14378"/>
                    <a:pt x="670" y="16292"/>
                  </a:cubicBezTo>
                  <a:cubicBezTo>
                    <a:pt x="822" y="18055"/>
                    <a:pt x="518" y="19697"/>
                    <a:pt x="274" y="21399"/>
                  </a:cubicBezTo>
                  <a:cubicBezTo>
                    <a:pt x="183" y="21764"/>
                    <a:pt x="1" y="22432"/>
                    <a:pt x="62" y="22736"/>
                  </a:cubicBezTo>
                  <a:cubicBezTo>
                    <a:pt x="153" y="22828"/>
                    <a:pt x="274" y="22949"/>
                    <a:pt x="426" y="22979"/>
                  </a:cubicBezTo>
                  <a:cubicBezTo>
                    <a:pt x="578" y="23040"/>
                    <a:pt x="761" y="23071"/>
                    <a:pt x="882" y="23101"/>
                  </a:cubicBezTo>
                  <a:cubicBezTo>
                    <a:pt x="1498" y="23238"/>
                    <a:pt x="2165" y="23306"/>
                    <a:pt x="2819" y="23306"/>
                  </a:cubicBezTo>
                  <a:cubicBezTo>
                    <a:pt x="3037" y="23306"/>
                    <a:pt x="3253" y="23299"/>
                    <a:pt x="3466" y="23283"/>
                  </a:cubicBezTo>
                  <a:cubicBezTo>
                    <a:pt x="3831" y="23253"/>
                    <a:pt x="4226" y="23253"/>
                    <a:pt x="4591" y="23192"/>
                  </a:cubicBezTo>
                  <a:cubicBezTo>
                    <a:pt x="4712" y="23192"/>
                    <a:pt x="4864" y="23131"/>
                    <a:pt x="4925" y="23040"/>
                  </a:cubicBezTo>
                  <a:cubicBezTo>
                    <a:pt x="5016" y="22919"/>
                    <a:pt x="4986" y="22736"/>
                    <a:pt x="4925" y="22584"/>
                  </a:cubicBezTo>
                  <a:cubicBezTo>
                    <a:pt x="4895" y="22463"/>
                    <a:pt x="4864" y="22372"/>
                    <a:pt x="4864" y="22311"/>
                  </a:cubicBezTo>
                  <a:cubicBezTo>
                    <a:pt x="4834" y="21916"/>
                    <a:pt x="4773" y="21581"/>
                    <a:pt x="4773" y="21217"/>
                  </a:cubicBezTo>
                  <a:cubicBezTo>
                    <a:pt x="4773" y="20365"/>
                    <a:pt x="4925" y="19575"/>
                    <a:pt x="5077" y="18724"/>
                  </a:cubicBezTo>
                  <a:cubicBezTo>
                    <a:pt x="5442" y="16870"/>
                    <a:pt x="5837" y="15016"/>
                    <a:pt x="5989" y="13162"/>
                  </a:cubicBezTo>
                  <a:cubicBezTo>
                    <a:pt x="6141" y="11429"/>
                    <a:pt x="6050" y="9697"/>
                    <a:pt x="5746" y="8025"/>
                  </a:cubicBezTo>
                  <a:lnTo>
                    <a:pt x="5746" y="8025"/>
                  </a:lnTo>
                  <a:cubicBezTo>
                    <a:pt x="5746" y="8025"/>
                    <a:pt x="5989" y="8146"/>
                    <a:pt x="6141" y="8177"/>
                  </a:cubicBezTo>
                  <a:cubicBezTo>
                    <a:pt x="7022" y="8450"/>
                    <a:pt x="7934" y="8511"/>
                    <a:pt x="8816" y="8633"/>
                  </a:cubicBezTo>
                  <a:cubicBezTo>
                    <a:pt x="9758" y="8754"/>
                    <a:pt x="10670" y="8815"/>
                    <a:pt x="11612" y="8846"/>
                  </a:cubicBezTo>
                  <a:cubicBezTo>
                    <a:pt x="13679" y="8967"/>
                    <a:pt x="15685" y="9058"/>
                    <a:pt x="17752" y="9089"/>
                  </a:cubicBezTo>
                  <a:cubicBezTo>
                    <a:pt x="18709" y="9104"/>
                    <a:pt x="19682" y="9119"/>
                    <a:pt x="20659" y="9119"/>
                  </a:cubicBezTo>
                  <a:cubicBezTo>
                    <a:pt x="21635" y="9119"/>
                    <a:pt x="22615" y="9104"/>
                    <a:pt x="23588" y="9058"/>
                  </a:cubicBezTo>
                  <a:cubicBezTo>
                    <a:pt x="24652" y="8967"/>
                    <a:pt x="26050" y="8937"/>
                    <a:pt x="26931" y="8177"/>
                  </a:cubicBezTo>
                  <a:cubicBezTo>
                    <a:pt x="27691" y="7447"/>
                    <a:pt x="27783" y="6049"/>
                    <a:pt x="27691" y="5107"/>
                  </a:cubicBezTo>
                  <a:lnTo>
                    <a:pt x="27570" y="5107"/>
                  </a:lnTo>
                  <a:cubicBezTo>
                    <a:pt x="27570" y="5016"/>
                    <a:pt x="27631" y="4894"/>
                    <a:pt x="27661" y="4833"/>
                  </a:cubicBezTo>
                  <a:lnTo>
                    <a:pt x="27783" y="4499"/>
                  </a:lnTo>
                  <a:cubicBezTo>
                    <a:pt x="27813" y="4377"/>
                    <a:pt x="27843" y="4256"/>
                    <a:pt x="27874" y="4104"/>
                  </a:cubicBezTo>
                  <a:cubicBezTo>
                    <a:pt x="26324" y="2614"/>
                    <a:pt x="24621" y="1095"/>
                    <a:pt x="2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7"/>
            <p:cNvSpPr/>
            <p:nvPr/>
          </p:nvSpPr>
          <p:spPr>
            <a:xfrm>
              <a:off x="3849614" y="2406057"/>
              <a:ext cx="305262" cy="403550"/>
            </a:xfrm>
            <a:custGeom>
              <a:avLst/>
              <a:gdLst/>
              <a:ahLst/>
              <a:cxnLst/>
              <a:rect l="l" t="t" r="r" b="b"/>
              <a:pathLst>
                <a:path w="11597" h="15331" extrusionOk="0">
                  <a:moveTo>
                    <a:pt x="4912" y="0"/>
                  </a:moveTo>
                  <a:cubicBezTo>
                    <a:pt x="3449" y="0"/>
                    <a:pt x="2081" y="374"/>
                    <a:pt x="1490" y="801"/>
                  </a:cubicBezTo>
                  <a:cubicBezTo>
                    <a:pt x="1368" y="862"/>
                    <a:pt x="1368" y="983"/>
                    <a:pt x="1368" y="1166"/>
                  </a:cubicBezTo>
                  <a:cubicBezTo>
                    <a:pt x="1368" y="1257"/>
                    <a:pt x="1399" y="1378"/>
                    <a:pt x="1399" y="1500"/>
                  </a:cubicBezTo>
                  <a:lnTo>
                    <a:pt x="1399" y="1561"/>
                  </a:lnTo>
                  <a:cubicBezTo>
                    <a:pt x="1338" y="1774"/>
                    <a:pt x="1247" y="1986"/>
                    <a:pt x="1186" y="2199"/>
                  </a:cubicBezTo>
                  <a:cubicBezTo>
                    <a:pt x="1034" y="2777"/>
                    <a:pt x="943" y="3385"/>
                    <a:pt x="882" y="3962"/>
                  </a:cubicBezTo>
                  <a:cubicBezTo>
                    <a:pt x="791" y="4479"/>
                    <a:pt x="669" y="5026"/>
                    <a:pt x="639" y="5512"/>
                  </a:cubicBezTo>
                  <a:cubicBezTo>
                    <a:pt x="639" y="5786"/>
                    <a:pt x="669" y="6059"/>
                    <a:pt x="578" y="6363"/>
                  </a:cubicBezTo>
                  <a:cubicBezTo>
                    <a:pt x="426" y="6698"/>
                    <a:pt x="183" y="6880"/>
                    <a:pt x="61" y="7123"/>
                  </a:cubicBezTo>
                  <a:cubicBezTo>
                    <a:pt x="31" y="7184"/>
                    <a:pt x="1" y="7306"/>
                    <a:pt x="1" y="7366"/>
                  </a:cubicBezTo>
                  <a:cubicBezTo>
                    <a:pt x="1" y="7458"/>
                    <a:pt x="1" y="7488"/>
                    <a:pt x="31" y="7518"/>
                  </a:cubicBezTo>
                  <a:cubicBezTo>
                    <a:pt x="31" y="7549"/>
                    <a:pt x="61" y="7549"/>
                    <a:pt x="122" y="7610"/>
                  </a:cubicBezTo>
                  <a:cubicBezTo>
                    <a:pt x="274" y="7670"/>
                    <a:pt x="426" y="7670"/>
                    <a:pt x="426" y="7670"/>
                  </a:cubicBezTo>
                  <a:cubicBezTo>
                    <a:pt x="487" y="7670"/>
                    <a:pt x="609" y="7701"/>
                    <a:pt x="761" y="7853"/>
                  </a:cubicBezTo>
                  <a:cubicBezTo>
                    <a:pt x="1429" y="9312"/>
                    <a:pt x="1642" y="9889"/>
                    <a:pt x="1672" y="10072"/>
                  </a:cubicBezTo>
                  <a:cubicBezTo>
                    <a:pt x="1672" y="10102"/>
                    <a:pt x="1703" y="10345"/>
                    <a:pt x="1824" y="10558"/>
                  </a:cubicBezTo>
                  <a:cubicBezTo>
                    <a:pt x="1855" y="10588"/>
                    <a:pt x="1885" y="10649"/>
                    <a:pt x="1946" y="10710"/>
                  </a:cubicBezTo>
                  <a:cubicBezTo>
                    <a:pt x="2007" y="10831"/>
                    <a:pt x="2098" y="10892"/>
                    <a:pt x="2250" y="10983"/>
                  </a:cubicBezTo>
                  <a:cubicBezTo>
                    <a:pt x="2326" y="11027"/>
                    <a:pt x="2407" y="11043"/>
                    <a:pt x="2487" y="11043"/>
                  </a:cubicBezTo>
                  <a:cubicBezTo>
                    <a:pt x="2630" y="11043"/>
                    <a:pt x="2771" y="10992"/>
                    <a:pt x="2888" y="10953"/>
                  </a:cubicBezTo>
                  <a:cubicBezTo>
                    <a:pt x="3162" y="10831"/>
                    <a:pt x="3162" y="10740"/>
                    <a:pt x="3314" y="10740"/>
                  </a:cubicBezTo>
                  <a:cubicBezTo>
                    <a:pt x="3330" y="10739"/>
                    <a:pt x="3345" y="10738"/>
                    <a:pt x="3361" y="10738"/>
                  </a:cubicBezTo>
                  <a:cubicBezTo>
                    <a:pt x="3643" y="10738"/>
                    <a:pt x="3866" y="10987"/>
                    <a:pt x="3952" y="11044"/>
                  </a:cubicBezTo>
                  <a:cubicBezTo>
                    <a:pt x="4165" y="11287"/>
                    <a:pt x="4226" y="11561"/>
                    <a:pt x="4256" y="11652"/>
                  </a:cubicBezTo>
                  <a:lnTo>
                    <a:pt x="4256" y="11713"/>
                  </a:lnTo>
                  <a:cubicBezTo>
                    <a:pt x="4256" y="11804"/>
                    <a:pt x="4165" y="11895"/>
                    <a:pt x="4134" y="11926"/>
                  </a:cubicBezTo>
                  <a:cubicBezTo>
                    <a:pt x="4104" y="11987"/>
                    <a:pt x="4013" y="12017"/>
                    <a:pt x="3982" y="12047"/>
                  </a:cubicBezTo>
                  <a:lnTo>
                    <a:pt x="3770" y="12290"/>
                  </a:lnTo>
                  <a:cubicBezTo>
                    <a:pt x="3618" y="12473"/>
                    <a:pt x="3527" y="12777"/>
                    <a:pt x="3466" y="13050"/>
                  </a:cubicBezTo>
                  <a:cubicBezTo>
                    <a:pt x="3314" y="13658"/>
                    <a:pt x="3162" y="14266"/>
                    <a:pt x="3040" y="14813"/>
                  </a:cubicBezTo>
                  <a:cubicBezTo>
                    <a:pt x="3040" y="14904"/>
                    <a:pt x="3010" y="14965"/>
                    <a:pt x="3010" y="15056"/>
                  </a:cubicBezTo>
                  <a:lnTo>
                    <a:pt x="3010" y="15117"/>
                  </a:lnTo>
                  <a:cubicBezTo>
                    <a:pt x="3040" y="15178"/>
                    <a:pt x="3071" y="15178"/>
                    <a:pt x="3071" y="15208"/>
                  </a:cubicBezTo>
                  <a:lnTo>
                    <a:pt x="3071" y="15330"/>
                  </a:lnTo>
                  <a:cubicBezTo>
                    <a:pt x="4317" y="14509"/>
                    <a:pt x="5624" y="13567"/>
                    <a:pt x="6961" y="12929"/>
                  </a:cubicBezTo>
                  <a:cubicBezTo>
                    <a:pt x="7356" y="12746"/>
                    <a:pt x="7812" y="12503"/>
                    <a:pt x="8359" y="12321"/>
                  </a:cubicBezTo>
                  <a:cubicBezTo>
                    <a:pt x="8724" y="12138"/>
                    <a:pt x="9119" y="11987"/>
                    <a:pt x="9484" y="11865"/>
                  </a:cubicBezTo>
                  <a:lnTo>
                    <a:pt x="9484" y="11804"/>
                  </a:lnTo>
                  <a:lnTo>
                    <a:pt x="9484" y="11743"/>
                  </a:lnTo>
                  <a:cubicBezTo>
                    <a:pt x="9484" y="11683"/>
                    <a:pt x="9545" y="11591"/>
                    <a:pt x="9545" y="11561"/>
                  </a:cubicBezTo>
                  <a:lnTo>
                    <a:pt x="9545" y="11439"/>
                  </a:lnTo>
                  <a:cubicBezTo>
                    <a:pt x="9545" y="11257"/>
                    <a:pt x="9545" y="11014"/>
                    <a:pt x="9454" y="10801"/>
                  </a:cubicBezTo>
                  <a:cubicBezTo>
                    <a:pt x="9393" y="10558"/>
                    <a:pt x="9302" y="10376"/>
                    <a:pt x="9180" y="10254"/>
                  </a:cubicBezTo>
                  <a:cubicBezTo>
                    <a:pt x="9119" y="10193"/>
                    <a:pt x="9028" y="10163"/>
                    <a:pt x="8937" y="10163"/>
                  </a:cubicBezTo>
                  <a:lnTo>
                    <a:pt x="8846" y="10163"/>
                  </a:lnTo>
                  <a:cubicBezTo>
                    <a:pt x="8815" y="10163"/>
                    <a:pt x="8785" y="10163"/>
                    <a:pt x="8724" y="10102"/>
                  </a:cubicBezTo>
                  <a:cubicBezTo>
                    <a:pt x="8694" y="10072"/>
                    <a:pt x="8663" y="10072"/>
                    <a:pt x="8663" y="10041"/>
                  </a:cubicBezTo>
                  <a:cubicBezTo>
                    <a:pt x="8633" y="9950"/>
                    <a:pt x="8633" y="9920"/>
                    <a:pt x="8633" y="9859"/>
                  </a:cubicBezTo>
                  <a:lnTo>
                    <a:pt x="8633" y="9707"/>
                  </a:lnTo>
                  <a:cubicBezTo>
                    <a:pt x="8572" y="9555"/>
                    <a:pt x="8572" y="9342"/>
                    <a:pt x="8572" y="9160"/>
                  </a:cubicBezTo>
                  <a:cubicBezTo>
                    <a:pt x="8572" y="9129"/>
                    <a:pt x="8572" y="9099"/>
                    <a:pt x="8633" y="9038"/>
                  </a:cubicBezTo>
                  <a:lnTo>
                    <a:pt x="8724" y="9038"/>
                  </a:lnTo>
                  <a:lnTo>
                    <a:pt x="8785" y="9008"/>
                  </a:lnTo>
                  <a:cubicBezTo>
                    <a:pt x="8815" y="8977"/>
                    <a:pt x="8846" y="8856"/>
                    <a:pt x="8876" y="8704"/>
                  </a:cubicBezTo>
                  <a:cubicBezTo>
                    <a:pt x="8876" y="8552"/>
                    <a:pt x="8937" y="8400"/>
                    <a:pt x="8967" y="8248"/>
                  </a:cubicBezTo>
                  <a:cubicBezTo>
                    <a:pt x="11597" y="1706"/>
                    <a:pt x="8036" y="0"/>
                    <a:pt x="49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7"/>
            <p:cNvSpPr/>
            <p:nvPr/>
          </p:nvSpPr>
          <p:spPr>
            <a:xfrm>
              <a:off x="4044848" y="2903183"/>
              <a:ext cx="1606" cy="3211"/>
            </a:xfrm>
            <a:custGeom>
              <a:avLst/>
              <a:gdLst/>
              <a:ahLst/>
              <a:cxnLst/>
              <a:rect l="l" t="t" r="r" b="b"/>
              <a:pathLst>
                <a:path w="61" h="122" extrusionOk="0">
                  <a:moveTo>
                    <a:pt x="0" y="0"/>
                  </a:moveTo>
                  <a:cubicBezTo>
                    <a:pt x="0" y="31"/>
                    <a:pt x="31" y="91"/>
                    <a:pt x="61" y="122"/>
                  </a:cubicBezTo>
                  <a:cubicBezTo>
                    <a:pt x="31" y="91"/>
                    <a:pt x="31" y="31"/>
                    <a:pt x="0" y="0"/>
                  </a:cubicBezTo>
                  <a:close/>
                </a:path>
              </a:pathLst>
            </a:custGeom>
            <a:solidFill>
              <a:srgbClr val="D08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7"/>
            <p:cNvSpPr/>
            <p:nvPr/>
          </p:nvSpPr>
          <p:spPr>
            <a:xfrm>
              <a:off x="3866408" y="2717689"/>
              <a:ext cx="335270" cy="634372"/>
            </a:xfrm>
            <a:custGeom>
              <a:avLst/>
              <a:gdLst/>
              <a:ahLst/>
              <a:cxnLst/>
              <a:rect l="l" t="t" r="r" b="b"/>
              <a:pathLst>
                <a:path w="12737" h="24100" extrusionOk="0">
                  <a:moveTo>
                    <a:pt x="6779" y="7047"/>
                  </a:moveTo>
                  <a:cubicBezTo>
                    <a:pt x="6810" y="7047"/>
                    <a:pt x="6840" y="7078"/>
                    <a:pt x="6840" y="7169"/>
                  </a:cubicBezTo>
                  <a:cubicBezTo>
                    <a:pt x="6810" y="7138"/>
                    <a:pt x="6779" y="7078"/>
                    <a:pt x="6779" y="7047"/>
                  </a:cubicBezTo>
                  <a:close/>
                  <a:moveTo>
                    <a:pt x="7681" y="1"/>
                  </a:moveTo>
                  <a:cubicBezTo>
                    <a:pt x="7582" y="1"/>
                    <a:pt x="7492" y="16"/>
                    <a:pt x="7418" y="56"/>
                  </a:cubicBezTo>
                  <a:cubicBezTo>
                    <a:pt x="6962" y="208"/>
                    <a:pt x="6354" y="360"/>
                    <a:pt x="5928" y="543"/>
                  </a:cubicBezTo>
                  <a:cubicBezTo>
                    <a:pt x="4591" y="1211"/>
                    <a:pt x="3679" y="2670"/>
                    <a:pt x="2433" y="3521"/>
                  </a:cubicBezTo>
                  <a:cubicBezTo>
                    <a:pt x="1916" y="5163"/>
                    <a:pt x="1" y="6439"/>
                    <a:pt x="730" y="10269"/>
                  </a:cubicBezTo>
                  <a:cubicBezTo>
                    <a:pt x="974" y="11576"/>
                    <a:pt x="1278" y="12914"/>
                    <a:pt x="1399" y="14221"/>
                  </a:cubicBezTo>
                  <a:cubicBezTo>
                    <a:pt x="1460" y="14585"/>
                    <a:pt x="1490" y="14950"/>
                    <a:pt x="1490" y="15345"/>
                  </a:cubicBezTo>
                  <a:cubicBezTo>
                    <a:pt x="1490" y="15528"/>
                    <a:pt x="1490" y="15710"/>
                    <a:pt x="1430" y="15892"/>
                  </a:cubicBezTo>
                  <a:cubicBezTo>
                    <a:pt x="1399" y="16318"/>
                    <a:pt x="1247" y="16652"/>
                    <a:pt x="1186" y="17017"/>
                  </a:cubicBezTo>
                  <a:cubicBezTo>
                    <a:pt x="1095" y="17260"/>
                    <a:pt x="1065" y="17564"/>
                    <a:pt x="1034" y="17838"/>
                  </a:cubicBezTo>
                  <a:cubicBezTo>
                    <a:pt x="1034" y="17959"/>
                    <a:pt x="882" y="19084"/>
                    <a:pt x="882" y="19206"/>
                  </a:cubicBezTo>
                  <a:cubicBezTo>
                    <a:pt x="919" y="19213"/>
                    <a:pt x="957" y="19216"/>
                    <a:pt x="995" y="19216"/>
                  </a:cubicBezTo>
                  <a:cubicBezTo>
                    <a:pt x="1532" y="19216"/>
                    <a:pt x="2146" y="18520"/>
                    <a:pt x="2641" y="18520"/>
                  </a:cubicBezTo>
                  <a:cubicBezTo>
                    <a:pt x="2684" y="18520"/>
                    <a:pt x="2726" y="18525"/>
                    <a:pt x="2767" y="18537"/>
                  </a:cubicBezTo>
                  <a:cubicBezTo>
                    <a:pt x="6080" y="19358"/>
                    <a:pt x="8937" y="21759"/>
                    <a:pt x="11369" y="24099"/>
                  </a:cubicBezTo>
                  <a:cubicBezTo>
                    <a:pt x="11430" y="23856"/>
                    <a:pt x="11460" y="23582"/>
                    <a:pt x="11460" y="23309"/>
                  </a:cubicBezTo>
                  <a:lnTo>
                    <a:pt x="11460" y="23248"/>
                  </a:lnTo>
                  <a:cubicBezTo>
                    <a:pt x="11460" y="22671"/>
                    <a:pt x="11217" y="22154"/>
                    <a:pt x="11065" y="21576"/>
                  </a:cubicBezTo>
                  <a:cubicBezTo>
                    <a:pt x="10822" y="20391"/>
                    <a:pt x="11582" y="23096"/>
                    <a:pt x="11004" y="13218"/>
                  </a:cubicBezTo>
                  <a:cubicBezTo>
                    <a:pt x="11004" y="11333"/>
                    <a:pt x="12737" y="9965"/>
                    <a:pt x="10913" y="4707"/>
                  </a:cubicBezTo>
                  <a:cubicBezTo>
                    <a:pt x="10579" y="3673"/>
                    <a:pt x="10153" y="2670"/>
                    <a:pt x="9667" y="1698"/>
                  </a:cubicBezTo>
                  <a:cubicBezTo>
                    <a:pt x="9424" y="1242"/>
                    <a:pt x="9150" y="755"/>
                    <a:pt x="8907" y="330"/>
                  </a:cubicBezTo>
                  <a:cubicBezTo>
                    <a:pt x="8846" y="239"/>
                    <a:pt x="8907" y="87"/>
                    <a:pt x="8846" y="56"/>
                  </a:cubicBezTo>
                  <a:cubicBezTo>
                    <a:pt x="8846" y="53"/>
                    <a:pt x="8845" y="51"/>
                    <a:pt x="8844" y="51"/>
                  </a:cubicBezTo>
                  <a:cubicBezTo>
                    <a:pt x="8836" y="51"/>
                    <a:pt x="8805" y="104"/>
                    <a:pt x="8792" y="104"/>
                  </a:cubicBezTo>
                  <a:cubicBezTo>
                    <a:pt x="8788" y="104"/>
                    <a:pt x="8785" y="99"/>
                    <a:pt x="8785" y="87"/>
                  </a:cubicBezTo>
                  <a:cubicBezTo>
                    <a:pt x="8722" y="106"/>
                    <a:pt x="8652" y="114"/>
                    <a:pt x="8578" y="114"/>
                  </a:cubicBezTo>
                  <a:cubicBezTo>
                    <a:pt x="8295" y="114"/>
                    <a:pt x="7954" y="1"/>
                    <a:pt x="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7"/>
            <p:cNvSpPr/>
            <p:nvPr/>
          </p:nvSpPr>
          <p:spPr>
            <a:xfrm>
              <a:off x="3582388" y="4084116"/>
              <a:ext cx="26" cy="26"/>
            </a:xfrm>
            <a:custGeom>
              <a:avLst/>
              <a:gdLst/>
              <a:ahLst/>
              <a:cxnLst/>
              <a:rect l="l" t="t" r="r" b="b"/>
              <a:pathLst>
                <a:path w="1" h="1" extrusionOk="0">
                  <a:moveTo>
                    <a:pt x="0" y="0"/>
                  </a:moveTo>
                  <a:close/>
                </a:path>
              </a:pathLst>
            </a:custGeom>
            <a:solidFill>
              <a:srgbClr val="FF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7"/>
            <p:cNvSpPr/>
            <p:nvPr/>
          </p:nvSpPr>
          <p:spPr>
            <a:xfrm>
              <a:off x="3960827" y="2713556"/>
              <a:ext cx="26" cy="26"/>
            </a:xfrm>
            <a:custGeom>
              <a:avLst/>
              <a:gdLst/>
              <a:ahLst/>
              <a:cxnLst/>
              <a:rect l="l" t="t" r="r" b="b"/>
              <a:pathLst>
                <a:path w="1" h="1" extrusionOk="0">
                  <a:moveTo>
                    <a:pt x="1" y="1"/>
                  </a:moveTo>
                  <a:close/>
                </a:path>
              </a:pathLst>
            </a:custGeom>
            <a:solidFill>
              <a:srgbClr val="FF6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7"/>
            <p:cNvSpPr/>
            <p:nvPr/>
          </p:nvSpPr>
          <p:spPr>
            <a:xfrm>
              <a:off x="3907234" y="2718347"/>
              <a:ext cx="273649" cy="667381"/>
            </a:xfrm>
            <a:custGeom>
              <a:avLst/>
              <a:gdLst/>
              <a:ahLst/>
              <a:cxnLst/>
              <a:rect l="l" t="t" r="r" b="b"/>
              <a:pathLst>
                <a:path w="10396" h="25354" extrusionOk="0">
                  <a:moveTo>
                    <a:pt x="7295" y="1"/>
                  </a:moveTo>
                  <a:lnTo>
                    <a:pt x="4225" y="17934"/>
                  </a:lnTo>
                  <a:lnTo>
                    <a:pt x="0" y="21734"/>
                  </a:lnTo>
                  <a:cubicBezTo>
                    <a:pt x="29" y="21732"/>
                    <a:pt x="57" y="21731"/>
                    <a:pt x="85" y="21731"/>
                  </a:cubicBezTo>
                  <a:cubicBezTo>
                    <a:pt x="1435" y="21731"/>
                    <a:pt x="879" y="23892"/>
                    <a:pt x="3739" y="23892"/>
                  </a:cubicBezTo>
                  <a:cubicBezTo>
                    <a:pt x="6848" y="23892"/>
                    <a:pt x="8376" y="25354"/>
                    <a:pt x="9161" y="25354"/>
                  </a:cubicBezTo>
                  <a:cubicBezTo>
                    <a:pt x="9420" y="25354"/>
                    <a:pt x="9599" y="25195"/>
                    <a:pt x="9727" y="24773"/>
                  </a:cubicBezTo>
                  <a:cubicBezTo>
                    <a:pt x="9940" y="24226"/>
                    <a:pt x="10031" y="23649"/>
                    <a:pt x="10031" y="23132"/>
                  </a:cubicBezTo>
                  <a:cubicBezTo>
                    <a:pt x="10031" y="22342"/>
                    <a:pt x="9484" y="21643"/>
                    <a:pt x="9696" y="20852"/>
                  </a:cubicBezTo>
                  <a:cubicBezTo>
                    <a:pt x="9879" y="20275"/>
                    <a:pt x="9940" y="19667"/>
                    <a:pt x="9940" y="19059"/>
                  </a:cubicBezTo>
                  <a:cubicBezTo>
                    <a:pt x="9940" y="18299"/>
                    <a:pt x="9940" y="17509"/>
                    <a:pt x="9848" y="16749"/>
                  </a:cubicBezTo>
                  <a:cubicBezTo>
                    <a:pt x="9788" y="15989"/>
                    <a:pt x="9696" y="15229"/>
                    <a:pt x="9666" y="14469"/>
                  </a:cubicBezTo>
                  <a:cubicBezTo>
                    <a:pt x="9666" y="13861"/>
                    <a:pt x="9544" y="13223"/>
                    <a:pt x="9666" y="12615"/>
                  </a:cubicBezTo>
                  <a:cubicBezTo>
                    <a:pt x="9788" y="11886"/>
                    <a:pt x="10031" y="11247"/>
                    <a:pt x="10183" y="10518"/>
                  </a:cubicBezTo>
                  <a:cubicBezTo>
                    <a:pt x="10304" y="9910"/>
                    <a:pt x="10395" y="9272"/>
                    <a:pt x="10335" y="8633"/>
                  </a:cubicBezTo>
                  <a:cubicBezTo>
                    <a:pt x="10274" y="7053"/>
                    <a:pt x="9818" y="5533"/>
                    <a:pt x="9271" y="4104"/>
                  </a:cubicBezTo>
                  <a:cubicBezTo>
                    <a:pt x="8754" y="2645"/>
                    <a:pt x="8511" y="2037"/>
                    <a:pt x="7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7"/>
            <p:cNvSpPr/>
            <p:nvPr/>
          </p:nvSpPr>
          <p:spPr>
            <a:xfrm>
              <a:off x="3331166" y="3830472"/>
              <a:ext cx="273649" cy="250880"/>
            </a:xfrm>
            <a:custGeom>
              <a:avLst/>
              <a:gdLst/>
              <a:ahLst/>
              <a:cxnLst/>
              <a:rect l="l" t="t" r="r" b="b"/>
              <a:pathLst>
                <a:path w="10396" h="9531" extrusionOk="0">
                  <a:moveTo>
                    <a:pt x="8785" y="1"/>
                  </a:moveTo>
                  <a:lnTo>
                    <a:pt x="8481" y="943"/>
                  </a:lnTo>
                  <a:cubicBezTo>
                    <a:pt x="8420" y="1247"/>
                    <a:pt x="8329" y="1551"/>
                    <a:pt x="8177" y="1855"/>
                  </a:cubicBezTo>
                  <a:cubicBezTo>
                    <a:pt x="7812" y="2676"/>
                    <a:pt x="7234" y="3435"/>
                    <a:pt x="6718" y="4195"/>
                  </a:cubicBezTo>
                  <a:cubicBezTo>
                    <a:pt x="6201" y="5046"/>
                    <a:pt x="5715" y="5867"/>
                    <a:pt x="5137" y="6718"/>
                  </a:cubicBezTo>
                  <a:cubicBezTo>
                    <a:pt x="4864" y="7144"/>
                    <a:pt x="4529" y="7478"/>
                    <a:pt x="4043" y="7508"/>
                  </a:cubicBezTo>
                  <a:cubicBezTo>
                    <a:pt x="3921" y="7539"/>
                    <a:pt x="3800" y="7554"/>
                    <a:pt x="3678" y="7554"/>
                  </a:cubicBezTo>
                  <a:cubicBezTo>
                    <a:pt x="3557" y="7554"/>
                    <a:pt x="3435" y="7539"/>
                    <a:pt x="3313" y="7508"/>
                  </a:cubicBezTo>
                  <a:cubicBezTo>
                    <a:pt x="3161" y="7478"/>
                    <a:pt x="3009" y="7417"/>
                    <a:pt x="2888" y="7417"/>
                  </a:cubicBezTo>
                  <a:cubicBezTo>
                    <a:pt x="2797" y="7417"/>
                    <a:pt x="2675" y="7478"/>
                    <a:pt x="2553" y="7508"/>
                  </a:cubicBezTo>
                  <a:cubicBezTo>
                    <a:pt x="2189" y="7752"/>
                    <a:pt x="1794" y="8025"/>
                    <a:pt x="1429" y="8208"/>
                  </a:cubicBezTo>
                  <a:cubicBezTo>
                    <a:pt x="1064" y="8390"/>
                    <a:pt x="699" y="8512"/>
                    <a:pt x="365" y="8664"/>
                  </a:cubicBezTo>
                  <a:cubicBezTo>
                    <a:pt x="243" y="8694"/>
                    <a:pt x="91" y="8785"/>
                    <a:pt x="61" y="8876"/>
                  </a:cubicBezTo>
                  <a:cubicBezTo>
                    <a:pt x="0" y="9089"/>
                    <a:pt x="213" y="9271"/>
                    <a:pt x="365" y="9332"/>
                  </a:cubicBezTo>
                  <a:cubicBezTo>
                    <a:pt x="626" y="9471"/>
                    <a:pt x="946" y="9501"/>
                    <a:pt x="1263" y="9501"/>
                  </a:cubicBezTo>
                  <a:cubicBezTo>
                    <a:pt x="1501" y="9501"/>
                    <a:pt x="1737" y="9484"/>
                    <a:pt x="1946" y="9484"/>
                  </a:cubicBezTo>
                  <a:cubicBezTo>
                    <a:pt x="2582" y="9484"/>
                    <a:pt x="3229" y="9530"/>
                    <a:pt x="3874" y="9530"/>
                  </a:cubicBezTo>
                  <a:cubicBezTo>
                    <a:pt x="4277" y="9530"/>
                    <a:pt x="4679" y="9512"/>
                    <a:pt x="5076" y="9454"/>
                  </a:cubicBezTo>
                  <a:cubicBezTo>
                    <a:pt x="5411" y="9423"/>
                    <a:pt x="5745" y="9332"/>
                    <a:pt x="5958" y="9089"/>
                  </a:cubicBezTo>
                  <a:cubicBezTo>
                    <a:pt x="6383" y="8572"/>
                    <a:pt x="6535" y="7812"/>
                    <a:pt x="6778" y="7205"/>
                  </a:cubicBezTo>
                  <a:cubicBezTo>
                    <a:pt x="6961" y="6718"/>
                    <a:pt x="7234" y="6201"/>
                    <a:pt x="7599" y="5806"/>
                  </a:cubicBezTo>
                  <a:cubicBezTo>
                    <a:pt x="7873" y="5533"/>
                    <a:pt x="8237" y="5320"/>
                    <a:pt x="8602" y="5198"/>
                  </a:cubicBezTo>
                  <a:cubicBezTo>
                    <a:pt x="8663" y="5183"/>
                    <a:pt x="8709" y="5168"/>
                    <a:pt x="8750" y="5168"/>
                  </a:cubicBezTo>
                  <a:cubicBezTo>
                    <a:pt x="8792" y="5168"/>
                    <a:pt x="8830" y="5183"/>
                    <a:pt x="8876" y="5229"/>
                  </a:cubicBezTo>
                  <a:cubicBezTo>
                    <a:pt x="8967" y="5472"/>
                    <a:pt x="8876" y="5837"/>
                    <a:pt x="8876" y="6080"/>
                  </a:cubicBezTo>
                  <a:cubicBezTo>
                    <a:pt x="8876" y="6566"/>
                    <a:pt x="8906" y="8967"/>
                    <a:pt x="8906" y="9150"/>
                  </a:cubicBezTo>
                  <a:cubicBezTo>
                    <a:pt x="8906" y="9241"/>
                    <a:pt x="8876" y="9423"/>
                    <a:pt x="8906" y="9454"/>
                  </a:cubicBezTo>
                  <a:cubicBezTo>
                    <a:pt x="8919" y="9493"/>
                    <a:pt x="8921" y="9504"/>
                    <a:pt x="8929" y="9504"/>
                  </a:cubicBezTo>
                  <a:cubicBezTo>
                    <a:pt x="8938" y="9504"/>
                    <a:pt x="8958" y="9484"/>
                    <a:pt x="9028" y="9484"/>
                  </a:cubicBezTo>
                  <a:cubicBezTo>
                    <a:pt x="9068" y="9484"/>
                    <a:pt x="9217" y="9511"/>
                    <a:pt x="9338" y="9511"/>
                  </a:cubicBezTo>
                  <a:cubicBezTo>
                    <a:pt x="9399" y="9511"/>
                    <a:pt x="9453" y="9504"/>
                    <a:pt x="9484" y="9484"/>
                  </a:cubicBezTo>
                  <a:cubicBezTo>
                    <a:pt x="9544" y="9423"/>
                    <a:pt x="9514" y="8967"/>
                    <a:pt x="9514" y="8815"/>
                  </a:cubicBezTo>
                  <a:cubicBezTo>
                    <a:pt x="9514" y="8329"/>
                    <a:pt x="9544" y="7873"/>
                    <a:pt x="9575" y="7357"/>
                  </a:cubicBezTo>
                  <a:cubicBezTo>
                    <a:pt x="9666" y="6445"/>
                    <a:pt x="9696" y="5502"/>
                    <a:pt x="9970" y="4621"/>
                  </a:cubicBezTo>
                  <a:cubicBezTo>
                    <a:pt x="10152" y="3922"/>
                    <a:pt x="10396" y="3253"/>
                    <a:pt x="10335" y="2493"/>
                  </a:cubicBezTo>
                  <a:cubicBezTo>
                    <a:pt x="10304" y="2098"/>
                    <a:pt x="10274" y="1673"/>
                    <a:pt x="10092" y="1277"/>
                  </a:cubicBezTo>
                  <a:cubicBezTo>
                    <a:pt x="9788" y="761"/>
                    <a:pt x="9210" y="366"/>
                    <a:pt x="8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7"/>
            <p:cNvSpPr/>
            <p:nvPr/>
          </p:nvSpPr>
          <p:spPr>
            <a:xfrm>
              <a:off x="3918421" y="2670255"/>
              <a:ext cx="187258" cy="137983"/>
            </a:xfrm>
            <a:custGeom>
              <a:avLst/>
              <a:gdLst/>
              <a:ahLst/>
              <a:cxnLst/>
              <a:rect l="l" t="t" r="r" b="b"/>
              <a:pathLst>
                <a:path w="7114" h="5242" extrusionOk="0">
                  <a:moveTo>
                    <a:pt x="6205" y="0"/>
                  </a:moveTo>
                  <a:cubicBezTo>
                    <a:pt x="6175" y="0"/>
                    <a:pt x="6143" y="2"/>
                    <a:pt x="6110" y="4"/>
                  </a:cubicBezTo>
                  <a:cubicBezTo>
                    <a:pt x="5897" y="35"/>
                    <a:pt x="5745" y="65"/>
                    <a:pt x="5593" y="126"/>
                  </a:cubicBezTo>
                  <a:cubicBezTo>
                    <a:pt x="4590" y="339"/>
                    <a:pt x="3648" y="673"/>
                    <a:pt x="2736" y="1098"/>
                  </a:cubicBezTo>
                  <a:cubicBezTo>
                    <a:pt x="2159" y="1372"/>
                    <a:pt x="1490" y="1676"/>
                    <a:pt x="1095" y="2162"/>
                  </a:cubicBezTo>
                  <a:cubicBezTo>
                    <a:pt x="700" y="2649"/>
                    <a:pt x="639" y="3408"/>
                    <a:pt x="487" y="3986"/>
                  </a:cubicBezTo>
                  <a:cubicBezTo>
                    <a:pt x="457" y="4138"/>
                    <a:pt x="1" y="5202"/>
                    <a:pt x="365" y="5232"/>
                  </a:cubicBezTo>
                  <a:cubicBezTo>
                    <a:pt x="392" y="5239"/>
                    <a:pt x="419" y="5242"/>
                    <a:pt x="446" y="5242"/>
                  </a:cubicBezTo>
                  <a:cubicBezTo>
                    <a:pt x="795" y="5242"/>
                    <a:pt x="1199" y="4733"/>
                    <a:pt x="1368" y="4564"/>
                  </a:cubicBezTo>
                  <a:cubicBezTo>
                    <a:pt x="2128" y="3834"/>
                    <a:pt x="2888" y="3196"/>
                    <a:pt x="3800" y="2709"/>
                  </a:cubicBezTo>
                  <a:cubicBezTo>
                    <a:pt x="4438" y="2345"/>
                    <a:pt x="5198" y="2041"/>
                    <a:pt x="5958" y="2010"/>
                  </a:cubicBezTo>
                  <a:cubicBezTo>
                    <a:pt x="6060" y="2010"/>
                    <a:pt x="6188" y="2020"/>
                    <a:pt x="6320" y="2020"/>
                  </a:cubicBezTo>
                  <a:cubicBezTo>
                    <a:pt x="6583" y="2020"/>
                    <a:pt x="6860" y="1980"/>
                    <a:pt x="6961" y="1737"/>
                  </a:cubicBezTo>
                  <a:cubicBezTo>
                    <a:pt x="7113" y="1372"/>
                    <a:pt x="6931" y="794"/>
                    <a:pt x="6809" y="460"/>
                  </a:cubicBezTo>
                  <a:cubicBezTo>
                    <a:pt x="6698" y="154"/>
                    <a:pt x="6535" y="0"/>
                    <a:pt x="6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7"/>
            <p:cNvSpPr/>
            <p:nvPr/>
          </p:nvSpPr>
          <p:spPr>
            <a:xfrm>
              <a:off x="3870409" y="2356597"/>
              <a:ext cx="391284" cy="536005"/>
            </a:xfrm>
            <a:custGeom>
              <a:avLst/>
              <a:gdLst/>
              <a:ahLst/>
              <a:cxnLst/>
              <a:rect l="l" t="t" r="r" b="b"/>
              <a:pathLst>
                <a:path w="14865" h="20363" extrusionOk="0">
                  <a:moveTo>
                    <a:pt x="4054" y="0"/>
                  </a:moveTo>
                  <a:cubicBezTo>
                    <a:pt x="3642" y="0"/>
                    <a:pt x="3196" y="68"/>
                    <a:pt x="2737" y="248"/>
                  </a:cubicBezTo>
                  <a:cubicBezTo>
                    <a:pt x="1217" y="826"/>
                    <a:pt x="639" y="2163"/>
                    <a:pt x="487" y="2528"/>
                  </a:cubicBezTo>
                  <a:cubicBezTo>
                    <a:pt x="305" y="2984"/>
                    <a:pt x="1" y="3926"/>
                    <a:pt x="274" y="4078"/>
                  </a:cubicBezTo>
                  <a:cubicBezTo>
                    <a:pt x="305" y="4109"/>
                    <a:pt x="328" y="4109"/>
                    <a:pt x="358" y="4109"/>
                  </a:cubicBezTo>
                  <a:cubicBezTo>
                    <a:pt x="388" y="4109"/>
                    <a:pt x="426" y="4109"/>
                    <a:pt x="487" y="4139"/>
                  </a:cubicBezTo>
                  <a:cubicBezTo>
                    <a:pt x="913" y="4200"/>
                    <a:pt x="1095" y="4808"/>
                    <a:pt x="1399" y="5264"/>
                  </a:cubicBezTo>
                  <a:cubicBezTo>
                    <a:pt x="1399" y="5264"/>
                    <a:pt x="1794" y="5841"/>
                    <a:pt x="2615" y="6206"/>
                  </a:cubicBezTo>
                  <a:cubicBezTo>
                    <a:pt x="2982" y="6395"/>
                    <a:pt x="3361" y="6462"/>
                    <a:pt x="3717" y="6462"/>
                  </a:cubicBezTo>
                  <a:cubicBezTo>
                    <a:pt x="4333" y="6462"/>
                    <a:pt x="4879" y="6261"/>
                    <a:pt x="5168" y="6145"/>
                  </a:cubicBezTo>
                  <a:lnTo>
                    <a:pt x="5958" y="8546"/>
                  </a:lnTo>
                  <a:cubicBezTo>
                    <a:pt x="6080" y="8911"/>
                    <a:pt x="6232" y="9489"/>
                    <a:pt x="6323" y="10248"/>
                  </a:cubicBezTo>
                  <a:cubicBezTo>
                    <a:pt x="6566" y="12498"/>
                    <a:pt x="5958" y="13136"/>
                    <a:pt x="6475" y="14048"/>
                  </a:cubicBezTo>
                  <a:cubicBezTo>
                    <a:pt x="7144" y="15264"/>
                    <a:pt x="8603" y="14717"/>
                    <a:pt x="9272" y="16024"/>
                  </a:cubicBezTo>
                  <a:cubicBezTo>
                    <a:pt x="9758" y="16966"/>
                    <a:pt x="9120" y="17483"/>
                    <a:pt x="9576" y="18577"/>
                  </a:cubicBezTo>
                  <a:cubicBezTo>
                    <a:pt x="9993" y="19495"/>
                    <a:pt x="11073" y="20363"/>
                    <a:pt x="12092" y="20363"/>
                  </a:cubicBezTo>
                  <a:cubicBezTo>
                    <a:pt x="12186" y="20363"/>
                    <a:pt x="12280" y="20355"/>
                    <a:pt x="12372" y="20340"/>
                  </a:cubicBezTo>
                  <a:cubicBezTo>
                    <a:pt x="13861" y="20097"/>
                    <a:pt x="14864" y="17847"/>
                    <a:pt x="14439" y="16328"/>
                  </a:cubicBezTo>
                  <a:cubicBezTo>
                    <a:pt x="13983" y="14656"/>
                    <a:pt x="12038" y="14595"/>
                    <a:pt x="11612" y="12710"/>
                  </a:cubicBezTo>
                  <a:cubicBezTo>
                    <a:pt x="11369" y="11616"/>
                    <a:pt x="11977" y="11403"/>
                    <a:pt x="11673" y="10157"/>
                  </a:cubicBezTo>
                  <a:cubicBezTo>
                    <a:pt x="11308" y="8729"/>
                    <a:pt x="10427" y="8577"/>
                    <a:pt x="10092" y="7178"/>
                  </a:cubicBezTo>
                  <a:cubicBezTo>
                    <a:pt x="9880" y="6145"/>
                    <a:pt x="10335" y="6054"/>
                    <a:pt x="10214" y="4686"/>
                  </a:cubicBezTo>
                  <a:cubicBezTo>
                    <a:pt x="10183" y="4048"/>
                    <a:pt x="10032" y="2163"/>
                    <a:pt x="8573" y="1160"/>
                  </a:cubicBezTo>
                  <a:cubicBezTo>
                    <a:pt x="8354" y="997"/>
                    <a:pt x="7672" y="564"/>
                    <a:pt x="6591" y="564"/>
                  </a:cubicBezTo>
                  <a:cubicBezTo>
                    <a:pt x="6467" y="564"/>
                    <a:pt x="6337" y="570"/>
                    <a:pt x="6202" y="583"/>
                  </a:cubicBezTo>
                  <a:cubicBezTo>
                    <a:pt x="6024" y="494"/>
                    <a:pt x="5166" y="0"/>
                    <a:pt x="4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7"/>
            <p:cNvSpPr/>
            <p:nvPr/>
          </p:nvSpPr>
          <p:spPr>
            <a:xfrm>
              <a:off x="3991229" y="2512005"/>
              <a:ext cx="53645" cy="83442"/>
            </a:xfrm>
            <a:custGeom>
              <a:avLst/>
              <a:gdLst/>
              <a:ahLst/>
              <a:cxnLst/>
              <a:rect l="l" t="t" r="r" b="b"/>
              <a:pathLst>
                <a:path w="2038" h="3170" extrusionOk="0">
                  <a:moveTo>
                    <a:pt x="1171" y="1"/>
                  </a:moveTo>
                  <a:cubicBezTo>
                    <a:pt x="988" y="1"/>
                    <a:pt x="792" y="66"/>
                    <a:pt x="609" y="211"/>
                  </a:cubicBezTo>
                  <a:lnTo>
                    <a:pt x="1" y="2673"/>
                  </a:lnTo>
                  <a:cubicBezTo>
                    <a:pt x="54" y="2969"/>
                    <a:pt x="347" y="3169"/>
                    <a:pt x="645" y="3169"/>
                  </a:cubicBezTo>
                  <a:cubicBezTo>
                    <a:pt x="683" y="3169"/>
                    <a:pt x="722" y="3166"/>
                    <a:pt x="761" y="3159"/>
                  </a:cubicBezTo>
                  <a:cubicBezTo>
                    <a:pt x="1186" y="3098"/>
                    <a:pt x="1460" y="2642"/>
                    <a:pt x="1612" y="2247"/>
                  </a:cubicBezTo>
                  <a:cubicBezTo>
                    <a:pt x="1824" y="1791"/>
                    <a:pt x="2037" y="1274"/>
                    <a:pt x="1946" y="758"/>
                  </a:cubicBezTo>
                  <a:cubicBezTo>
                    <a:pt x="1905" y="301"/>
                    <a:pt x="1566" y="1"/>
                    <a:pt x="1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7"/>
            <p:cNvSpPr/>
            <p:nvPr/>
          </p:nvSpPr>
          <p:spPr>
            <a:xfrm>
              <a:off x="3749615" y="2827164"/>
              <a:ext cx="380860" cy="504129"/>
            </a:xfrm>
            <a:custGeom>
              <a:avLst/>
              <a:gdLst/>
              <a:ahLst/>
              <a:cxnLst/>
              <a:rect l="l" t="t" r="r" b="b"/>
              <a:pathLst>
                <a:path w="14469" h="19152" extrusionOk="0">
                  <a:moveTo>
                    <a:pt x="14104" y="1"/>
                  </a:moveTo>
                  <a:lnTo>
                    <a:pt x="9484" y="2828"/>
                  </a:lnTo>
                  <a:cubicBezTo>
                    <a:pt x="9392" y="3192"/>
                    <a:pt x="9271" y="3770"/>
                    <a:pt x="9149" y="4408"/>
                  </a:cubicBezTo>
                  <a:cubicBezTo>
                    <a:pt x="9058" y="4864"/>
                    <a:pt x="8876" y="6049"/>
                    <a:pt x="8845" y="8086"/>
                  </a:cubicBezTo>
                  <a:cubicBezTo>
                    <a:pt x="8815" y="9241"/>
                    <a:pt x="8815" y="10730"/>
                    <a:pt x="8937" y="12433"/>
                  </a:cubicBezTo>
                  <a:cubicBezTo>
                    <a:pt x="7781" y="13101"/>
                    <a:pt x="6809" y="13648"/>
                    <a:pt x="5988" y="13983"/>
                  </a:cubicBezTo>
                  <a:cubicBezTo>
                    <a:pt x="4438" y="14743"/>
                    <a:pt x="3648" y="15016"/>
                    <a:pt x="3192" y="15199"/>
                  </a:cubicBezTo>
                  <a:cubicBezTo>
                    <a:pt x="2249" y="15533"/>
                    <a:pt x="1338" y="15715"/>
                    <a:pt x="335" y="15928"/>
                  </a:cubicBezTo>
                  <a:cubicBezTo>
                    <a:pt x="0" y="15989"/>
                    <a:pt x="0" y="16171"/>
                    <a:pt x="61" y="16475"/>
                  </a:cubicBezTo>
                  <a:cubicBezTo>
                    <a:pt x="213" y="17174"/>
                    <a:pt x="578" y="17782"/>
                    <a:pt x="638" y="18512"/>
                  </a:cubicBezTo>
                  <a:cubicBezTo>
                    <a:pt x="669" y="18816"/>
                    <a:pt x="638" y="19150"/>
                    <a:pt x="1034" y="19150"/>
                  </a:cubicBezTo>
                  <a:cubicBezTo>
                    <a:pt x="1061" y="19151"/>
                    <a:pt x="1089" y="19152"/>
                    <a:pt x="1117" y="19152"/>
                  </a:cubicBezTo>
                  <a:cubicBezTo>
                    <a:pt x="1737" y="19152"/>
                    <a:pt x="2458" y="18838"/>
                    <a:pt x="3040" y="18664"/>
                  </a:cubicBezTo>
                  <a:cubicBezTo>
                    <a:pt x="4104" y="18329"/>
                    <a:pt x="5167" y="17965"/>
                    <a:pt x="6201" y="17600"/>
                  </a:cubicBezTo>
                  <a:cubicBezTo>
                    <a:pt x="7174" y="17235"/>
                    <a:pt x="8177" y="16870"/>
                    <a:pt x="9149" y="16475"/>
                  </a:cubicBezTo>
                  <a:cubicBezTo>
                    <a:pt x="10152" y="16110"/>
                    <a:pt x="11125" y="15776"/>
                    <a:pt x="12067" y="15320"/>
                  </a:cubicBezTo>
                  <a:cubicBezTo>
                    <a:pt x="13101" y="14803"/>
                    <a:pt x="13374" y="13740"/>
                    <a:pt x="13557" y="12676"/>
                  </a:cubicBezTo>
                  <a:cubicBezTo>
                    <a:pt x="13709" y="11855"/>
                    <a:pt x="13800" y="10974"/>
                    <a:pt x="13861" y="10153"/>
                  </a:cubicBezTo>
                  <a:cubicBezTo>
                    <a:pt x="14013" y="8663"/>
                    <a:pt x="14134" y="7144"/>
                    <a:pt x="14286" y="5654"/>
                  </a:cubicBezTo>
                  <a:cubicBezTo>
                    <a:pt x="14347" y="4834"/>
                    <a:pt x="14469" y="3952"/>
                    <a:pt x="14469" y="3101"/>
                  </a:cubicBezTo>
                  <a:cubicBezTo>
                    <a:pt x="14469" y="2037"/>
                    <a:pt x="14317" y="1034"/>
                    <a:pt x="14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7"/>
            <p:cNvSpPr/>
            <p:nvPr/>
          </p:nvSpPr>
          <p:spPr>
            <a:xfrm>
              <a:off x="3585178" y="3235347"/>
              <a:ext cx="179651" cy="75967"/>
            </a:xfrm>
            <a:custGeom>
              <a:avLst/>
              <a:gdLst/>
              <a:ahLst/>
              <a:cxnLst/>
              <a:rect l="l" t="t" r="r" b="b"/>
              <a:pathLst>
                <a:path w="6825" h="2886" extrusionOk="0">
                  <a:moveTo>
                    <a:pt x="3863" y="1"/>
                  </a:moveTo>
                  <a:cubicBezTo>
                    <a:pt x="3508" y="1"/>
                    <a:pt x="2945" y="272"/>
                    <a:pt x="1505" y="1151"/>
                  </a:cubicBezTo>
                  <a:cubicBezTo>
                    <a:pt x="1366" y="1206"/>
                    <a:pt x="0" y="2335"/>
                    <a:pt x="852" y="2335"/>
                  </a:cubicBezTo>
                  <a:cubicBezTo>
                    <a:pt x="929" y="2335"/>
                    <a:pt x="1024" y="2326"/>
                    <a:pt x="1141" y="2306"/>
                  </a:cubicBezTo>
                  <a:cubicBezTo>
                    <a:pt x="1659" y="2219"/>
                    <a:pt x="2085" y="2184"/>
                    <a:pt x="2450" y="2184"/>
                  </a:cubicBezTo>
                  <a:cubicBezTo>
                    <a:pt x="3757" y="2184"/>
                    <a:pt x="4280" y="2639"/>
                    <a:pt x="5396" y="2853"/>
                  </a:cubicBezTo>
                  <a:cubicBezTo>
                    <a:pt x="5570" y="2876"/>
                    <a:pt x="5753" y="2886"/>
                    <a:pt x="5938" y="2886"/>
                  </a:cubicBezTo>
                  <a:cubicBezTo>
                    <a:pt x="6238" y="2886"/>
                    <a:pt x="6543" y="2860"/>
                    <a:pt x="6825" y="2822"/>
                  </a:cubicBezTo>
                  <a:lnTo>
                    <a:pt x="6278" y="695"/>
                  </a:lnTo>
                  <a:cubicBezTo>
                    <a:pt x="4458" y="604"/>
                    <a:pt x="4392" y="1"/>
                    <a:pt x="3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7"/>
            <p:cNvSpPr/>
            <p:nvPr/>
          </p:nvSpPr>
          <p:spPr>
            <a:xfrm>
              <a:off x="1692564" y="3390439"/>
              <a:ext cx="441692" cy="84021"/>
            </a:xfrm>
            <a:custGeom>
              <a:avLst/>
              <a:gdLst/>
              <a:ahLst/>
              <a:cxnLst/>
              <a:rect l="l" t="t" r="r" b="b"/>
              <a:pathLst>
                <a:path w="16780" h="3192" extrusionOk="0">
                  <a:moveTo>
                    <a:pt x="761" y="0"/>
                  </a:moveTo>
                  <a:cubicBezTo>
                    <a:pt x="335" y="0"/>
                    <a:pt x="1" y="335"/>
                    <a:pt x="1" y="760"/>
                  </a:cubicBezTo>
                  <a:lnTo>
                    <a:pt x="1" y="2432"/>
                  </a:lnTo>
                  <a:cubicBezTo>
                    <a:pt x="1" y="2857"/>
                    <a:pt x="335" y="3192"/>
                    <a:pt x="761" y="3192"/>
                  </a:cubicBezTo>
                  <a:lnTo>
                    <a:pt x="16019" y="3192"/>
                  </a:lnTo>
                  <a:cubicBezTo>
                    <a:pt x="16445" y="3192"/>
                    <a:pt x="16779" y="2857"/>
                    <a:pt x="16779" y="2432"/>
                  </a:cubicBezTo>
                  <a:lnTo>
                    <a:pt x="16779" y="760"/>
                  </a:lnTo>
                  <a:cubicBezTo>
                    <a:pt x="16779" y="335"/>
                    <a:pt x="16445" y="0"/>
                    <a:pt x="16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7"/>
            <p:cNvSpPr/>
            <p:nvPr/>
          </p:nvSpPr>
          <p:spPr>
            <a:xfrm>
              <a:off x="1692564" y="3468038"/>
              <a:ext cx="442481" cy="26"/>
            </a:xfrm>
            <a:custGeom>
              <a:avLst/>
              <a:gdLst/>
              <a:ahLst/>
              <a:cxnLst/>
              <a:rect l="l" t="t" r="r" b="b"/>
              <a:pathLst>
                <a:path w="16810" h="1" fill="none" extrusionOk="0">
                  <a:moveTo>
                    <a:pt x="16810" y="1"/>
                  </a:moveTo>
                  <a:lnTo>
                    <a:pt x="1" y="1"/>
                  </a:lnTo>
                </a:path>
              </a:pathLst>
            </a:custGeom>
            <a:solidFill>
              <a:schemeClr val="accent6"/>
            </a:solidFill>
            <a:ln w="288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7"/>
            <p:cNvSpPr/>
            <p:nvPr/>
          </p:nvSpPr>
          <p:spPr>
            <a:xfrm>
              <a:off x="1897406" y="3474434"/>
              <a:ext cx="33614" cy="556089"/>
            </a:xfrm>
            <a:custGeom>
              <a:avLst/>
              <a:gdLst/>
              <a:ahLst/>
              <a:cxnLst/>
              <a:rect l="l" t="t" r="r" b="b"/>
              <a:pathLst>
                <a:path w="1277" h="21126" extrusionOk="0">
                  <a:moveTo>
                    <a:pt x="0" y="1"/>
                  </a:moveTo>
                  <a:lnTo>
                    <a:pt x="0" y="21126"/>
                  </a:lnTo>
                  <a:lnTo>
                    <a:pt x="1277" y="21126"/>
                  </a:lnTo>
                  <a:lnTo>
                    <a:pt x="1277" y="1"/>
                  </a:lnTo>
                  <a:close/>
                </a:path>
              </a:pathLst>
            </a:custGeom>
            <a:solidFill>
              <a:schemeClr val="accent6"/>
            </a:solidFill>
            <a:ln w="98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7"/>
            <p:cNvSpPr/>
            <p:nvPr/>
          </p:nvSpPr>
          <p:spPr>
            <a:xfrm>
              <a:off x="1867793" y="3761665"/>
              <a:ext cx="90444" cy="169649"/>
            </a:xfrm>
            <a:custGeom>
              <a:avLst/>
              <a:gdLst/>
              <a:ahLst/>
              <a:cxnLst/>
              <a:rect l="l" t="t" r="r" b="b"/>
              <a:pathLst>
                <a:path w="3436" h="6445" extrusionOk="0">
                  <a:moveTo>
                    <a:pt x="0" y="1"/>
                  </a:moveTo>
                  <a:lnTo>
                    <a:pt x="0" y="6445"/>
                  </a:lnTo>
                  <a:lnTo>
                    <a:pt x="3435" y="6445"/>
                  </a:lnTo>
                  <a:lnTo>
                    <a:pt x="3435" y="1"/>
                  </a:ln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7"/>
            <p:cNvSpPr/>
            <p:nvPr/>
          </p:nvSpPr>
          <p:spPr>
            <a:xfrm>
              <a:off x="1612570" y="3931261"/>
              <a:ext cx="602496" cy="116056"/>
            </a:xfrm>
            <a:custGeom>
              <a:avLst/>
              <a:gdLst/>
              <a:ahLst/>
              <a:cxnLst/>
              <a:rect l="l" t="t" r="r" b="b"/>
              <a:pathLst>
                <a:path w="22889" h="4409" extrusionOk="0">
                  <a:moveTo>
                    <a:pt x="11480" y="0"/>
                  </a:moveTo>
                  <a:cubicBezTo>
                    <a:pt x="5700" y="0"/>
                    <a:pt x="1561" y="2325"/>
                    <a:pt x="0" y="3345"/>
                  </a:cubicBezTo>
                  <a:lnTo>
                    <a:pt x="0" y="4409"/>
                  </a:lnTo>
                  <a:cubicBezTo>
                    <a:pt x="1502" y="3388"/>
                    <a:pt x="5614" y="943"/>
                    <a:pt x="11487" y="943"/>
                  </a:cubicBezTo>
                  <a:cubicBezTo>
                    <a:pt x="11559" y="943"/>
                    <a:pt x="11631" y="943"/>
                    <a:pt x="11703" y="944"/>
                  </a:cubicBezTo>
                  <a:cubicBezTo>
                    <a:pt x="17356" y="1035"/>
                    <a:pt x="21368" y="3376"/>
                    <a:pt x="22888" y="4409"/>
                  </a:cubicBezTo>
                  <a:lnTo>
                    <a:pt x="22888" y="3345"/>
                  </a:lnTo>
                  <a:cubicBezTo>
                    <a:pt x="21277" y="2312"/>
                    <a:pt x="17265" y="62"/>
                    <a:pt x="11703" y="2"/>
                  </a:cubicBezTo>
                  <a:cubicBezTo>
                    <a:pt x="11628" y="1"/>
                    <a:pt x="11554" y="0"/>
                    <a:pt x="11480" y="0"/>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7"/>
            <p:cNvSpPr/>
            <p:nvPr/>
          </p:nvSpPr>
          <p:spPr>
            <a:xfrm>
              <a:off x="2175819" y="4008097"/>
              <a:ext cx="78441" cy="78441"/>
            </a:xfrm>
            <a:custGeom>
              <a:avLst/>
              <a:gdLst/>
              <a:ahLst/>
              <a:cxnLst/>
              <a:rect l="l" t="t" r="r" b="b"/>
              <a:pathLst>
                <a:path w="2980" h="2980" extrusionOk="0">
                  <a:moveTo>
                    <a:pt x="1490" y="1"/>
                  </a:moveTo>
                  <a:cubicBezTo>
                    <a:pt x="670" y="1"/>
                    <a:pt x="1" y="669"/>
                    <a:pt x="1" y="1490"/>
                  </a:cubicBezTo>
                  <a:cubicBezTo>
                    <a:pt x="1" y="2311"/>
                    <a:pt x="670" y="2979"/>
                    <a:pt x="1490" y="2979"/>
                  </a:cubicBezTo>
                  <a:cubicBezTo>
                    <a:pt x="2311" y="2979"/>
                    <a:pt x="2980" y="2311"/>
                    <a:pt x="2980" y="1490"/>
                  </a:cubicBezTo>
                  <a:cubicBezTo>
                    <a:pt x="2980" y="669"/>
                    <a:pt x="2311" y="1"/>
                    <a:pt x="1490" y="1"/>
                  </a:cubicBezTo>
                  <a:close/>
                </a:path>
              </a:pathLst>
            </a:custGeom>
            <a:solidFill>
              <a:srgbClr val="034C8A"/>
            </a:solidFill>
            <a:ln w="9125" cap="rnd" cmpd="sng">
              <a:solidFill>
                <a:srgbClr val="034C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7"/>
            <p:cNvSpPr/>
            <p:nvPr/>
          </p:nvSpPr>
          <p:spPr>
            <a:xfrm>
              <a:off x="1573349" y="4008097"/>
              <a:ext cx="77651" cy="78441"/>
            </a:xfrm>
            <a:custGeom>
              <a:avLst/>
              <a:gdLst/>
              <a:ahLst/>
              <a:cxnLst/>
              <a:rect l="l" t="t" r="r" b="b"/>
              <a:pathLst>
                <a:path w="2950" h="2980" extrusionOk="0">
                  <a:moveTo>
                    <a:pt x="1490" y="1"/>
                  </a:moveTo>
                  <a:cubicBezTo>
                    <a:pt x="670" y="1"/>
                    <a:pt x="1" y="669"/>
                    <a:pt x="1" y="1490"/>
                  </a:cubicBezTo>
                  <a:cubicBezTo>
                    <a:pt x="1" y="2311"/>
                    <a:pt x="670" y="2979"/>
                    <a:pt x="1490" y="2979"/>
                  </a:cubicBezTo>
                  <a:cubicBezTo>
                    <a:pt x="2281" y="2979"/>
                    <a:pt x="2949" y="2311"/>
                    <a:pt x="2949" y="1490"/>
                  </a:cubicBezTo>
                  <a:cubicBezTo>
                    <a:pt x="2949" y="669"/>
                    <a:pt x="2281" y="1"/>
                    <a:pt x="1490" y="1"/>
                  </a:cubicBezTo>
                  <a:close/>
                </a:path>
              </a:pathLst>
            </a:custGeom>
            <a:solidFill>
              <a:srgbClr val="034C8A"/>
            </a:solidFill>
            <a:ln w="9125" cap="rnd" cmpd="sng">
              <a:solidFill>
                <a:srgbClr val="034C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7"/>
            <p:cNvSpPr/>
            <p:nvPr/>
          </p:nvSpPr>
          <p:spPr>
            <a:xfrm>
              <a:off x="1877401" y="4011308"/>
              <a:ext cx="72018" cy="72018"/>
            </a:xfrm>
            <a:custGeom>
              <a:avLst/>
              <a:gdLst/>
              <a:ahLst/>
              <a:cxnLst/>
              <a:rect l="l" t="t" r="r" b="b"/>
              <a:pathLst>
                <a:path w="2736" h="2736" extrusionOk="0">
                  <a:moveTo>
                    <a:pt x="1368" y="0"/>
                  </a:moveTo>
                  <a:cubicBezTo>
                    <a:pt x="608" y="0"/>
                    <a:pt x="0" y="608"/>
                    <a:pt x="0" y="1368"/>
                  </a:cubicBezTo>
                  <a:cubicBezTo>
                    <a:pt x="0" y="2128"/>
                    <a:pt x="608" y="2736"/>
                    <a:pt x="1368" y="2736"/>
                  </a:cubicBezTo>
                  <a:cubicBezTo>
                    <a:pt x="2128" y="2736"/>
                    <a:pt x="2736" y="2128"/>
                    <a:pt x="2736" y="1368"/>
                  </a:cubicBezTo>
                  <a:cubicBezTo>
                    <a:pt x="2736" y="608"/>
                    <a:pt x="2128" y="0"/>
                    <a:pt x="1368" y="0"/>
                  </a:cubicBezTo>
                  <a:close/>
                </a:path>
              </a:pathLst>
            </a:custGeom>
            <a:solidFill>
              <a:schemeClr val="accent6"/>
            </a:solidFill>
            <a:ln w="91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7"/>
            <p:cNvSpPr/>
            <p:nvPr/>
          </p:nvSpPr>
          <p:spPr>
            <a:xfrm>
              <a:off x="2115014" y="3872088"/>
              <a:ext cx="197656" cy="219240"/>
            </a:xfrm>
            <a:custGeom>
              <a:avLst/>
              <a:gdLst/>
              <a:ahLst/>
              <a:cxnLst/>
              <a:rect l="l" t="t" r="r" b="b"/>
              <a:pathLst>
                <a:path w="7509" h="8329" extrusionOk="0">
                  <a:moveTo>
                    <a:pt x="1764" y="0"/>
                  </a:moveTo>
                  <a:lnTo>
                    <a:pt x="1764" y="61"/>
                  </a:lnTo>
                  <a:cubicBezTo>
                    <a:pt x="1764" y="61"/>
                    <a:pt x="396" y="4013"/>
                    <a:pt x="214" y="5745"/>
                  </a:cubicBezTo>
                  <a:cubicBezTo>
                    <a:pt x="1" y="7508"/>
                    <a:pt x="457" y="8329"/>
                    <a:pt x="973" y="8329"/>
                  </a:cubicBezTo>
                  <a:cubicBezTo>
                    <a:pt x="1490" y="8329"/>
                    <a:pt x="6627" y="7903"/>
                    <a:pt x="6627" y="7903"/>
                  </a:cubicBezTo>
                  <a:cubicBezTo>
                    <a:pt x="6627" y="7903"/>
                    <a:pt x="7509" y="6535"/>
                    <a:pt x="7509" y="6292"/>
                  </a:cubicBezTo>
                  <a:cubicBezTo>
                    <a:pt x="7509" y="6019"/>
                    <a:pt x="6445" y="3496"/>
                    <a:pt x="6445" y="2675"/>
                  </a:cubicBezTo>
                  <a:cubicBezTo>
                    <a:pt x="6445" y="1854"/>
                    <a:pt x="5685" y="0"/>
                    <a:pt x="56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7"/>
            <p:cNvSpPr/>
            <p:nvPr/>
          </p:nvSpPr>
          <p:spPr>
            <a:xfrm>
              <a:off x="1493355" y="3872088"/>
              <a:ext cx="201657" cy="213870"/>
            </a:xfrm>
            <a:custGeom>
              <a:avLst/>
              <a:gdLst/>
              <a:ahLst/>
              <a:cxnLst/>
              <a:rect l="l" t="t" r="r" b="b"/>
              <a:pathLst>
                <a:path w="7661" h="8125" extrusionOk="0">
                  <a:moveTo>
                    <a:pt x="2766" y="0"/>
                  </a:moveTo>
                  <a:lnTo>
                    <a:pt x="2766" y="61"/>
                  </a:lnTo>
                  <a:lnTo>
                    <a:pt x="2766" y="3192"/>
                  </a:lnTo>
                  <a:cubicBezTo>
                    <a:pt x="2766" y="3192"/>
                    <a:pt x="0" y="5776"/>
                    <a:pt x="0" y="6657"/>
                  </a:cubicBezTo>
                  <a:cubicBezTo>
                    <a:pt x="0" y="7484"/>
                    <a:pt x="991" y="8124"/>
                    <a:pt x="1791" y="8124"/>
                  </a:cubicBezTo>
                  <a:cubicBezTo>
                    <a:pt x="1844" y="8124"/>
                    <a:pt x="1895" y="8122"/>
                    <a:pt x="1946" y="8116"/>
                  </a:cubicBezTo>
                  <a:cubicBezTo>
                    <a:pt x="2209" y="8075"/>
                    <a:pt x="2841" y="8072"/>
                    <a:pt x="3578" y="8072"/>
                  </a:cubicBezTo>
                  <a:cubicBezTo>
                    <a:pt x="3725" y="8072"/>
                    <a:pt x="3877" y="8072"/>
                    <a:pt x="4031" y="8072"/>
                  </a:cubicBezTo>
                  <a:cubicBezTo>
                    <a:pt x="5416" y="8072"/>
                    <a:pt x="6973" y="8061"/>
                    <a:pt x="7174" y="7842"/>
                  </a:cubicBezTo>
                  <a:cubicBezTo>
                    <a:pt x="7569" y="7447"/>
                    <a:pt x="7660" y="2949"/>
                    <a:pt x="7660" y="2949"/>
                  </a:cubicBezTo>
                  <a:lnTo>
                    <a:pt x="70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7"/>
            <p:cNvSpPr/>
            <p:nvPr/>
          </p:nvSpPr>
          <p:spPr>
            <a:xfrm>
              <a:off x="1518151" y="3139217"/>
              <a:ext cx="824921" cy="772223"/>
            </a:xfrm>
            <a:custGeom>
              <a:avLst/>
              <a:gdLst/>
              <a:ahLst/>
              <a:cxnLst/>
              <a:rect l="l" t="t" r="r" b="b"/>
              <a:pathLst>
                <a:path w="31339" h="29337" extrusionOk="0">
                  <a:moveTo>
                    <a:pt x="8329" y="0"/>
                  </a:moveTo>
                  <a:lnTo>
                    <a:pt x="8329" y="30"/>
                  </a:lnTo>
                  <a:cubicBezTo>
                    <a:pt x="8329" y="30"/>
                    <a:pt x="4590" y="1793"/>
                    <a:pt x="3223" y="3678"/>
                  </a:cubicBezTo>
                  <a:cubicBezTo>
                    <a:pt x="1855" y="5623"/>
                    <a:pt x="1368" y="5441"/>
                    <a:pt x="760" y="6231"/>
                  </a:cubicBezTo>
                  <a:cubicBezTo>
                    <a:pt x="153" y="7021"/>
                    <a:pt x="1" y="7629"/>
                    <a:pt x="457" y="8663"/>
                  </a:cubicBezTo>
                  <a:cubicBezTo>
                    <a:pt x="882" y="9666"/>
                    <a:pt x="1156" y="26870"/>
                    <a:pt x="1156" y="26870"/>
                  </a:cubicBezTo>
                  <a:lnTo>
                    <a:pt x="1156" y="29210"/>
                  </a:lnTo>
                  <a:cubicBezTo>
                    <a:pt x="1156" y="29210"/>
                    <a:pt x="2400" y="28839"/>
                    <a:pt x="3134" y="28839"/>
                  </a:cubicBezTo>
                  <a:cubicBezTo>
                    <a:pt x="3187" y="28839"/>
                    <a:pt x="3237" y="28841"/>
                    <a:pt x="3283" y="28845"/>
                  </a:cubicBezTo>
                  <a:cubicBezTo>
                    <a:pt x="3952" y="28906"/>
                    <a:pt x="5776" y="29210"/>
                    <a:pt x="6475" y="29332"/>
                  </a:cubicBezTo>
                  <a:cubicBezTo>
                    <a:pt x="6493" y="29335"/>
                    <a:pt x="6510" y="29337"/>
                    <a:pt x="6526" y="29337"/>
                  </a:cubicBezTo>
                  <a:cubicBezTo>
                    <a:pt x="7129" y="29337"/>
                    <a:pt x="6870" y="27234"/>
                    <a:pt x="6870" y="27234"/>
                  </a:cubicBezTo>
                  <a:lnTo>
                    <a:pt x="7448" y="25471"/>
                  </a:lnTo>
                  <a:cubicBezTo>
                    <a:pt x="7448" y="25471"/>
                    <a:pt x="7934" y="13739"/>
                    <a:pt x="8329" y="12766"/>
                  </a:cubicBezTo>
                  <a:cubicBezTo>
                    <a:pt x="8694" y="11793"/>
                    <a:pt x="11794" y="10031"/>
                    <a:pt x="11794" y="10031"/>
                  </a:cubicBezTo>
                  <a:cubicBezTo>
                    <a:pt x="11794" y="10031"/>
                    <a:pt x="11794" y="9814"/>
                    <a:pt x="12785" y="9814"/>
                  </a:cubicBezTo>
                  <a:cubicBezTo>
                    <a:pt x="13280" y="9814"/>
                    <a:pt x="14023" y="9868"/>
                    <a:pt x="15138" y="10031"/>
                  </a:cubicBezTo>
                  <a:cubicBezTo>
                    <a:pt x="15600" y="10098"/>
                    <a:pt x="16060" y="10126"/>
                    <a:pt x="16512" y="10126"/>
                  </a:cubicBezTo>
                  <a:cubicBezTo>
                    <a:pt x="18629" y="10126"/>
                    <a:pt x="20557" y="9516"/>
                    <a:pt x="21649" y="9516"/>
                  </a:cubicBezTo>
                  <a:cubicBezTo>
                    <a:pt x="22008" y="9516"/>
                    <a:pt x="22277" y="9582"/>
                    <a:pt x="22433" y="9757"/>
                  </a:cubicBezTo>
                  <a:cubicBezTo>
                    <a:pt x="23192" y="10638"/>
                    <a:pt x="23284" y="14985"/>
                    <a:pt x="23284" y="17325"/>
                  </a:cubicBezTo>
                  <a:cubicBezTo>
                    <a:pt x="23284" y="19696"/>
                    <a:pt x="23557" y="21277"/>
                    <a:pt x="23284" y="22645"/>
                  </a:cubicBezTo>
                  <a:cubicBezTo>
                    <a:pt x="23041" y="24013"/>
                    <a:pt x="23800" y="27599"/>
                    <a:pt x="23892" y="28086"/>
                  </a:cubicBezTo>
                  <a:cubicBezTo>
                    <a:pt x="24013" y="28572"/>
                    <a:pt x="23983" y="29149"/>
                    <a:pt x="23983" y="29149"/>
                  </a:cubicBezTo>
                  <a:cubicBezTo>
                    <a:pt x="23983" y="29149"/>
                    <a:pt x="24621" y="28693"/>
                    <a:pt x="25867" y="28693"/>
                  </a:cubicBezTo>
                  <a:cubicBezTo>
                    <a:pt x="27144" y="28693"/>
                    <a:pt x="29211" y="28572"/>
                    <a:pt x="29211" y="28572"/>
                  </a:cubicBezTo>
                  <a:cubicBezTo>
                    <a:pt x="29211" y="28572"/>
                    <a:pt x="28360" y="25715"/>
                    <a:pt x="29211" y="23861"/>
                  </a:cubicBezTo>
                  <a:cubicBezTo>
                    <a:pt x="30092" y="22006"/>
                    <a:pt x="30487" y="15046"/>
                    <a:pt x="30487" y="13070"/>
                  </a:cubicBezTo>
                  <a:cubicBezTo>
                    <a:pt x="30487" y="11094"/>
                    <a:pt x="31339" y="7265"/>
                    <a:pt x="30487" y="5775"/>
                  </a:cubicBezTo>
                  <a:cubicBezTo>
                    <a:pt x="29606" y="4286"/>
                    <a:pt x="21308" y="0"/>
                    <a:pt x="21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7"/>
            <p:cNvSpPr/>
            <p:nvPr/>
          </p:nvSpPr>
          <p:spPr>
            <a:xfrm>
              <a:off x="1542947" y="2564729"/>
              <a:ext cx="707312" cy="651298"/>
            </a:xfrm>
            <a:custGeom>
              <a:avLst/>
              <a:gdLst/>
              <a:ahLst/>
              <a:cxnLst/>
              <a:rect l="l" t="t" r="r" b="b"/>
              <a:pathLst>
                <a:path w="26871" h="24743" extrusionOk="0">
                  <a:moveTo>
                    <a:pt x="10913" y="1"/>
                  </a:moveTo>
                  <a:lnTo>
                    <a:pt x="10913" y="31"/>
                  </a:lnTo>
                  <a:cubicBezTo>
                    <a:pt x="7235" y="1490"/>
                    <a:pt x="2736" y="2554"/>
                    <a:pt x="1642" y="6870"/>
                  </a:cubicBezTo>
                  <a:cubicBezTo>
                    <a:pt x="1369" y="7934"/>
                    <a:pt x="1217" y="8998"/>
                    <a:pt x="973" y="10032"/>
                  </a:cubicBezTo>
                  <a:cubicBezTo>
                    <a:pt x="761" y="10761"/>
                    <a:pt x="1" y="11916"/>
                    <a:pt x="366" y="12676"/>
                  </a:cubicBezTo>
                  <a:cubicBezTo>
                    <a:pt x="852" y="13649"/>
                    <a:pt x="3344" y="13983"/>
                    <a:pt x="4287" y="14044"/>
                  </a:cubicBezTo>
                  <a:lnTo>
                    <a:pt x="10913" y="24743"/>
                  </a:lnTo>
                  <a:lnTo>
                    <a:pt x="19454" y="22706"/>
                  </a:lnTo>
                  <a:lnTo>
                    <a:pt x="24409" y="13284"/>
                  </a:lnTo>
                  <a:lnTo>
                    <a:pt x="25959" y="12828"/>
                  </a:lnTo>
                  <a:cubicBezTo>
                    <a:pt x="25959" y="12828"/>
                    <a:pt x="25995" y="12830"/>
                    <a:pt x="26054" y="12830"/>
                  </a:cubicBezTo>
                  <a:cubicBezTo>
                    <a:pt x="26287" y="12830"/>
                    <a:pt x="26871" y="12791"/>
                    <a:pt x="26871" y="12402"/>
                  </a:cubicBezTo>
                  <a:cubicBezTo>
                    <a:pt x="26871" y="11187"/>
                    <a:pt x="26354" y="9819"/>
                    <a:pt x="26080" y="8664"/>
                  </a:cubicBezTo>
                  <a:cubicBezTo>
                    <a:pt x="25685" y="6962"/>
                    <a:pt x="25503" y="4803"/>
                    <a:pt x="24743" y="3253"/>
                  </a:cubicBezTo>
                  <a:cubicBezTo>
                    <a:pt x="23861" y="1430"/>
                    <a:pt x="21551" y="1369"/>
                    <a:pt x="19788" y="974"/>
                  </a:cubicBezTo>
                  <a:cubicBezTo>
                    <a:pt x="18481" y="670"/>
                    <a:pt x="17174" y="305"/>
                    <a:pt x="158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7"/>
            <p:cNvSpPr/>
            <p:nvPr/>
          </p:nvSpPr>
          <p:spPr>
            <a:xfrm>
              <a:off x="1709384" y="2775651"/>
              <a:ext cx="48591" cy="236376"/>
            </a:xfrm>
            <a:custGeom>
              <a:avLst/>
              <a:gdLst/>
              <a:ahLst/>
              <a:cxnLst/>
              <a:rect l="l" t="t" r="r" b="b"/>
              <a:pathLst>
                <a:path w="1846" h="8980" extrusionOk="0">
                  <a:moveTo>
                    <a:pt x="1425" y="0"/>
                  </a:moveTo>
                  <a:lnTo>
                    <a:pt x="1425" y="0"/>
                  </a:lnTo>
                  <a:cubicBezTo>
                    <a:pt x="1423" y="0"/>
                    <a:pt x="1424" y="43"/>
                    <a:pt x="1429" y="134"/>
                  </a:cubicBezTo>
                  <a:cubicBezTo>
                    <a:pt x="1459" y="924"/>
                    <a:pt x="1125" y="3964"/>
                    <a:pt x="760" y="5332"/>
                  </a:cubicBezTo>
                  <a:cubicBezTo>
                    <a:pt x="662" y="5683"/>
                    <a:pt x="464" y="5746"/>
                    <a:pt x="335" y="5746"/>
                  </a:cubicBezTo>
                  <a:cubicBezTo>
                    <a:pt x="263" y="5746"/>
                    <a:pt x="213" y="5727"/>
                    <a:pt x="213" y="5727"/>
                  </a:cubicBezTo>
                  <a:lnTo>
                    <a:pt x="0" y="8979"/>
                  </a:lnTo>
                  <a:cubicBezTo>
                    <a:pt x="0" y="8979"/>
                    <a:pt x="1003" y="8006"/>
                    <a:pt x="1429" y="6335"/>
                  </a:cubicBezTo>
                  <a:cubicBezTo>
                    <a:pt x="1846" y="4806"/>
                    <a:pt x="1449" y="0"/>
                    <a:pt x="1425" y="0"/>
                  </a:cubicBezTo>
                  <a:close/>
                </a:path>
              </a:pathLst>
            </a:custGeom>
            <a:solidFill>
              <a:srgbClr val="03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7"/>
            <p:cNvSpPr/>
            <p:nvPr/>
          </p:nvSpPr>
          <p:spPr>
            <a:xfrm>
              <a:off x="2057631" y="2771650"/>
              <a:ext cx="48618" cy="236376"/>
            </a:xfrm>
            <a:custGeom>
              <a:avLst/>
              <a:gdLst/>
              <a:ahLst/>
              <a:cxnLst/>
              <a:rect l="l" t="t" r="r" b="b"/>
              <a:pathLst>
                <a:path w="1847" h="8980" extrusionOk="0">
                  <a:moveTo>
                    <a:pt x="422" y="1"/>
                  </a:moveTo>
                  <a:lnTo>
                    <a:pt x="422" y="1"/>
                  </a:lnTo>
                  <a:cubicBezTo>
                    <a:pt x="397" y="1"/>
                    <a:pt x="1" y="4806"/>
                    <a:pt x="418" y="6335"/>
                  </a:cubicBezTo>
                  <a:cubicBezTo>
                    <a:pt x="813" y="8006"/>
                    <a:pt x="1846" y="8979"/>
                    <a:pt x="1846" y="8979"/>
                  </a:cubicBezTo>
                  <a:lnTo>
                    <a:pt x="1725" y="6000"/>
                  </a:lnTo>
                  <a:lnTo>
                    <a:pt x="1482" y="5909"/>
                  </a:lnTo>
                  <a:cubicBezTo>
                    <a:pt x="1330" y="5879"/>
                    <a:pt x="1178" y="5727"/>
                    <a:pt x="1117" y="5575"/>
                  </a:cubicBezTo>
                  <a:cubicBezTo>
                    <a:pt x="935" y="4541"/>
                    <a:pt x="357" y="1015"/>
                    <a:pt x="418" y="134"/>
                  </a:cubicBezTo>
                  <a:cubicBezTo>
                    <a:pt x="423" y="43"/>
                    <a:pt x="424" y="1"/>
                    <a:pt x="422" y="1"/>
                  </a:cubicBezTo>
                  <a:close/>
                </a:path>
              </a:pathLst>
            </a:custGeom>
            <a:solidFill>
              <a:srgbClr val="034C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7"/>
            <p:cNvSpPr/>
            <p:nvPr/>
          </p:nvSpPr>
          <p:spPr>
            <a:xfrm>
              <a:off x="1777375" y="2507925"/>
              <a:ext cx="241667" cy="216055"/>
            </a:xfrm>
            <a:custGeom>
              <a:avLst/>
              <a:gdLst/>
              <a:ahLst/>
              <a:cxnLst/>
              <a:rect l="l" t="t" r="r" b="b"/>
              <a:pathLst>
                <a:path w="9181" h="8208" fill="none" extrusionOk="0">
                  <a:moveTo>
                    <a:pt x="9180" y="4104"/>
                  </a:moveTo>
                  <a:cubicBezTo>
                    <a:pt x="9180" y="6384"/>
                    <a:pt x="7144" y="8208"/>
                    <a:pt x="4591" y="8208"/>
                  </a:cubicBezTo>
                  <a:cubicBezTo>
                    <a:pt x="2037" y="8208"/>
                    <a:pt x="1" y="6384"/>
                    <a:pt x="1" y="4104"/>
                  </a:cubicBezTo>
                  <a:cubicBezTo>
                    <a:pt x="1" y="1855"/>
                    <a:pt x="2037" y="1"/>
                    <a:pt x="4591" y="1"/>
                  </a:cubicBezTo>
                  <a:cubicBezTo>
                    <a:pt x="7144" y="1"/>
                    <a:pt x="9180" y="1855"/>
                    <a:pt x="9180" y="4104"/>
                  </a:cubicBezTo>
                  <a:close/>
                </a:path>
              </a:pathLst>
            </a:custGeom>
            <a:noFill/>
            <a:ln w="8350"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7"/>
            <p:cNvSpPr/>
            <p:nvPr/>
          </p:nvSpPr>
          <p:spPr>
            <a:xfrm>
              <a:off x="1812595" y="2525534"/>
              <a:ext cx="184837" cy="174439"/>
            </a:xfrm>
            <a:custGeom>
              <a:avLst/>
              <a:gdLst/>
              <a:ahLst/>
              <a:cxnLst/>
              <a:rect l="l" t="t" r="r" b="b"/>
              <a:pathLst>
                <a:path w="7022" h="6627" extrusionOk="0">
                  <a:moveTo>
                    <a:pt x="7022" y="1"/>
                  </a:moveTo>
                  <a:cubicBezTo>
                    <a:pt x="6991" y="1"/>
                    <a:pt x="61" y="1672"/>
                    <a:pt x="61" y="1672"/>
                  </a:cubicBezTo>
                  <a:cubicBezTo>
                    <a:pt x="0" y="1703"/>
                    <a:pt x="61" y="4013"/>
                    <a:pt x="61" y="4195"/>
                  </a:cubicBezTo>
                  <a:cubicBezTo>
                    <a:pt x="61" y="4590"/>
                    <a:pt x="31" y="4864"/>
                    <a:pt x="183" y="5168"/>
                  </a:cubicBezTo>
                  <a:cubicBezTo>
                    <a:pt x="608" y="5928"/>
                    <a:pt x="1307" y="6536"/>
                    <a:pt x="2189" y="6596"/>
                  </a:cubicBezTo>
                  <a:cubicBezTo>
                    <a:pt x="2386" y="6617"/>
                    <a:pt x="2580" y="6627"/>
                    <a:pt x="2772" y="6627"/>
                  </a:cubicBezTo>
                  <a:cubicBezTo>
                    <a:pt x="4005" y="6627"/>
                    <a:pt x="5141" y="6216"/>
                    <a:pt x="6140" y="5533"/>
                  </a:cubicBezTo>
                  <a:cubicBezTo>
                    <a:pt x="6262" y="5472"/>
                    <a:pt x="7022" y="4560"/>
                    <a:pt x="7022" y="4438"/>
                  </a:cubicBezTo>
                  <a:lnTo>
                    <a:pt x="70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7"/>
            <p:cNvSpPr/>
            <p:nvPr/>
          </p:nvSpPr>
          <p:spPr>
            <a:xfrm>
              <a:off x="1765372" y="2259098"/>
              <a:ext cx="251275" cy="375622"/>
            </a:xfrm>
            <a:custGeom>
              <a:avLst/>
              <a:gdLst/>
              <a:ahLst/>
              <a:cxnLst/>
              <a:rect l="l" t="t" r="r" b="b"/>
              <a:pathLst>
                <a:path w="9546" h="14270" extrusionOk="0">
                  <a:moveTo>
                    <a:pt x="4712" y="1"/>
                  </a:moveTo>
                  <a:cubicBezTo>
                    <a:pt x="3831" y="1"/>
                    <a:pt x="670" y="457"/>
                    <a:pt x="122" y="2828"/>
                  </a:cubicBezTo>
                  <a:cubicBezTo>
                    <a:pt x="122" y="2828"/>
                    <a:pt x="1" y="8451"/>
                    <a:pt x="122" y="10123"/>
                  </a:cubicBezTo>
                  <a:cubicBezTo>
                    <a:pt x="214" y="11764"/>
                    <a:pt x="2098" y="13709"/>
                    <a:pt x="3253" y="13861"/>
                  </a:cubicBezTo>
                  <a:cubicBezTo>
                    <a:pt x="3997" y="13976"/>
                    <a:pt x="4814" y="14270"/>
                    <a:pt x="5491" y="14270"/>
                  </a:cubicBezTo>
                  <a:cubicBezTo>
                    <a:pt x="5893" y="14270"/>
                    <a:pt x="6245" y="14167"/>
                    <a:pt x="6506" y="13861"/>
                  </a:cubicBezTo>
                  <a:cubicBezTo>
                    <a:pt x="7174" y="13071"/>
                    <a:pt x="8937" y="12007"/>
                    <a:pt x="9241" y="10639"/>
                  </a:cubicBezTo>
                  <a:cubicBezTo>
                    <a:pt x="9545" y="9272"/>
                    <a:pt x="9120" y="5442"/>
                    <a:pt x="9241" y="5016"/>
                  </a:cubicBezTo>
                  <a:cubicBezTo>
                    <a:pt x="9332" y="4591"/>
                    <a:pt x="8937" y="1399"/>
                    <a:pt x="8238" y="791"/>
                  </a:cubicBezTo>
                  <a:cubicBezTo>
                    <a:pt x="7539" y="183"/>
                    <a:pt x="5594" y="1"/>
                    <a:pt x="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7"/>
            <p:cNvSpPr/>
            <p:nvPr/>
          </p:nvSpPr>
          <p:spPr>
            <a:xfrm>
              <a:off x="1786193" y="2331906"/>
              <a:ext cx="211238" cy="208158"/>
            </a:xfrm>
            <a:custGeom>
              <a:avLst/>
              <a:gdLst/>
              <a:ahLst/>
              <a:cxnLst/>
              <a:rect l="l" t="t" r="r" b="b"/>
              <a:pathLst>
                <a:path w="8025" h="7908" extrusionOk="0">
                  <a:moveTo>
                    <a:pt x="1915" y="1"/>
                  </a:moveTo>
                  <a:cubicBezTo>
                    <a:pt x="1186" y="62"/>
                    <a:pt x="608" y="1825"/>
                    <a:pt x="608" y="1825"/>
                  </a:cubicBezTo>
                  <a:cubicBezTo>
                    <a:pt x="608" y="1825"/>
                    <a:pt x="0" y="4560"/>
                    <a:pt x="31" y="5442"/>
                  </a:cubicBezTo>
                  <a:cubicBezTo>
                    <a:pt x="119" y="6300"/>
                    <a:pt x="122" y="7907"/>
                    <a:pt x="795" y="7907"/>
                  </a:cubicBezTo>
                  <a:cubicBezTo>
                    <a:pt x="813" y="7907"/>
                    <a:pt x="832" y="7906"/>
                    <a:pt x="851" y="7904"/>
                  </a:cubicBezTo>
                  <a:cubicBezTo>
                    <a:pt x="1611" y="7843"/>
                    <a:pt x="2401" y="6050"/>
                    <a:pt x="3800" y="6050"/>
                  </a:cubicBezTo>
                  <a:cubicBezTo>
                    <a:pt x="5156" y="6050"/>
                    <a:pt x="5826" y="7452"/>
                    <a:pt x="6698" y="7452"/>
                  </a:cubicBezTo>
                  <a:cubicBezTo>
                    <a:pt x="6724" y="7452"/>
                    <a:pt x="6751" y="7450"/>
                    <a:pt x="6778" y="7448"/>
                  </a:cubicBezTo>
                  <a:cubicBezTo>
                    <a:pt x="7690" y="7387"/>
                    <a:pt x="7873" y="6354"/>
                    <a:pt x="7933" y="4621"/>
                  </a:cubicBezTo>
                  <a:cubicBezTo>
                    <a:pt x="8025" y="2858"/>
                    <a:pt x="6566" y="1"/>
                    <a:pt x="5715" y="1"/>
                  </a:cubicBezTo>
                  <a:cubicBezTo>
                    <a:pt x="4833" y="1"/>
                    <a:pt x="5137" y="882"/>
                    <a:pt x="3952" y="882"/>
                  </a:cubicBezTo>
                  <a:cubicBezTo>
                    <a:pt x="2766" y="882"/>
                    <a:pt x="2705" y="1"/>
                    <a:pt x="19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7"/>
            <p:cNvSpPr/>
            <p:nvPr/>
          </p:nvSpPr>
          <p:spPr>
            <a:xfrm>
              <a:off x="1867003" y="2889785"/>
              <a:ext cx="371253" cy="371858"/>
            </a:xfrm>
            <a:custGeom>
              <a:avLst/>
              <a:gdLst/>
              <a:ahLst/>
              <a:cxnLst/>
              <a:rect l="l" t="t" r="r" b="b"/>
              <a:pathLst>
                <a:path w="14104" h="14127" extrusionOk="0">
                  <a:moveTo>
                    <a:pt x="11680" y="0"/>
                  </a:moveTo>
                  <a:cubicBezTo>
                    <a:pt x="11447" y="0"/>
                    <a:pt x="11227" y="7"/>
                    <a:pt x="11034" y="23"/>
                  </a:cubicBezTo>
                  <a:cubicBezTo>
                    <a:pt x="9909" y="145"/>
                    <a:pt x="8997" y="1512"/>
                    <a:pt x="8997" y="1512"/>
                  </a:cubicBezTo>
                  <a:lnTo>
                    <a:pt x="8815" y="6406"/>
                  </a:lnTo>
                  <a:lnTo>
                    <a:pt x="8177" y="7288"/>
                  </a:lnTo>
                  <a:cubicBezTo>
                    <a:pt x="7538" y="8108"/>
                    <a:pt x="2523" y="11239"/>
                    <a:pt x="2523" y="11239"/>
                  </a:cubicBezTo>
                  <a:lnTo>
                    <a:pt x="1459" y="10540"/>
                  </a:lnTo>
                  <a:lnTo>
                    <a:pt x="0" y="11421"/>
                  </a:lnTo>
                  <a:lnTo>
                    <a:pt x="0" y="14127"/>
                  </a:lnTo>
                  <a:lnTo>
                    <a:pt x="912" y="14127"/>
                  </a:lnTo>
                  <a:lnTo>
                    <a:pt x="1733" y="13063"/>
                  </a:lnTo>
                  <a:lnTo>
                    <a:pt x="2736" y="13245"/>
                  </a:lnTo>
                  <a:lnTo>
                    <a:pt x="3131" y="14127"/>
                  </a:lnTo>
                  <a:lnTo>
                    <a:pt x="3769" y="14127"/>
                  </a:lnTo>
                  <a:lnTo>
                    <a:pt x="11338" y="9719"/>
                  </a:lnTo>
                  <a:cubicBezTo>
                    <a:pt x="11338" y="9719"/>
                    <a:pt x="12736" y="9202"/>
                    <a:pt x="13009" y="8807"/>
                  </a:cubicBezTo>
                  <a:cubicBezTo>
                    <a:pt x="13313" y="8382"/>
                    <a:pt x="12918" y="7531"/>
                    <a:pt x="12918" y="7531"/>
                  </a:cubicBezTo>
                  <a:lnTo>
                    <a:pt x="14104" y="145"/>
                  </a:lnTo>
                  <a:cubicBezTo>
                    <a:pt x="14104" y="145"/>
                    <a:pt x="12764" y="0"/>
                    <a:pt x="11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7"/>
            <p:cNvSpPr/>
            <p:nvPr/>
          </p:nvSpPr>
          <p:spPr>
            <a:xfrm>
              <a:off x="2053419" y="2855961"/>
              <a:ext cx="220846" cy="120057"/>
            </a:xfrm>
            <a:custGeom>
              <a:avLst/>
              <a:gdLst/>
              <a:ahLst/>
              <a:cxnLst/>
              <a:rect l="l" t="t" r="r" b="b"/>
              <a:pathLst>
                <a:path w="8390" h="4561" extrusionOk="0">
                  <a:moveTo>
                    <a:pt x="3253" y="1"/>
                  </a:moveTo>
                  <a:lnTo>
                    <a:pt x="0" y="3041"/>
                  </a:lnTo>
                  <a:lnTo>
                    <a:pt x="760" y="4560"/>
                  </a:lnTo>
                  <a:cubicBezTo>
                    <a:pt x="760" y="4560"/>
                    <a:pt x="2341" y="2797"/>
                    <a:pt x="3982" y="2645"/>
                  </a:cubicBezTo>
                  <a:cubicBezTo>
                    <a:pt x="5056" y="2564"/>
                    <a:pt x="6535" y="2551"/>
                    <a:pt x="7402" y="2551"/>
                  </a:cubicBezTo>
                  <a:cubicBezTo>
                    <a:pt x="7836" y="2551"/>
                    <a:pt x="8116" y="2554"/>
                    <a:pt x="8116" y="2554"/>
                  </a:cubicBezTo>
                  <a:lnTo>
                    <a:pt x="8390" y="609"/>
                  </a:lnTo>
                  <a:lnTo>
                    <a:pt x="3253" y="1"/>
                  </a:lnTo>
                  <a:close/>
                </a:path>
              </a:pathLst>
            </a:custGeom>
            <a:solidFill>
              <a:srgbClr val="BC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7"/>
            <p:cNvSpPr/>
            <p:nvPr/>
          </p:nvSpPr>
          <p:spPr>
            <a:xfrm>
              <a:off x="1577351" y="2903736"/>
              <a:ext cx="406472" cy="448772"/>
            </a:xfrm>
            <a:custGeom>
              <a:avLst/>
              <a:gdLst/>
              <a:ahLst/>
              <a:cxnLst/>
              <a:rect l="l" t="t" r="r" b="b"/>
              <a:pathLst>
                <a:path w="15442" h="17049" extrusionOk="0">
                  <a:moveTo>
                    <a:pt x="2253" y="1"/>
                  </a:moveTo>
                  <a:cubicBezTo>
                    <a:pt x="2162" y="1"/>
                    <a:pt x="2070" y="4"/>
                    <a:pt x="1977" y="10"/>
                  </a:cubicBezTo>
                  <a:cubicBezTo>
                    <a:pt x="1825" y="23"/>
                    <a:pt x="1666" y="28"/>
                    <a:pt x="1504" y="28"/>
                  </a:cubicBezTo>
                  <a:cubicBezTo>
                    <a:pt x="1216" y="28"/>
                    <a:pt x="922" y="14"/>
                    <a:pt x="652" y="14"/>
                  </a:cubicBezTo>
                  <a:cubicBezTo>
                    <a:pt x="406" y="14"/>
                    <a:pt x="180" y="26"/>
                    <a:pt x="1" y="70"/>
                  </a:cubicBezTo>
                  <a:cubicBezTo>
                    <a:pt x="153" y="1378"/>
                    <a:pt x="670" y="3900"/>
                    <a:pt x="1369" y="6302"/>
                  </a:cubicBezTo>
                  <a:cubicBezTo>
                    <a:pt x="1673" y="7426"/>
                    <a:pt x="1764" y="8034"/>
                    <a:pt x="2037" y="8338"/>
                  </a:cubicBezTo>
                  <a:cubicBezTo>
                    <a:pt x="2645" y="9098"/>
                    <a:pt x="9028" y="11682"/>
                    <a:pt x="9120" y="12107"/>
                  </a:cubicBezTo>
                  <a:cubicBezTo>
                    <a:pt x="9180" y="12533"/>
                    <a:pt x="9120" y="15299"/>
                    <a:pt x="9120" y="15299"/>
                  </a:cubicBezTo>
                  <a:lnTo>
                    <a:pt x="11399" y="16818"/>
                  </a:lnTo>
                  <a:cubicBezTo>
                    <a:pt x="11399" y="16818"/>
                    <a:pt x="13353" y="17048"/>
                    <a:pt x="14102" y="17048"/>
                  </a:cubicBezTo>
                  <a:cubicBezTo>
                    <a:pt x="14215" y="17048"/>
                    <a:pt x="14300" y="17043"/>
                    <a:pt x="14348" y="17031"/>
                  </a:cubicBezTo>
                  <a:cubicBezTo>
                    <a:pt x="14743" y="16970"/>
                    <a:pt x="15442" y="14600"/>
                    <a:pt x="15381" y="14265"/>
                  </a:cubicBezTo>
                  <a:cubicBezTo>
                    <a:pt x="15320" y="13931"/>
                    <a:pt x="14135" y="13657"/>
                    <a:pt x="14135" y="13657"/>
                  </a:cubicBezTo>
                  <a:lnTo>
                    <a:pt x="13740" y="12776"/>
                  </a:lnTo>
                  <a:lnTo>
                    <a:pt x="12737" y="12593"/>
                  </a:lnTo>
                  <a:lnTo>
                    <a:pt x="11916" y="13657"/>
                  </a:lnTo>
                  <a:lnTo>
                    <a:pt x="11004" y="13657"/>
                  </a:lnTo>
                  <a:lnTo>
                    <a:pt x="11004" y="10952"/>
                  </a:lnTo>
                  <a:lnTo>
                    <a:pt x="5442" y="5846"/>
                  </a:lnTo>
                  <a:lnTo>
                    <a:pt x="5229" y="861"/>
                  </a:lnTo>
                  <a:cubicBezTo>
                    <a:pt x="4490" y="577"/>
                    <a:pt x="3540" y="1"/>
                    <a:pt x="22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7"/>
            <p:cNvSpPr/>
            <p:nvPr/>
          </p:nvSpPr>
          <p:spPr>
            <a:xfrm>
              <a:off x="1572560" y="2895155"/>
              <a:ext cx="166437" cy="52856"/>
            </a:xfrm>
            <a:custGeom>
              <a:avLst/>
              <a:gdLst/>
              <a:ahLst/>
              <a:cxnLst/>
              <a:rect l="l" t="t" r="r" b="b"/>
              <a:pathLst>
                <a:path w="6323" h="2008" extrusionOk="0">
                  <a:moveTo>
                    <a:pt x="339" y="0"/>
                  </a:moveTo>
                  <a:cubicBezTo>
                    <a:pt x="182" y="0"/>
                    <a:pt x="65" y="10"/>
                    <a:pt x="0" y="32"/>
                  </a:cubicBezTo>
                  <a:lnTo>
                    <a:pt x="0" y="1400"/>
                  </a:lnTo>
                  <a:cubicBezTo>
                    <a:pt x="0" y="1400"/>
                    <a:pt x="1960" y="1148"/>
                    <a:pt x="2727" y="1148"/>
                  </a:cubicBezTo>
                  <a:cubicBezTo>
                    <a:pt x="2804" y="1148"/>
                    <a:pt x="2869" y="1151"/>
                    <a:pt x="2918" y="1156"/>
                  </a:cubicBezTo>
                  <a:cubicBezTo>
                    <a:pt x="3435" y="1217"/>
                    <a:pt x="5745" y="2007"/>
                    <a:pt x="5745" y="2007"/>
                  </a:cubicBezTo>
                  <a:lnTo>
                    <a:pt x="6323" y="761"/>
                  </a:lnTo>
                  <a:cubicBezTo>
                    <a:pt x="6323" y="761"/>
                    <a:pt x="1734" y="0"/>
                    <a:pt x="339" y="0"/>
                  </a:cubicBezTo>
                  <a:close/>
                </a:path>
              </a:pathLst>
            </a:custGeom>
            <a:solidFill>
              <a:srgbClr val="BC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7"/>
            <p:cNvSpPr/>
            <p:nvPr/>
          </p:nvSpPr>
          <p:spPr>
            <a:xfrm>
              <a:off x="956482" y="3107209"/>
              <a:ext cx="2733934" cy="96024"/>
            </a:xfrm>
            <a:custGeom>
              <a:avLst/>
              <a:gdLst/>
              <a:ahLst/>
              <a:cxnLst/>
              <a:rect l="l" t="t" r="r" b="b"/>
              <a:pathLst>
                <a:path w="103863" h="3648" extrusionOk="0">
                  <a:moveTo>
                    <a:pt x="1369" y="0"/>
                  </a:moveTo>
                  <a:cubicBezTo>
                    <a:pt x="609" y="0"/>
                    <a:pt x="1" y="608"/>
                    <a:pt x="1" y="1368"/>
                  </a:cubicBezTo>
                  <a:lnTo>
                    <a:pt x="1" y="2280"/>
                  </a:lnTo>
                  <a:cubicBezTo>
                    <a:pt x="1" y="3040"/>
                    <a:pt x="609" y="3648"/>
                    <a:pt x="1369" y="3648"/>
                  </a:cubicBezTo>
                  <a:lnTo>
                    <a:pt x="102495" y="3648"/>
                  </a:lnTo>
                  <a:cubicBezTo>
                    <a:pt x="103255" y="3648"/>
                    <a:pt x="103863" y="3040"/>
                    <a:pt x="103863" y="2280"/>
                  </a:cubicBezTo>
                  <a:lnTo>
                    <a:pt x="103863" y="1368"/>
                  </a:lnTo>
                  <a:cubicBezTo>
                    <a:pt x="103863" y="608"/>
                    <a:pt x="103255" y="0"/>
                    <a:pt x="1024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7"/>
            <p:cNvSpPr/>
            <p:nvPr/>
          </p:nvSpPr>
          <p:spPr>
            <a:xfrm>
              <a:off x="956482" y="3146403"/>
              <a:ext cx="2733934" cy="56830"/>
            </a:xfrm>
            <a:custGeom>
              <a:avLst/>
              <a:gdLst/>
              <a:ahLst/>
              <a:cxnLst/>
              <a:rect l="l" t="t" r="r" b="b"/>
              <a:pathLst>
                <a:path w="103863" h="2159" extrusionOk="0">
                  <a:moveTo>
                    <a:pt x="1" y="1"/>
                  </a:moveTo>
                  <a:lnTo>
                    <a:pt x="1" y="791"/>
                  </a:lnTo>
                  <a:cubicBezTo>
                    <a:pt x="1" y="1551"/>
                    <a:pt x="609" y="2159"/>
                    <a:pt x="1369" y="2159"/>
                  </a:cubicBezTo>
                  <a:lnTo>
                    <a:pt x="102495" y="2159"/>
                  </a:lnTo>
                  <a:cubicBezTo>
                    <a:pt x="103255" y="2159"/>
                    <a:pt x="103863" y="1551"/>
                    <a:pt x="103863" y="791"/>
                  </a:cubicBezTo>
                  <a:lnTo>
                    <a:pt x="103863" y="1"/>
                  </a:lnTo>
                  <a:cubicBezTo>
                    <a:pt x="103863" y="760"/>
                    <a:pt x="103255" y="1368"/>
                    <a:pt x="102495" y="1368"/>
                  </a:cubicBezTo>
                  <a:lnTo>
                    <a:pt x="1369" y="1368"/>
                  </a:lnTo>
                  <a:cubicBezTo>
                    <a:pt x="609" y="1368"/>
                    <a:pt x="1" y="760"/>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7"/>
            <p:cNvSpPr/>
            <p:nvPr/>
          </p:nvSpPr>
          <p:spPr>
            <a:xfrm>
              <a:off x="3228745" y="3203207"/>
              <a:ext cx="192049" cy="51224"/>
            </a:xfrm>
            <a:custGeom>
              <a:avLst/>
              <a:gdLst/>
              <a:ahLst/>
              <a:cxnLst/>
              <a:rect l="l" t="t" r="r" b="b"/>
              <a:pathLst>
                <a:path w="7296" h="1946" extrusionOk="0">
                  <a:moveTo>
                    <a:pt x="1" y="1"/>
                  </a:moveTo>
                  <a:lnTo>
                    <a:pt x="396" y="730"/>
                  </a:lnTo>
                  <a:cubicBezTo>
                    <a:pt x="821" y="1490"/>
                    <a:pt x="1672" y="1946"/>
                    <a:pt x="2523" y="1946"/>
                  </a:cubicBezTo>
                  <a:lnTo>
                    <a:pt x="7296" y="1946"/>
                  </a:lnTo>
                  <a:lnTo>
                    <a:pt x="7083" y="1"/>
                  </a:lnTo>
                  <a:close/>
                </a:path>
              </a:pathLst>
            </a:custGeom>
            <a:solidFill>
              <a:srgbClr val="434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7"/>
            <p:cNvSpPr/>
            <p:nvPr/>
          </p:nvSpPr>
          <p:spPr>
            <a:xfrm>
              <a:off x="3415161" y="3203207"/>
              <a:ext cx="126453" cy="884120"/>
            </a:xfrm>
            <a:custGeom>
              <a:avLst/>
              <a:gdLst/>
              <a:ahLst/>
              <a:cxnLst/>
              <a:rect l="l" t="t" r="r" b="b"/>
              <a:pathLst>
                <a:path w="4804" h="33588" extrusionOk="0">
                  <a:moveTo>
                    <a:pt x="1" y="1"/>
                  </a:moveTo>
                  <a:lnTo>
                    <a:pt x="214" y="1946"/>
                  </a:lnTo>
                  <a:lnTo>
                    <a:pt x="3405" y="33588"/>
                  </a:lnTo>
                  <a:lnTo>
                    <a:pt x="4803" y="33588"/>
                  </a:lnTo>
                  <a:lnTo>
                    <a:pt x="48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7"/>
            <p:cNvSpPr/>
            <p:nvPr/>
          </p:nvSpPr>
          <p:spPr>
            <a:xfrm>
              <a:off x="1226129" y="3203207"/>
              <a:ext cx="192839" cy="51224"/>
            </a:xfrm>
            <a:custGeom>
              <a:avLst/>
              <a:gdLst/>
              <a:ahLst/>
              <a:cxnLst/>
              <a:rect l="l" t="t" r="r" b="b"/>
              <a:pathLst>
                <a:path w="7326" h="1946" extrusionOk="0">
                  <a:moveTo>
                    <a:pt x="243" y="1"/>
                  </a:moveTo>
                  <a:lnTo>
                    <a:pt x="0" y="1946"/>
                  </a:lnTo>
                  <a:lnTo>
                    <a:pt x="4803" y="1946"/>
                  </a:lnTo>
                  <a:cubicBezTo>
                    <a:pt x="5654" y="1946"/>
                    <a:pt x="6444" y="1490"/>
                    <a:pt x="6930" y="730"/>
                  </a:cubicBezTo>
                  <a:lnTo>
                    <a:pt x="7325" y="1"/>
                  </a:lnTo>
                  <a:close/>
                </a:path>
              </a:pathLst>
            </a:custGeom>
            <a:solidFill>
              <a:srgbClr val="434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7"/>
            <p:cNvSpPr/>
            <p:nvPr/>
          </p:nvSpPr>
          <p:spPr>
            <a:xfrm>
              <a:off x="1105309" y="3203207"/>
              <a:ext cx="125637" cy="884120"/>
            </a:xfrm>
            <a:custGeom>
              <a:avLst/>
              <a:gdLst/>
              <a:ahLst/>
              <a:cxnLst/>
              <a:rect l="l" t="t" r="r" b="b"/>
              <a:pathLst>
                <a:path w="4773" h="33588" extrusionOk="0">
                  <a:moveTo>
                    <a:pt x="0" y="1"/>
                  </a:moveTo>
                  <a:lnTo>
                    <a:pt x="0" y="33588"/>
                  </a:lnTo>
                  <a:lnTo>
                    <a:pt x="1399" y="33588"/>
                  </a:lnTo>
                  <a:lnTo>
                    <a:pt x="47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7"/>
            <p:cNvSpPr/>
            <p:nvPr/>
          </p:nvSpPr>
          <p:spPr>
            <a:xfrm>
              <a:off x="1388539" y="2726349"/>
              <a:ext cx="402471" cy="353669"/>
            </a:xfrm>
            <a:custGeom>
              <a:avLst/>
              <a:gdLst/>
              <a:ahLst/>
              <a:cxnLst/>
              <a:rect l="l" t="t" r="r" b="b"/>
              <a:pathLst>
                <a:path w="15290" h="13436" extrusionOk="0">
                  <a:moveTo>
                    <a:pt x="4134" y="1"/>
                  </a:moveTo>
                  <a:lnTo>
                    <a:pt x="0" y="13436"/>
                  </a:lnTo>
                  <a:lnTo>
                    <a:pt x="11156" y="13436"/>
                  </a:lnTo>
                  <a:lnTo>
                    <a:pt x="152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7"/>
            <p:cNvSpPr/>
            <p:nvPr/>
          </p:nvSpPr>
          <p:spPr>
            <a:xfrm>
              <a:off x="1413335" y="2726349"/>
              <a:ext cx="401681" cy="353669"/>
            </a:xfrm>
            <a:custGeom>
              <a:avLst/>
              <a:gdLst/>
              <a:ahLst/>
              <a:cxnLst/>
              <a:rect l="l" t="t" r="r" b="b"/>
              <a:pathLst>
                <a:path w="15260" h="13436" extrusionOk="0">
                  <a:moveTo>
                    <a:pt x="4135" y="1"/>
                  </a:moveTo>
                  <a:lnTo>
                    <a:pt x="1" y="13436"/>
                  </a:lnTo>
                  <a:lnTo>
                    <a:pt x="11156" y="13436"/>
                  </a:lnTo>
                  <a:lnTo>
                    <a:pt x="152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7"/>
            <p:cNvSpPr/>
            <p:nvPr/>
          </p:nvSpPr>
          <p:spPr>
            <a:xfrm>
              <a:off x="1105309" y="3069594"/>
              <a:ext cx="539295" cy="36825"/>
            </a:xfrm>
            <a:custGeom>
              <a:avLst/>
              <a:gdLst/>
              <a:ahLst/>
              <a:cxnLst/>
              <a:rect l="l" t="t" r="r" b="b"/>
              <a:pathLst>
                <a:path w="20488" h="1399" extrusionOk="0">
                  <a:moveTo>
                    <a:pt x="0" y="1"/>
                  </a:moveTo>
                  <a:lnTo>
                    <a:pt x="0" y="1399"/>
                  </a:lnTo>
                  <a:lnTo>
                    <a:pt x="20487" y="1399"/>
                  </a:lnTo>
                  <a:lnTo>
                    <a:pt x="20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7"/>
            <p:cNvSpPr/>
            <p:nvPr/>
          </p:nvSpPr>
          <p:spPr>
            <a:xfrm>
              <a:off x="1374141" y="3069594"/>
              <a:ext cx="309658" cy="36825"/>
            </a:xfrm>
            <a:custGeom>
              <a:avLst/>
              <a:gdLst/>
              <a:ahLst/>
              <a:cxnLst/>
              <a:rect l="l" t="t" r="r" b="b"/>
              <a:pathLst>
                <a:path w="11764" h="1399" extrusionOk="0">
                  <a:moveTo>
                    <a:pt x="0" y="1"/>
                  </a:moveTo>
                  <a:lnTo>
                    <a:pt x="0" y="1399"/>
                  </a:lnTo>
                  <a:lnTo>
                    <a:pt x="11763" y="1399"/>
                  </a:lnTo>
                  <a:lnTo>
                    <a:pt x="11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7"/>
            <p:cNvSpPr/>
            <p:nvPr/>
          </p:nvSpPr>
          <p:spPr>
            <a:xfrm>
              <a:off x="1602173" y="2867253"/>
              <a:ext cx="48828" cy="72440"/>
            </a:xfrm>
            <a:custGeom>
              <a:avLst/>
              <a:gdLst/>
              <a:ahLst/>
              <a:cxnLst/>
              <a:rect l="l" t="t" r="r" b="b"/>
              <a:pathLst>
                <a:path w="1855" h="2752" extrusionOk="0">
                  <a:moveTo>
                    <a:pt x="1056" y="0"/>
                  </a:moveTo>
                  <a:cubicBezTo>
                    <a:pt x="675" y="0"/>
                    <a:pt x="285" y="456"/>
                    <a:pt x="152" y="1122"/>
                  </a:cubicBezTo>
                  <a:cubicBezTo>
                    <a:pt x="0" y="1882"/>
                    <a:pt x="182" y="2581"/>
                    <a:pt x="638" y="2733"/>
                  </a:cubicBezTo>
                  <a:cubicBezTo>
                    <a:pt x="682" y="2746"/>
                    <a:pt x="727" y="2752"/>
                    <a:pt x="772" y="2752"/>
                  </a:cubicBezTo>
                  <a:cubicBezTo>
                    <a:pt x="1161" y="2752"/>
                    <a:pt x="1566" y="2293"/>
                    <a:pt x="1702" y="1639"/>
                  </a:cubicBezTo>
                  <a:cubicBezTo>
                    <a:pt x="1854" y="879"/>
                    <a:pt x="1672" y="180"/>
                    <a:pt x="1216" y="28"/>
                  </a:cubicBezTo>
                  <a:cubicBezTo>
                    <a:pt x="1163" y="9"/>
                    <a:pt x="1110" y="0"/>
                    <a:pt x="1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7"/>
            <p:cNvSpPr/>
            <p:nvPr/>
          </p:nvSpPr>
          <p:spPr>
            <a:xfrm>
              <a:off x="2051024" y="2726349"/>
              <a:ext cx="448062" cy="353669"/>
            </a:xfrm>
            <a:custGeom>
              <a:avLst/>
              <a:gdLst/>
              <a:ahLst/>
              <a:cxnLst/>
              <a:rect l="l" t="t" r="r" b="b"/>
              <a:pathLst>
                <a:path w="17022" h="13436" extrusionOk="0">
                  <a:moveTo>
                    <a:pt x="0" y="1"/>
                  </a:moveTo>
                  <a:lnTo>
                    <a:pt x="0" y="13436"/>
                  </a:lnTo>
                  <a:lnTo>
                    <a:pt x="17022" y="13436"/>
                  </a:lnTo>
                  <a:lnTo>
                    <a:pt x="17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7"/>
            <p:cNvSpPr/>
            <p:nvPr/>
          </p:nvSpPr>
          <p:spPr>
            <a:xfrm>
              <a:off x="2065422" y="2726349"/>
              <a:ext cx="469672" cy="353669"/>
            </a:xfrm>
            <a:custGeom>
              <a:avLst/>
              <a:gdLst/>
              <a:ahLst/>
              <a:cxnLst/>
              <a:rect l="l" t="t" r="r" b="b"/>
              <a:pathLst>
                <a:path w="17843" h="13436" extrusionOk="0">
                  <a:moveTo>
                    <a:pt x="0" y="1"/>
                  </a:moveTo>
                  <a:lnTo>
                    <a:pt x="0" y="13436"/>
                  </a:lnTo>
                  <a:lnTo>
                    <a:pt x="17843" y="13436"/>
                  </a:lnTo>
                  <a:lnTo>
                    <a:pt x="178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7"/>
            <p:cNvSpPr/>
            <p:nvPr/>
          </p:nvSpPr>
          <p:spPr>
            <a:xfrm>
              <a:off x="2067028" y="3079991"/>
              <a:ext cx="454458" cy="27244"/>
            </a:xfrm>
            <a:custGeom>
              <a:avLst/>
              <a:gdLst/>
              <a:ahLst/>
              <a:cxnLst/>
              <a:rect l="l" t="t" r="r" b="b"/>
              <a:pathLst>
                <a:path w="17265" h="1035" extrusionOk="0">
                  <a:moveTo>
                    <a:pt x="0" y="1"/>
                  </a:moveTo>
                  <a:lnTo>
                    <a:pt x="0" y="1034"/>
                  </a:lnTo>
                  <a:lnTo>
                    <a:pt x="17265" y="1034"/>
                  </a:lnTo>
                  <a:lnTo>
                    <a:pt x="172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7"/>
            <p:cNvSpPr/>
            <p:nvPr/>
          </p:nvSpPr>
          <p:spPr>
            <a:xfrm>
              <a:off x="2259024" y="2867964"/>
              <a:ext cx="70439" cy="70439"/>
            </a:xfrm>
            <a:custGeom>
              <a:avLst/>
              <a:gdLst/>
              <a:ahLst/>
              <a:cxnLst/>
              <a:rect l="l" t="t" r="r" b="b"/>
              <a:pathLst>
                <a:path w="2676" h="2676" extrusionOk="0">
                  <a:moveTo>
                    <a:pt x="1338" y="1"/>
                  </a:moveTo>
                  <a:cubicBezTo>
                    <a:pt x="609" y="1"/>
                    <a:pt x="1" y="609"/>
                    <a:pt x="1" y="1338"/>
                  </a:cubicBezTo>
                  <a:cubicBezTo>
                    <a:pt x="1" y="2068"/>
                    <a:pt x="609" y="2676"/>
                    <a:pt x="1338" y="2676"/>
                  </a:cubicBezTo>
                  <a:cubicBezTo>
                    <a:pt x="2068" y="2676"/>
                    <a:pt x="2676" y="2068"/>
                    <a:pt x="2676" y="1338"/>
                  </a:cubicBezTo>
                  <a:cubicBezTo>
                    <a:pt x="2676" y="609"/>
                    <a:pt x="2068" y="1"/>
                    <a:pt x="1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7"/>
            <p:cNvSpPr/>
            <p:nvPr/>
          </p:nvSpPr>
          <p:spPr>
            <a:xfrm>
              <a:off x="2950306" y="2726349"/>
              <a:ext cx="402471" cy="353669"/>
            </a:xfrm>
            <a:custGeom>
              <a:avLst/>
              <a:gdLst/>
              <a:ahLst/>
              <a:cxnLst/>
              <a:rect l="l" t="t" r="r" b="b"/>
              <a:pathLst>
                <a:path w="15290" h="13436" extrusionOk="0">
                  <a:moveTo>
                    <a:pt x="1" y="1"/>
                  </a:moveTo>
                  <a:lnTo>
                    <a:pt x="4135" y="13436"/>
                  </a:lnTo>
                  <a:lnTo>
                    <a:pt x="15290" y="13436"/>
                  </a:lnTo>
                  <a:lnTo>
                    <a:pt x="11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7"/>
            <p:cNvSpPr/>
            <p:nvPr/>
          </p:nvSpPr>
          <p:spPr>
            <a:xfrm>
              <a:off x="2925510" y="2726349"/>
              <a:ext cx="403287" cy="353669"/>
            </a:xfrm>
            <a:custGeom>
              <a:avLst/>
              <a:gdLst/>
              <a:ahLst/>
              <a:cxnLst/>
              <a:rect l="l" t="t" r="r" b="b"/>
              <a:pathLst>
                <a:path w="15321" h="13436" extrusionOk="0">
                  <a:moveTo>
                    <a:pt x="1" y="1"/>
                  </a:moveTo>
                  <a:lnTo>
                    <a:pt x="4134" y="13436"/>
                  </a:lnTo>
                  <a:lnTo>
                    <a:pt x="15320" y="13436"/>
                  </a:lnTo>
                  <a:lnTo>
                    <a:pt x="11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7"/>
            <p:cNvSpPr/>
            <p:nvPr/>
          </p:nvSpPr>
          <p:spPr>
            <a:xfrm>
              <a:off x="3096738" y="3070384"/>
              <a:ext cx="539269" cy="36851"/>
            </a:xfrm>
            <a:custGeom>
              <a:avLst/>
              <a:gdLst/>
              <a:ahLst/>
              <a:cxnLst/>
              <a:rect l="l" t="t" r="r" b="b"/>
              <a:pathLst>
                <a:path w="20487" h="1400" extrusionOk="0">
                  <a:moveTo>
                    <a:pt x="0" y="1"/>
                  </a:moveTo>
                  <a:lnTo>
                    <a:pt x="0" y="1399"/>
                  </a:lnTo>
                  <a:lnTo>
                    <a:pt x="20487" y="1399"/>
                  </a:lnTo>
                  <a:lnTo>
                    <a:pt x="20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7"/>
            <p:cNvSpPr/>
            <p:nvPr/>
          </p:nvSpPr>
          <p:spPr>
            <a:xfrm>
              <a:off x="3056728" y="3070384"/>
              <a:ext cx="310474" cy="36851"/>
            </a:xfrm>
            <a:custGeom>
              <a:avLst/>
              <a:gdLst/>
              <a:ahLst/>
              <a:cxnLst/>
              <a:rect l="l" t="t" r="r" b="b"/>
              <a:pathLst>
                <a:path w="11795" h="1400" extrusionOk="0">
                  <a:moveTo>
                    <a:pt x="1" y="1"/>
                  </a:moveTo>
                  <a:lnTo>
                    <a:pt x="1" y="1399"/>
                  </a:lnTo>
                  <a:lnTo>
                    <a:pt x="11794" y="1399"/>
                  </a:lnTo>
                  <a:lnTo>
                    <a:pt x="117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7"/>
            <p:cNvSpPr/>
            <p:nvPr/>
          </p:nvSpPr>
          <p:spPr>
            <a:xfrm>
              <a:off x="3090341" y="2867253"/>
              <a:ext cx="48828" cy="72650"/>
            </a:xfrm>
            <a:custGeom>
              <a:avLst/>
              <a:gdLst/>
              <a:ahLst/>
              <a:cxnLst/>
              <a:rect l="l" t="t" r="r" b="b"/>
              <a:pathLst>
                <a:path w="1855" h="2760" extrusionOk="0">
                  <a:moveTo>
                    <a:pt x="798" y="0"/>
                  </a:moveTo>
                  <a:cubicBezTo>
                    <a:pt x="744" y="0"/>
                    <a:pt x="691" y="9"/>
                    <a:pt x="638" y="28"/>
                  </a:cubicBezTo>
                  <a:cubicBezTo>
                    <a:pt x="182" y="180"/>
                    <a:pt x="0" y="879"/>
                    <a:pt x="152" y="1639"/>
                  </a:cubicBezTo>
                  <a:cubicBezTo>
                    <a:pt x="286" y="2282"/>
                    <a:pt x="656" y="2760"/>
                    <a:pt x="1054" y="2760"/>
                  </a:cubicBezTo>
                  <a:cubicBezTo>
                    <a:pt x="1108" y="2760"/>
                    <a:pt x="1162" y="2751"/>
                    <a:pt x="1216" y="2733"/>
                  </a:cubicBezTo>
                  <a:cubicBezTo>
                    <a:pt x="1672" y="2581"/>
                    <a:pt x="1854" y="1882"/>
                    <a:pt x="1702" y="1122"/>
                  </a:cubicBezTo>
                  <a:cubicBezTo>
                    <a:pt x="1569" y="456"/>
                    <a:pt x="1179" y="0"/>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00"/>
                                        </p:tgtEl>
                                        <p:attrNameLst>
                                          <p:attrName>style.visibility</p:attrName>
                                        </p:attrNameLst>
                                      </p:cBhvr>
                                      <p:to>
                                        <p:strVal val="visible"/>
                                      </p:to>
                                    </p:set>
                                    <p:anim calcmode="lin" valueType="num">
                                      <p:cBhvr additive="base">
                                        <p:cTn id="7" dur="1000"/>
                                        <p:tgtEl>
                                          <p:spTgt spid="70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462</Words>
  <Application>Microsoft Office PowerPoint</Application>
  <PresentationFormat>On-screen Show (16:9)</PresentationFormat>
  <Paragraphs>66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Advent Pro</vt:lpstr>
      <vt:lpstr>Roboto</vt:lpstr>
      <vt:lpstr>Food Delivery App by Slidesgo</vt:lpstr>
      <vt:lpstr>PIZZA ORDRING WEB-APP</vt:lpstr>
      <vt:lpstr>Introduction</vt:lpstr>
      <vt:lpstr>Why an Online system for Pizza ordering was needed?</vt:lpstr>
      <vt:lpstr>Objectives of Online Pizza Ordering System</vt:lpstr>
      <vt:lpstr>Objectives of Online Pizza Ordering System</vt:lpstr>
      <vt:lpstr>How this system works</vt:lpstr>
      <vt:lpstr>How this system works</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ORDRING WEB-APP</dc:title>
  <cp:lastModifiedBy>Krish Patel</cp:lastModifiedBy>
  <cp:revision>1</cp:revision>
  <dcterms:modified xsi:type="dcterms:W3CDTF">2024-01-26T12:00:10Z</dcterms:modified>
</cp:coreProperties>
</file>