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AEF55-65A8-4E59-AB39-388E8BEAA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F5161-C027-4B0F-AE5A-00E06EE30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44D44-7490-4984-9DB1-4976D272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B7A3-56A9-4B67-8109-F8E27377C0A4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94BA7-6946-4B5D-A327-355A1D053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1B24-9F83-47B8-B9B0-7FFB3179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5675-41D8-4382-8ECC-53C908347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1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0AFF-E7B5-45DE-A169-6291A8A8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B2A76-7C9C-44F4-811F-EA48FA17A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5CE12-F782-4013-B715-9AA3F472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B7A3-56A9-4B67-8109-F8E27377C0A4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68521-7F7C-4CCE-A309-56E35717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C2228-669E-47BF-9A4C-1AB8A9DB9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5675-41D8-4382-8ECC-53C908347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99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9EE33-D2F7-4C51-8A2A-B4E23D798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5AE34-BDDA-49D1-8025-48772C9C9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8A17A-6DA9-4DD2-BDDC-5B9B3462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B7A3-56A9-4B67-8109-F8E27377C0A4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0C3BE-4A1E-4484-B701-3CD1FEAD7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05265-65CF-4455-96D1-B4F8486E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5675-41D8-4382-8ECC-53C908347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01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40C4-88D7-4652-A7C9-AA00376E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B98F2-DADB-4B7E-BC7E-325484CBF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0BFEA-E060-408A-8E68-59895C89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B7A3-56A9-4B67-8109-F8E27377C0A4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2DB11-6ECD-40B3-84FE-49001A4B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11558-22F0-47C0-9E29-7ADBA9EE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5675-41D8-4382-8ECC-53C908347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40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220B-3FC5-4979-941C-76B877992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6E4B1-CF37-471F-95C9-1A5076641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178A1-7AFB-4E3D-9BA3-0A21C772D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B7A3-56A9-4B67-8109-F8E27377C0A4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DD4FD-70A6-41C1-826E-64A85BB6A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7C2EF-3C08-444E-9CF5-8DAD2E22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5675-41D8-4382-8ECC-53C908347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64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E739-9EEE-4206-A848-1F16E183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EF875-D019-401A-B16D-AC328F2F2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1D8F8-FFF2-41CD-A8F4-B119B184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080A3-5541-4AF5-9687-700896E5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B7A3-56A9-4B67-8109-F8E27377C0A4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46099-3DDD-4D35-A744-90B4053D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79F31-D70B-4ECA-93AE-E572CF11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5675-41D8-4382-8ECC-53C908347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62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8272-ACAF-41C4-9603-4FE22A36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D630D-E1DF-47D9-A018-E53E30C74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BEA53-F345-42D4-A008-9EA0C76CF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BF9F6-2B09-47F7-9836-6562B34CD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C4041-C068-4E76-8DAB-2DD9C7E65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FE3F2-C116-44DC-BBDC-3106CB94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B7A3-56A9-4B67-8109-F8E27377C0A4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25A919-7A9E-467D-B2AD-EDFC7787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16D33-5970-4D44-A1E3-A74ED924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5675-41D8-4382-8ECC-53C908347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72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13FB-7D49-4586-9EC6-2FD6B1B9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213C0-E0B5-4A5C-BB5E-A98CE366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B7A3-56A9-4B67-8109-F8E27377C0A4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610AB-AC0A-4E4A-B396-A9EE1A74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F9CFF-9C74-460E-AAA3-0F1C106E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5675-41D8-4382-8ECC-53C908347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3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F7A0FB-193D-464E-82E1-F9655225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B7A3-56A9-4B67-8109-F8E27377C0A4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69D7D-6619-439D-A903-5E275D94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F7E29-4A98-41AA-8D3E-D98DB203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5675-41D8-4382-8ECC-53C908347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92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693BD-E980-473D-9296-DFCDE4D4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925CA-A184-411D-9925-91D704204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745A4-C8E5-4BDC-9983-49FD5F772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07E4F-3936-4650-AF9A-2914BC84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B7A3-56A9-4B67-8109-F8E27377C0A4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67B45-1B57-4F31-9685-D12FDF65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8C379-EECA-43E9-831E-FDA18EF7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5675-41D8-4382-8ECC-53C908347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95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2D65-BB3B-4927-A195-E317791C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69496-3FDE-443F-AD3E-11717FC50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7F343-B3EE-4ED6-A125-67CD8BDAC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EDDD5-08FA-42C6-AEB7-B3642623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B7A3-56A9-4B67-8109-F8E27377C0A4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2C040-AD7A-4D97-B4BD-523D0435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B23FF-D5A1-428C-AED0-A29DFE62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5675-41D8-4382-8ECC-53C908347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03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3B53B9-6B42-449A-BFDC-6E48C5BE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E078B-4C04-41C2-B498-02AA31C8F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1C17B-D114-42CC-BF5F-F5C5A9361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3B7A3-56A9-4B67-8109-F8E27377C0A4}" type="datetimeFigureOut">
              <a:rPr lang="en-IN" smtClean="0"/>
              <a:t>12-12-2020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FA994-8B4E-4488-ABE9-F25854C1D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786E4-1934-49C4-A02E-EB3F60D93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D5675-41D8-4382-8ECC-53C908347A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0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833C-1478-4B88-806A-C5017EC5D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versioning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CFC64-1514-4579-99D7-AEEDF74138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770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1D0B-F7DB-4DDF-8991-FE6DF01F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and rights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3B3DF-5412-4EC5-937C-101EEAB43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CIS repository independent for CV</a:t>
            </a:r>
          </a:p>
          <a:p>
            <a:r>
              <a:rPr lang="en-US" dirty="0"/>
              <a:t>Need to give test and dev layers </a:t>
            </a:r>
          </a:p>
          <a:p>
            <a:r>
              <a:rPr lang="en-US" dirty="0"/>
              <a:t>Access rights </a:t>
            </a:r>
          </a:p>
          <a:p>
            <a:r>
              <a:rPr lang="en-US" dirty="0"/>
              <a:t>CI\CD deployment dependency with Cloud deployment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58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3B20E-D4DE-4257-8007-AE9B7690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devops CICD piple lines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D79E2-AEAD-4A33-8DC7-A043F9348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</a:t>
            </a:r>
          </a:p>
          <a:p>
            <a:r>
              <a:rPr lang="en-US" dirty="0"/>
              <a:t>To automate </a:t>
            </a:r>
          </a:p>
          <a:p>
            <a:r>
              <a:rPr lang="en-US" dirty="0"/>
              <a:t>Gulp bower tasks  </a:t>
            </a:r>
          </a:p>
          <a:p>
            <a:r>
              <a:rPr lang="en-US" dirty="0"/>
              <a:t>Azure app /</a:t>
            </a:r>
            <a:r>
              <a:rPr lang="en-US" dirty="0" err="1"/>
              <a:t>googe</a:t>
            </a:r>
            <a:r>
              <a:rPr lang="en-US" dirty="0"/>
              <a:t> cloud tools</a:t>
            </a:r>
          </a:p>
          <a:p>
            <a:r>
              <a:rPr lang="en-US" dirty="0"/>
              <a:t>Ansible /git tools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26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C653-8DEA-4C0B-8254-F049D068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migration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F4D7A-86EF-460A-87DF-E3A7E000E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cloud migrations </a:t>
            </a:r>
          </a:p>
          <a:p>
            <a:r>
              <a:rPr lang="en-US" dirty="0"/>
              <a:t>Request handling </a:t>
            </a:r>
            <a:r>
              <a:rPr lang="en-US"/>
              <a:t>and dashboards and git 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05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8871-AF9E-4290-97D8-8458F923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bucket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94BE5-8C9E-47CB-BC2B-87F255C0B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</a:t>
            </a:r>
          </a:p>
          <a:p>
            <a:r>
              <a:rPr lang="en-US" dirty="0" err="1"/>
              <a:t>Cicd</a:t>
            </a:r>
            <a:r>
              <a:rPr lang="en-US"/>
              <a:t> work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75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Git versioning</vt:lpstr>
      <vt:lpstr>Repository and rights </vt:lpstr>
      <vt:lpstr>Automation devops CICD piple lines</vt:lpstr>
      <vt:lpstr>Cloud migration</vt:lpstr>
      <vt:lpstr>Bit bucket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versioning</dc:title>
  <dc:creator>Krishnan Radhakrishnan(UST,IN)</dc:creator>
  <cp:lastModifiedBy>Krishnan Radhakrishnan(UST,IN)</cp:lastModifiedBy>
  <cp:revision>3</cp:revision>
  <dcterms:created xsi:type="dcterms:W3CDTF">2020-08-20T09:37:11Z</dcterms:created>
  <dcterms:modified xsi:type="dcterms:W3CDTF">2020-12-12T01:54:00Z</dcterms:modified>
</cp:coreProperties>
</file>