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F743-0AD9-4D66-9C65-2334078EE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9A9C-212E-4697-8B06-6618845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4578-BCCD-468B-98B0-4A6A4CC3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7541-C274-4C21-B85B-044B1FA9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A90C-DC10-40E6-88EA-ACC0AB9E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E23D-A5D2-401F-BEE7-BD70B06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5641-BF82-4348-9345-A2E16987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010B-8BD0-4DAB-9B8A-757A376D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7D01-040C-436A-891E-A153ADD0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5C9E-0EF0-446F-BB4D-7A7BE1AE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CD16C-1503-4B27-8D87-84A298D7F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B1EF-EC1F-4B43-B553-A70836744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78B-E74B-46DD-974D-861B2C95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BE8D-6C7A-47BD-93A9-3655847A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ABD7-E239-4DD9-91C0-727B4577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EC22-C02E-4574-8278-3F638A97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12BB-BC5F-4E38-B6A4-5CDA1EDC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3533-467E-47F1-BB2B-749CC9F4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8D94-9533-45C8-81EA-932369A3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3856-1442-48C1-8134-4581FEDA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6CDE-3586-4DFF-BE8B-5350F9B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BCBE-CCA9-41A3-BF88-DFEB8FB6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9FD0-E361-4B39-A6A5-85B0AAF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FE68-9D4D-466C-9D9A-ABA37304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F43B-C881-40AF-9EBB-51497E4A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F507-941B-43BD-89A3-F838E274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D487-127C-4926-93A6-448DD08AC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872C8-7A3F-4641-8E57-1CC0A4FD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75F2-5749-473A-9E36-95CF5EA4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14B1-F019-4EDD-8FFB-64B72567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70CD-7965-495A-B73B-CECD9180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803C-9C56-4A02-A064-B26496F8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E01CC-DA34-4928-B30C-0DE95B5F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A5AF-377D-4077-989B-4CAE331E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DBAC8-C5D1-4AA7-BD2E-14730D320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1395-9F79-452A-A0D0-917ECF628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6B493-FC45-475E-93AF-FC86CD07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92874-D4BB-473F-8F81-461B4778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3A8BF-37FA-4E26-88A9-0293C114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20E-53E4-4BDC-BE82-4A15858A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E51D0-E849-4187-B162-1DCF32AB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A07A4-3C51-4A09-B03B-31C3F27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53697-FA70-4202-8EAC-B7ACF9B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15429-3FD9-4A06-9DA0-4429D3B5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73A4D-8371-4FA4-BF18-41F81A04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37C0-339C-4264-8FB5-B13B948F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6705-A51A-471B-9759-C4710454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234D-6990-42D6-A8D3-C7C342A2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0F3A6-16D9-43F3-8B6B-0F590F97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C1F6-1E7D-4208-905C-48383CC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367C-71A6-4A67-BB8E-D6CAD5F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48EF-510F-4EA5-A06A-930B7C3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53F4-4BCE-4C6B-BC1E-C053B8F1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23892-2F04-41DB-8C23-BAF57D0E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EE0B8-CB19-4B93-A7E7-182D2315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0F37A-0D62-4E89-9BA1-57FA1FFC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8BD39-E263-4515-837A-F250FBA9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6BCE-E609-4208-9F99-24197FA7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054AF-98BB-4D57-99DB-56A28E0E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2EB0-DB98-40A4-ABBF-C6E0AA0E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6037-F959-4253-ACBD-ADED104C0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461A-4BE8-44FE-9825-3B84139EC3C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1651-8547-4C61-8811-B53FF1D9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A869-ECD6-40BA-A38E-B91E75A31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80BC-CDCD-4111-89D5-1C0AC239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249F9-F57E-4D6D-A615-246AC3D2866B}"/>
              </a:ext>
            </a:extLst>
          </p:cNvPr>
          <p:cNvSpPr/>
          <p:nvPr/>
        </p:nvSpPr>
        <p:spPr>
          <a:xfrm>
            <a:off x="1640150" y="1100829"/>
            <a:ext cx="1589103" cy="60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Depot - 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A80C4-4793-43C4-8EED-84A0F87D9497}"/>
              </a:ext>
            </a:extLst>
          </p:cNvPr>
          <p:cNvSpPr/>
          <p:nvPr/>
        </p:nvSpPr>
        <p:spPr>
          <a:xfrm>
            <a:off x="9189129" y="1100829"/>
            <a:ext cx="1589103" cy="60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Depot - End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B4A117-794C-46B8-B62A-5C1DAE2FD8FD}"/>
              </a:ext>
            </a:extLst>
          </p:cNvPr>
          <p:cNvSpPr/>
          <p:nvPr/>
        </p:nvSpPr>
        <p:spPr>
          <a:xfrm>
            <a:off x="2868230" y="2681055"/>
            <a:ext cx="1198485" cy="6835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489484-3CD8-48DC-BFCA-AF2D38D64F10}"/>
              </a:ext>
            </a:extLst>
          </p:cNvPr>
          <p:cNvSpPr/>
          <p:nvPr/>
        </p:nvSpPr>
        <p:spPr>
          <a:xfrm>
            <a:off x="4618610" y="2681055"/>
            <a:ext cx="1198485" cy="6835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8ABAF5-432C-4A4A-91E1-4C634155A8A1}"/>
              </a:ext>
            </a:extLst>
          </p:cNvPr>
          <p:cNvSpPr/>
          <p:nvPr/>
        </p:nvSpPr>
        <p:spPr>
          <a:xfrm>
            <a:off x="8119370" y="2681055"/>
            <a:ext cx="1198485" cy="6835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4DF451-F928-4822-B8CF-4A3CD6B02A98}"/>
              </a:ext>
            </a:extLst>
          </p:cNvPr>
          <p:cNvSpPr/>
          <p:nvPr/>
        </p:nvSpPr>
        <p:spPr>
          <a:xfrm>
            <a:off x="2868230" y="4200616"/>
            <a:ext cx="1198485" cy="6835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BC5954-882D-4584-B99F-A6A41B177130}"/>
              </a:ext>
            </a:extLst>
          </p:cNvPr>
          <p:cNvSpPr/>
          <p:nvPr/>
        </p:nvSpPr>
        <p:spPr>
          <a:xfrm>
            <a:off x="8119370" y="4200616"/>
            <a:ext cx="1198485" cy="6835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5F5B15-6075-4B2F-ADCB-A69E2AA2EF93}"/>
              </a:ext>
            </a:extLst>
          </p:cNvPr>
          <p:cNvSpPr/>
          <p:nvPr/>
        </p:nvSpPr>
        <p:spPr>
          <a:xfrm>
            <a:off x="2678837" y="2175028"/>
            <a:ext cx="6834326" cy="13405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Bus 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024EAD2-239C-4779-B89F-21609771FA1A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6200000" flipH="1">
            <a:off x="1992299" y="2146914"/>
            <a:ext cx="1318335" cy="4335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5DED48E-6068-4D90-93D1-F2E54808A0F5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 rot="16200000" flipH="1">
            <a:off x="1232518" y="2906695"/>
            <a:ext cx="2837896" cy="4335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685DD3-4C5A-463C-8BB5-9F86A943A8D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066715" y="3022846"/>
            <a:ext cx="5518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AE631E9-3174-4AED-BEEC-F56A93ECCE6C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9317855" y="1704511"/>
            <a:ext cx="665826" cy="13183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E2EC92-ACF9-466C-9FDD-77DB6F9B89AF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9317855" y="1704511"/>
            <a:ext cx="665826" cy="28378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917EE2-A11A-4350-8B05-A07BE891EA2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817095" y="3022846"/>
            <a:ext cx="2302275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B8CC4D-87D2-46C1-B3C9-CD24221416F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066715" y="4542407"/>
            <a:ext cx="4052655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533EE82-B657-4C80-8B21-2C5D0291E5B6}"/>
              </a:ext>
            </a:extLst>
          </p:cNvPr>
          <p:cNvSpPr/>
          <p:nvPr/>
        </p:nvSpPr>
        <p:spPr>
          <a:xfrm>
            <a:off x="2675879" y="3672396"/>
            <a:ext cx="6834326" cy="13405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Bus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A4B450-05C6-4A3A-A3A8-560DBDE5E887}"/>
              </a:ext>
            </a:extLst>
          </p:cNvPr>
          <p:cNvCxnSpPr>
            <a:cxnSpLocks/>
          </p:cNvCxnSpPr>
          <p:nvPr/>
        </p:nvCxnSpPr>
        <p:spPr>
          <a:xfrm flipH="1">
            <a:off x="2434699" y="1704511"/>
            <a:ext cx="3" cy="4101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9F165B-1860-4394-AA2F-6D0EC31A5065}"/>
              </a:ext>
            </a:extLst>
          </p:cNvPr>
          <p:cNvCxnSpPr>
            <a:cxnSpLocks/>
          </p:cNvCxnSpPr>
          <p:nvPr/>
        </p:nvCxnSpPr>
        <p:spPr>
          <a:xfrm flipH="1">
            <a:off x="9990332" y="1704509"/>
            <a:ext cx="3" cy="4101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Krishna</dc:creator>
  <cp:lastModifiedBy>Rao, Krishna</cp:lastModifiedBy>
  <cp:revision>3</cp:revision>
  <dcterms:created xsi:type="dcterms:W3CDTF">2021-10-18T19:17:05Z</dcterms:created>
  <dcterms:modified xsi:type="dcterms:W3CDTF">2021-10-18T20:07:19Z</dcterms:modified>
</cp:coreProperties>
</file>