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2" r:id="rId6"/>
    <p:sldId id="258" r:id="rId7"/>
    <p:sldId id="263" r:id="rId8"/>
    <p:sldId id="259" r:id="rId9"/>
    <p:sldId id="264" r:id="rId10"/>
    <p:sldId id="268" r:id="rId11"/>
    <p:sldId id="265" r:id="rId12"/>
    <p:sldId id="261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92895-1C7B-4419-9621-CE04B59FB69C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40EA5-AFD6-4052-B6DB-BCCD21DFC7C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Team-3 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err="1" smtClean="0"/>
              <a:t>Saravanan</a:t>
            </a:r>
            <a:r>
              <a:rPr lang="en-IN" dirty="0" smtClean="0"/>
              <a:t> Krishnan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/>
              <a:t>Mohan Kumar </a:t>
            </a:r>
            <a:r>
              <a:rPr lang="en-IN" dirty="0" err="1" smtClean="0"/>
              <a:t>Thangaraj</a:t>
            </a:r>
            <a:endParaRPr lang="en-IN" dirty="0" smtClean="0"/>
          </a:p>
          <a:p>
            <a:pPr algn="just">
              <a:buFont typeface="Arial" pitchFamily="34" charset="0"/>
              <a:buChar char="•"/>
            </a:pPr>
            <a:r>
              <a:rPr lang="en-IN" dirty="0" err="1" smtClean="0"/>
              <a:t>Manikandan</a:t>
            </a:r>
            <a:r>
              <a:rPr lang="en-IN" dirty="0" smtClean="0"/>
              <a:t> S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err="1" smtClean="0"/>
              <a:t>Santhosh</a:t>
            </a:r>
            <a:r>
              <a:rPr lang="en-IN" dirty="0" smtClean="0"/>
              <a:t> </a:t>
            </a:r>
            <a:r>
              <a:rPr lang="en-IN" dirty="0" err="1" smtClean="0"/>
              <a:t>Balakrishnan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Argocd</a:t>
            </a:r>
            <a:r>
              <a:rPr lang="en-IN" dirty="0" smtClean="0"/>
              <a:t>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Argo CD was installed via </a:t>
            </a:r>
            <a:r>
              <a:rPr lang="en-IN" dirty="0" err="1" smtClean="0"/>
              <a:t>jenkins</a:t>
            </a:r>
            <a:r>
              <a:rPr lang="en-IN" dirty="0" smtClean="0"/>
              <a:t> pipeline in the newly built k8 cluster.</a:t>
            </a:r>
          </a:p>
          <a:p>
            <a:r>
              <a:rPr lang="en-IN" dirty="0" smtClean="0"/>
              <a:t>Argo CD CLI was installed on the console VM using </a:t>
            </a:r>
            <a:r>
              <a:rPr lang="en-IN" dirty="0" err="1" smtClean="0"/>
              <a:t>Ansible</a:t>
            </a:r>
            <a:r>
              <a:rPr lang="en-IN" dirty="0" smtClean="0"/>
              <a:t> playbook  to support command line deployment of apps in the pipeline.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Helm &amp; </a:t>
            </a:r>
            <a:r>
              <a:rPr lang="en-IN" dirty="0" err="1" smtClean="0"/>
              <a:t>ArgoCD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Helm chart is a package that contains pre-configured </a:t>
            </a:r>
            <a:r>
              <a:rPr lang="en-US" dirty="0" err="1" smtClean="0"/>
              <a:t>Kubernetes</a:t>
            </a:r>
            <a:r>
              <a:rPr lang="en-US" dirty="0" smtClean="0"/>
              <a:t> resources. It simplifies the deployment and management of applications on </a:t>
            </a:r>
            <a:r>
              <a:rPr lang="en-US" dirty="0" err="1" smtClean="0"/>
              <a:t>Kubernetes</a:t>
            </a:r>
            <a:r>
              <a:rPr lang="en-US" dirty="0" smtClean="0"/>
              <a:t> by bundling all the necessary YAML files, templates, and configurations into a single, versioned unit.</a:t>
            </a:r>
          </a:p>
          <a:p>
            <a:r>
              <a:rPr lang="en-IN" dirty="0" smtClean="0"/>
              <a:t>This </a:t>
            </a:r>
            <a:r>
              <a:rPr lang="en-IN" dirty="0" err="1" smtClean="0"/>
              <a:t>templating</a:t>
            </a:r>
            <a:r>
              <a:rPr lang="en-IN" dirty="0" smtClean="0"/>
              <a:t> of the apps, provide a seamless deployment with </a:t>
            </a:r>
            <a:r>
              <a:rPr lang="en-IN" dirty="0" err="1" smtClean="0"/>
              <a:t>argocd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Tires </a:t>
            </a:r>
          </a:p>
          <a:p>
            <a:pPr lvl="1"/>
            <a:r>
              <a:rPr lang="en-IN" dirty="0" err="1" smtClean="0"/>
              <a:t>Nginx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PHP</a:t>
            </a:r>
          </a:p>
          <a:p>
            <a:pPr lvl="1"/>
            <a:r>
              <a:rPr lang="en-IN" dirty="0" err="1" smtClean="0"/>
              <a:t>Postgres</a:t>
            </a:r>
            <a:endParaRPr lang="en-IN" dirty="0" smtClean="0"/>
          </a:p>
          <a:p>
            <a:r>
              <a:rPr lang="en-IN" dirty="0" smtClean="0"/>
              <a:t>Its a voting app to collect votes from user and store it in the database.</a:t>
            </a:r>
          </a:p>
          <a:p>
            <a:r>
              <a:rPr lang="en-IN" dirty="0" smtClean="0"/>
              <a:t>Provides a summary page on number of votes casted.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Build Docker Image &amp; push to repo (testing)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application was containerized with </a:t>
            </a:r>
            <a:r>
              <a:rPr lang="en-IN" dirty="0" err="1" smtClean="0"/>
              <a:t>yaml</a:t>
            </a:r>
            <a:r>
              <a:rPr lang="en-IN" dirty="0" smtClean="0"/>
              <a:t> files </a:t>
            </a:r>
          </a:p>
          <a:p>
            <a:r>
              <a:rPr lang="en-IN" dirty="0" err="1" smtClean="0"/>
              <a:t>Jenkine</a:t>
            </a:r>
            <a:r>
              <a:rPr lang="en-IN" dirty="0" smtClean="0"/>
              <a:t> pipeline was built to create the image from the </a:t>
            </a:r>
            <a:r>
              <a:rPr lang="en-IN" dirty="0" err="1" smtClean="0"/>
              <a:t>yaml</a:t>
            </a:r>
            <a:endParaRPr lang="en-IN" dirty="0" smtClean="0"/>
          </a:p>
          <a:p>
            <a:r>
              <a:rPr lang="en-IN" dirty="0" smtClean="0"/>
              <a:t>Image was push to </a:t>
            </a:r>
            <a:r>
              <a:rPr lang="en-IN" dirty="0" err="1" smtClean="0"/>
              <a:t>docker</a:t>
            </a:r>
            <a:r>
              <a:rPr lang="en-IN" dirty="0" smtClean="0"/>
              <a:t> hub as part of the pipeline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Brief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Onboard </a:t>
            </a:r>
            <a:r>
              <a:rPr lang="en-IN" dirty="0"/>
              <a:t>two tenants on k8s and </a:t>
            </a:r>
            <a:r>
              <a:rPr lang="en-IN" dirty="0" err="1"/>
              <a:t>OpenShift</a:t>
            </a:r>
            <a:r>
              <a:rPr lang="en-IN" dirty="0"/>
              <a:t> with sample application comprising of </a:t>
            </a:r>
            <a:r>
              <a:rPr lang="en-IN" dirty="0" smtClean="0"/>
              <a:t>Three micro services (</a:t>
            </a:r>
            <a:r>
              <a:rPr lang="en-IN" dirty="0" err="1" smtClean="0"/>
              <a:t>Nginx</a:t>
            </a:r>
            <a:r>
              <a:rPr lang="en-IN" dirty="0" smtClean="0"/>
              <a:t>, PHP and </a:t>
            </a:r>
            <a:r>
              <a:rPr lang="en-IN" dirty="0" err="1" smtClean="0"/>
              <a:t>PostgreSQL</a:t>
            </a:r>
            <a:r>
              <a:rPr lang="en-IN" dirty="0"/>
              <a:t>), use </a:t>
            </a:r>
            <a:r>
              <a:rPr lang="en-IN" dirty="0" err="1"/>
              <a:t>ArgoCD</a:t>
            </a:r>
            <a:r>
              <a:rPr lang="en-IN" dirty="0"/>
              <a:t>(on K8s) and S2I pipeline(on </a:t>
            </a:r>
            <a:r>
              <a:rPr lang="en-IN" dirty="0" err="1"/>
              <a:t>OpenShift</a:t>
            </a:r>
            <a:r>
              <a:rPr lang="en-IN" dirty="0"/>
              <a:t>) </a:t>
            </a:r>
            <a:r>
              <a:rPr lang="en-IN" dirty="0" smtClean="0"/>
              <a:t>using Jenkins pipelines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utilized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Dockers/Containers</a:t>
            </a:r>
          </a:p>
          <a:p>
            <a:r>
              <a:rPr lang="en-IN" dirty="0" smtClean="0"/>
              <a:t>Jenkins</a:t>
            </a:r>
          </a:p>
          <a:p>
            <a:r>
              <a:rPr lang="en-IN" dirty="0" err="1" smtClean="0"/>
              <a:t>Terraform</a:t>
            </a:r>
            <a:endParaRPr lang="en-IN" dirty="0" smtClean="0"/>
          </a:p>
          <a:p>
            <a:r>
              <a:rPr lang="en-IN" dirty="0" err="1" smtClean="0"/>
              <a:t>Ansible</a:t>
            </a:r>
            <a:r>
              <a:rPr lang="en-IN" dirty="0" smtClean="0"/>
              <a:t>  </a:t>
            </a:r>
          </a:p>
          <a:p>
            <a:r>
              <a:rPr lang="en-IN" dirty="0" smtClean="0"/>
              <a:t>K8 clusters</a:t>
            </a:r>
          </a:p>
          <a:p>
            <a:r>
              <a:rPr lang="en-IN" dirty="0" err="1" smtClean="0"/>
              <a:t>ArgoCd</a:t>
            </a:r>
            <a:endParaRPr lang="en-IN" dirty="0" smtClean="0"/>
          </a:p>
          <a:p>
            <a:r>
              <a:rPr lang="en-IN" dirty="0" err="1" smtClean="0"/>
              <a:t>Openshift</a:t>
            </a:r>
            <a:r>
              <a:rPr lang="en-IN" dirty="0" smtClean="0"/>
              <a:t> </a:t>
            </a:r>
          </a:p>
          <a:p>
            <a:r>
              <a:rPr lang="en-IN" dirty="0" smtClean="0"/>
              <a:t>ELK</a:t>
            </a:r>
          </a:p>
          <a:p>
            <a:r>
              <a:rPr lang="en-IN" dirty="0" err="1" smtClean="0"/>
              <a:t>Gitlab</a:t>
            </a: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Dockers/Containers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Container engine used was Docker </a:t>
            </a:r>
          </a:p>
          <a:p>
            <a:r>
              <a:rPr lang="en-IN" dirty="0" smtClean="0"/>
              <a:t>Custom image was built with </a:t>
            </a:r>
            <a:r>
              <a:rPr lang="en-IN" dirty="0" err="1" smtClean="0"/>
              <a:t>docker</a:t>
            </a:r>
            <a:r>
              <a:rPr lang="en-IN" dirty="0" smtClean="0"/>
              <a:t> file to have </a:t>
            </a:r>
            <a:r>
              <a:rPr lang="en-IN" dirty="0" err="1" smtClean="0"/>
              <a:t>terraform</a:t>
            </a:r>
            <a:r>
              <a:rPr lang="en-IN" dirty="0" smtClean="0"/>
              <a:t> &amp; Git from the Jenkins base image.</a:t>
            </a:r>
          </a:p>
          <a:p>
            <a:r>
              <a:rPr lang="en-IN" dirty="0" smtClean="0"/>
              <a:t>The image was start with a PV to have data persist with container restarts.</a:t>
            </a:r>
          </a:p>
          <a:p>
            <a:pPr>
              <a:buNone/>
            </a:pP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Jenkins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Jenkins is a widely used open-source automation server which allows us to create pipeline to build, test, deploy the application.</a:t>
            </a:r>
          </a:p>
          <a:p>
            <a:r>
              <a:rPr lang="en-US" dirty="0" smtClean="0"/>
              <a:t>The pipelines were used to create the Infra needed for the project with flexibility to deploy with ease.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 Console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console VM was spawned dynamically using the Jenkins </a:t>
            </a:r>
          </a:p>
          <a:p>
            <a:r>
              <a:rPr lang="en-IN" dirty="0" err="1" smtClean="0"/>
              <a:t>Terraform</a:t>
            </a:r>
            <a:r>
              <a:rPr lang="en-IN" dirty="0" smtClean="0"/>
              <a:t> was utilized to create EC2 Instance with necessary binaries to support the pipelines down the line</a:t>
            </a:r>
          </a:p>
          <a:p>
            <a:r>
              <a:rPr lang="en-IN" dirty="0" smtClean="0"/>
              <a:t>Add the VM as Jenkins worker node to master with Label as ‘java’ 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Ansible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err="1" smtClean="0"/>
              <a:t>Ansible</a:t>
            </a:r>
            <a:r>
              <a:rPr lang="en-IN" dirty="0" smtClean="0"/>
              <a:t> is a fixable configuration management tool, which allows agent-less management of the servers via </a:t>
            </a:r>
            <a:r>
              <a:rPr lang="en-IN" dirty="0" err="1" smtClean="0"/>
              <a:t>ssh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Ansible</a:t>
            </a:r>
            <a:r>
              <a:rPr lang="en-IN" dirty="0" smtClean="0"/>
              <a:t> playbook was created to install the K8 cluster.</a:t>
            </a:r>
          </a:p>
          <a:p>
            <a:r>
              <a:rPr lang="en-IN" dirty="0" smtClean="0"/>
              <a:t>Used the </a:t>
            </a:r>
            <a:r>
              <a:rPr lang="en-IN" dirty="0" err="1" smtClean="0"/>
              <a:t>ansible</a:t>
            </a:r>
            <a:r>
              <a:rPr lang="en-IN" dirty="0" smtClean="0"/>
              <a:t> built-in modules for the scripting.</a:t>
            </a:r>
          </a:p>
          <a:p>
            <a:r>
              <a:rPr lang="en-IN" dirty="0" smtClean="0"/>
              <a:t>Copied the k8 configuration file to the console VM to manage the cluster from the console VM.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K8 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Tools utilized </a:t>
            </a:r>
          </a:p>
          <a:p>
            <a:pPr lvl="1"/>
            <a:r>
              <a:rPr lang="en-IN" dirty="0" err="1" smtClean="0"/>
              <a:t>Terraform</a:t>
            </a:r>
            <a:r>
              <a:rPr lang="en-IN" dirty="0" smtClean="0"/>
              <a:t> </a:t>
            </a:r>
          </a:p>
          <a:p>
            <a:pPr lvl="1"/>
            <a:r>
              <a:rPr lang="en-IN" dirty="0" err="1" smtClean="0"/>
              <a:t>Ansible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Jenkins</a:t>
            </a:r>
          </a:p>
          <a:p>
            <a:r>
              <a:rPr lang="en-IN" dirty="0" err="1" smtClean="0"/>
              <a:t>Terraform</a:t>
            </a:r>
            <a:r>
              <a:rPr lang="en-IN" dirty="0" smtClean="0"/>
              <a:t> used to create 3 EC2 Instances for the k8 cluster and call the </a:t>
            </a:r>
            <a:r>
              <a:rPr lang="en-IN" dirty="0" err="1" smtClean="0"/>
              <a:t>ansible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Ansible</a:t>
            </a:r>
            <a:r>
              <a:rPr lang="en-IN" dirty="0" smtClean="0"/>
              <a:t> was used to install the K8 cluster on these nodes.</a:t>
            </a:r>
          </a:p>
          <a:p>
            <a:r>
              <a:rPr lang="en-IN" dirty="0" smtClean="0"/>
              <a:t>These codes were fed on to the </a:t>
            </a:r>
            <a:r>
              <a:rPr lang="en-IN" dirty="0" err="1" smtClean="0"/>
              <a:t>jenkins</a:t>
            </a:r>
            <a:r>
              <a:rPr lang="en-IN" dirty="0" smtClean="0"/>
              <a:t> as  a pipeline &amp; console VM was used to deploy and manage the cluster.</a:t>
            </a:r>
            <a:endParaRPr lang="en-US" dirty="0" smtClean="0"/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ArgoCD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Argo CD (Argo Continuous Delivery) is a declarative, </a:t>
            </a:r>
            <a:r>
              <a:rPr lang="en-US" dirty="0" err="1" smtClean="0"/>
              <a:t>GitOps</a:t>
            </a:r>
            <a:r>
              <a:rPr lang="en-US" dirty="0" smtClean="0"/>
              <a:t> continuous delivery tool for </a:t>
            </a:r>
            <a:r>
              <a:rPr lang="en-US" dirty="0" err="1" smtClean="0"/>
              <a:t>Kubernetes</a:t>
            </a:r>
            <a:r>
              <a:rPr lang="en-US" dirty="0" smtClean="0"/>
              <a:t>.</a:t>
            </a:r>
          </a:p>
          <a:p>
            <a:r>
              <a:rPr lang="en-IN" dirty="0" smtClean="0"/>
              <a:t>Web UI for user-friendly access for apps in K8 which allows for deployment &amp; visualization.</a:t>
            </a:r>
          </a:p>
          <a:p>
            <a:r>
              <a:rPr lang="en-IN" dirty="0" smtClean="0"/>
              <a:t>CLI for managing via </a:t>
            </a:r>
            <a:r>
              <a:rPr lang="en-IN" dirty="0" err="1" smtClean="0"/>
              <a:t>commandline</a:t>
            </a:r>
            <a:r>
              <a:rPr lang="en-IN" dirty="0" smtClean="0"/>
              <a:t> </a:t>
            </a:r>
          </a:p>
          <a:p>
            <a:r>
              <a:rPr lang="en-IN" dirty="0" smtClean="0"/>
              <a:t>Multi-cluster support to manage multiple k8 clusters.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516</Words>
  <Application>Microsoft Office PowerPoint</Application>
  <PresentationFormat>On-screen Show (4:3)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Team-3  </vt:lpstr>
      <vt:lpstr>Project Brief </vt:lpstr>
      <vt:lpstr>Tools utilized </vt:lpstr>
      <vt:lpstr>Dockers/Containers</vt:lpstr>
      <vt:lpstr>Jenkins Container</vt:lpstr>
      <vt:lpstr>Build Console VM</vt:lpstr>
      <vt:lpstr>Ansible </vt:lpstr>
      <vt:lpstr>Create K8 cluster</vt:lpstr>
      <vt:lpstr>ArgoCD</vt:lpstr>
      <vt:lpstr>Argocd Installation</vt:lpstr>
      <vt:lpstr>Helm &amp; ArgoCD </vt:lpstr>
      <vt:lpstr>Sample App</vt:lpstr>
      <vt:lpstr>Build Docker Image &amp; push to repo (testing)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Team-3  </dc:title>
  <dc:creator>santhosh balakrishnan</dc:creator>
  <cp:lastModifiedBy>santhosh balakrishnan</cp:lastModifiedBy>
  <cp:revision>36</cp:revision>
  <dcterms:created xsi:type="dcterms:W3CDTF">2025-03-05T04:47:05Z</dcterms:created>
  <dcterms:modified xsi:type="dcterms:W3CDTF">2025-03-06T04:37:36Z</dcterms:modified>
</cp:coreProperties>
</file>