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9390-64B2-169D-84C0-6BCD61A9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FFC0-5100-C23A-357C-C27106192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120E-C8EC-BA8D-FE32-3134671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A41C-1C31-461D-882E-F599F600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B88E-C276-35E9-B874-02045ADF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2A66-5A19-53DB-07DE-57DCFC29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3A77F-6518-9C89-710B-2303812D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FD04-AA4C-1A19-E0B5-E1288EA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75D0-452D-9462-2FB1-59C00D0D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1348-7E5E-804B-7D01-A8F5BADF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6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28002-000A-FAB7-BA0C-18BE2B74F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EB557-300D-C200-295A-8E3348B9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7C96-32D7-6C35-612F-8057D4EA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7D93-DFC3-AC49-BF8D-4693F05E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C386-0F1E-4D73-E4D0-B77EE973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4772-D276-4DCE-295C-18109473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EB7-1CFA-DBA6-C210-4E942245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93C6-3A96-278E-4926-752884A4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7AD2-1289-F5E0-4730-1580927A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DE74-F970-C5EB-A338-B3F67819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11B7-6399-4768-3229-9D7598A4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2C1AA-EA92-A0E5-EB88-3283D0AB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1A05-19F7-4A2D-2BF4-71B6E708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A4F3-D666-4559-86DD-9441B918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F779-D8E7-43F7-F7CD-C72427C9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963D-8929-7C1F-356C-3AF1B040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C9D7-E465-641C-3943-EFB828412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ED8E-F6E4-6309-89AA-7D837C01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EE8E-1279-2DC3-3728-073CF92D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84796-AAE3-8E4F-28F0-DC8B61B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859C1-0150-E7C0-FEE5-0807389C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6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0C9-FA12-C00B-3168-192E6382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50945-64A9-C8B3-C000-42C69B3A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24A7-2D84-F292-BA5C-B931C9BA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0AB26-0FAC-69E9-BD2C-EF24D91E3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DAD3C-038D-9361-D9B4-0C3B515CD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F4191-DF41-9891-60F8-A519BA14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E1BAE-4FA9-1F83-F87A-FE27AA05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0073-3CBB-411D-0027-75F163F0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D30E-D742-F88D-BC98-6BBA3022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C452-7AEE-8BA4-809B-6E119C54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98C3-FC50-AB16-0FE1-06A095BB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6E897-7282-490C-13FD-493AC5AE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07384-529B-B609-82E6-33A1788E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DC1F8-AD26-8D0A-B342-74A2438E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9FDE-6371-ABDC-E45C-4D23BA72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019D-D857-8D8B-C6D2-94E83BE1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31B3-4F01-3831-465C-8048E9A2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D643-6DB2-8DC1-E2A3-442E2774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205F0-0757-51A4-A53E-A8B2D763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9FE19-1F9B-EC2A-22A9-E74FBEF8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C221-C15E-D620-3ABD-E8AFD9DF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E4DE-3AA4-C526-CEEE-BF5F33B5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5440-3D8E-E76F-2ECB-F4DECFA6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097C1-658E-8D09-6657-F935BFA4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39802-2733-3060-CCAE-3D5EC09A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FA45-154D-1FC6-2A40-19C52395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5B54D-9C3E-ABF3-BD57-E061A67D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E7F53-EDA3-01E5-9782-BD3524FF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90529-889D-10F5-23F2-3F19667F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F958-826F-19BA-6947-F47CA952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E46C-F093-4A5F-8D2C-DDF78A663D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4D62-DF52-1384-BC1B-6C077C18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52C4-A672-DD6B-EDFF-EF5D0FA1C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EF34-4B2A-455F-9C17-6BD9EBEE2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3F0A-DD67-2A6E-99E2-36E05BCD8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6C8C8-3712-034B-F68E-BF266CFED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2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 sharma</dc:creator>
  <cp:lastModifiedBy>krish sharma</cp:lastModifiedBy>
  <cp:revision>1</cp:revision>
  <dcterms:created xsi:type="dcterms:W3CDTF">2024-04-05T13:24:38Z</dcterms:created>
  <dcterms:modified xsi:type="dcterms:W3CDTF">2024-04-05T13:24:59Z</dcterms:modified>
</cp:coreProperties>
</file>