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64" r:id="rId5"/>
    <p:sldId id="259" r:id="rId6"/>
    <p:sldId id="261" r:id="rId7"/>
    <p:sldId id="265" r:id="rId8"/>
    <p:sldId id="266" r:id="rId9"/>
    <p:sldId id="267" r:id="rId10"/>
    <p:sldId id="268" r:id="rId11"/>
    <p:sldId id="262"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212121"/>
    <a:srgbClr val="768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p:scale>
          <a:sx n="75" d="100"/>
          <a:sy n="75" d="100"/>
        </p:scale>
        <p:origin x="684" y="39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594BD-9E22-4663-82F9-35E1D263E462}"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5A6EF-7D2A-4597-A4A6-A9C8038BAFDF}" type="slidenum">
              <a:rPr lang="en-IN" smtClean="0"/>
              <a:t>‹#›</a:t>
            </a:fld>
            <a:endParaRPr lang="en-IN"/>
          </a:p>
        </p:txBody>
      </p:sp>
    </p:spTree>
    <p:extLst>
      <p:ext uri="{BB962C8B-B14F-4D97-AF65-F5344CB8AC3E}">
        <p14:creationId xmlns:p14="http://schemas.microsoft.com/office/powerpoint/2010/main" val="7018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3</a:t>
            </a:fld>
            <a:endParaRPr lang="en-IN"/>
          </a:p>
        </p:txBody>
      </p:sp>
    </p:spTree>
    <p:extLst>
      <p:ext uri="{BB962C8B-B14F-4D97-AF65-F5344CB8AC3E}">
        <p14:creationId xmlns:p14="http://schemas.microsoft.com/office/powerpoint/2010/main" val="426389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4</a:t>
            </a:fld>
            <a:endParaRPr lang="en-IN"/>
          </a:p>
        </p:txBody>
      </p:sp>
    </p:spTree>
    <p:extLst>
      <p:ext uri="{BB962C8B-B14F-4D97-AF65-F5344CB8AC3E}">
        <p14:creationId xmlns:p14="http://schemas.microsoft.com/office/powerpoint/2010/main" val="33189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5</a:t>
            </a:fld>
            <a:endParaRPr lang="en-IN"/>
          </a:p>
        </p:txBody>
      </p:sp>
    </p:spTree>
    <p:extLst>
      <p:ext uri="{BB962C8B-B14F-4D97-AF65-F5344CB8AC3E}">
        <p14:creationId xmlns:p14="http://schemas.microsoft.com/office/powerpoint/2010/main" val="168815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7</a:t>
            </a:fld>
            <a:endParaRPr lang="en-IN"/>
          </a:p>
        </p:txBody>
      </p:sp>
    </p:spTree>
    <p:extLst>
      <p:ext uri="{BB962C8B-B14F-4D97-AF65-F5344CB8AC3E}">
        <p14:creationId xmlns:p14="http://schemas.microsoft.com/office/powerpoint/2010/main" val="32553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8</a:t>
            </a:fld>
            <a:endParaRPr lang="en-IN"/>
          </a:p>
        </p:txBody>
      </p:sp>
    </p:spTree>
    <p:extLst>
      <p:ext uri="{BB962C8B-B14F-4D97-AF65-F5344CB8AC3E}">
        <p14:creationId xmlns:p14="http://schemas.microsoft.com/office/powerpoint/2010/main" val="193396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9</a:t>
            </a:fld>
            <a:endParaRPr lang="en-IN"/>
          </a:p>
        </p:txBody>
      </p:sp>
    </p:spTree>
    <p:extLst>
      <p:ext uri="{BB962C8B-B14F-4D97-AF65-F5344CB8AC3E}">
        <p14:creationId xmlns:p14="http://schemas.microsoft.com/office/powerpoint/2010/main" val="268729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10</a:t>
            </a:fld>
            <a:endParaRPr lang="en-IN"/>
          </a:p>
        </p:txBody>
      </p:sp>
    </p:spTree>
    <p:extLst>
      <p:ext uri="{BB962C8B-B14F-4D97-AF65-F5344CB8AC3E}">
        <p14:creationId xmlns:p14="http://schemas.microsoft.com/office/powerpoint/2010/main" val="4112544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25A6EF-7D2A-4597-A4A6-A9C8038BAFDF}" type="slidenum">
              <a:rPr lang="en-IN" smtClean="0"/>
              <a:t>11</a:t>
            </a:fld>
            <a:endParaRPr lang="en-IN"/>
          </a:p>
        </p:txBody>
      </p:sp>
    </p:spTree>
    <p:extLst>
      <p:ext uri="{BB962C8B-B14F-4D97-AF65-F5344CB8AC3E}">
        <p14:creationId xmlns:p14="http://schemas.microsoft.com/office/powerpoint/2010/main" val="299696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9390-64B2-169D-84C0-6BCD61A99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F5FFC0-5100-C23A-357C-C27106192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D7120E-C8EC-BA8D-FE32-3134671D4C62}"/>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5" name="Footer Placeholder 4">
            <a:extLst>
              <a:ext uri="{FF2B5EF4-FFF2-40B4-BE49-F238E27FC236}">
                <a16:creationId xmlns:a16="http://schemas.microsoft.com/office/drawing/2014/main" id="{FB32A41C-1C31-461D-882E-F599F600DF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8B88E-C276-35E9-B874-02045ADF1F06}"/>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5845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2A66-5A19-53DB-07DE-57DCFC29F5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3A77F-6518-9C89-710B-2303812DE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9FD04-AA4C-1A19-E0B5-E1288EAD7ACE}"/>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5" name="Footer Placeholder 4">
            <a:extLst>
              <a:ext uri="{FF2B5EF4-FFF2-40B4-BE49-F238E27FC236}">
                <a16:creationId xmlns:a16="http://schemas.microsoft.com/office/drawing/2014/main" id="{6BA075D0-452D-9462-2FB1-59C00D0D7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21348-7E5E-804B-7D01-A8F5BADF3B35}"/>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244376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28002-000A-FAB7-BA0C-18BE2B74F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EB557-300D-C200-295A-8E3348B9D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87C96-32D7-6C35-612F-8057D4EAA025}"/>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5" name="Footer Placeholder 4">
            <a:extLst>
              <a:ext uri="{FF2B5EF4-FFF2-40B4-BE49-F238E27FC236}">
                <a16:creationId xmlns:a16="http://schemas.microsoft.com/office/drawing/2014/main" id="{BA397D93-DFC3-AC49-BF8D-4693F05EF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6C386-0F1E-4D73-E4D0-B77EE973F260}"/>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304582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4772-D276-4DCE-295C-181094737F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6A2EB7-1CFA-DBA6-C210-4E942245F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593C6-3A96-278E-4926-752884A45950}"/>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5" name="Footer Placeholder 4">
            <a:extLst>
              <a:ext uri="{FF2B5EF4-FFF2-40B4-BE49-F238E27FC236}">
                <a16:creationId xmlns:a16="http://schemas.microsoft.com/office/drawing/2014/main" id="{F1A17AD2-1289-F5E0-4730-1580927A3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6DE74-F970-C5EB-A338-B3F678196655}"/>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386828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11B7-6399-4768-3229-9D7598A4A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2C1AA-EA92-A0E5-EB88-3283D0AB2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2A1A05-19F7-4A2D-2BF4-71B6E7088116}"/>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5" name="Footer Placeholder 4">
            <a:extLst>
              <a:ext uri="{FF2B5EF4-FFF2-40B4-BE49-F238E27FC236}">
                <a16:creationId xmlns:a16="http://schemas.microsoft.com/office/drawing/2014/main" id="{D697A4F3-D666-4559-86DD-9441B9184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3F779-D8E7-43F7-F7CD-C72427C97633}"/>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99974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963D-8929-7C1F-356C-3AF1B0401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BC9D7-E465-641C-3943-EFB828412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02ED8E-F6E4-6309-89AA-7D837C017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3FEE8E-1279-2DC3-3728-073CF92D30BD}"/>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6" name="Footer Placeholder 5">
            <a:extLst>
              <a:ext uri="{FF2B5EF4-FFF2-40B4-BE49-F238E27FC236}">
                <a16:creationId xmlns:a16="http://schemas.microsoft.com/office/drawing/2014/main" id="{65984796-AAE3-8E4F-28F0-DC8B61BC07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E859C1-0150-E7C0-FEE5-0807389C1584}"/>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186726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10C9-FA12-C00B-3168-192E6382C3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450945-64A9-C8B3-C000-42C69B3A4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5524A7-2D84-F292-BA5C-B931C9BAC0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E0AB26-0FAC-69E9-BD2C-EF24D91E3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DAD3C-038D-9361-D9B4-0C3B515CD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5F4191-DF41-9891-60F8-A519BA14F024}"/>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8" name="Footer Placeholder 7">
            <a:extLst>
              <a:ext uri="{FF2B5EF4-FFF2-40B4-BE49-F238E27FC236}">
                <a16:creationId xmlns:a16="http://schemas.microsoft.com/office/drawing/2014/main" id="{4E3E1BAE-4FA9-1F83-F87A-FE27AA053E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650073-3CBB-411D-0027-75F163F0D15C}"/>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79932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D30E-D742-F88D-BC98-6BBA302271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F0C452-7AEE-8BA4-809B-6E119C543517}"/>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4" name="Footer Placeholder 3">
            <a:extLst>
              <a:ext uri="{FF2B5EF4-FFF2-40B4-BE49-F238E27FC236}">
                <a16:creationId xmlns:a16="http://schemas.microsoft.com/office/drawing/2014/main" id="{5B5598C3-FC50-AB16-0FE1-06A095BBDB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96E897-7282-490C-13FD-493AC5AE6A87}"/>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365493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07384-529B-B609-82E6-33A1788ECB75}"/>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3" name="Footer Placeholder 2">
            <a:extLst>
              <a:ext uri="{FF2B5EF4-FFF2-40B4-BE49-F238E27FC236}">
                <a16:creationId xmlns:a16="http://schemas.microsoft.com/office/drawing/2014/main" id="{9AADC1F8-AD26-8D0A-B342-74A2438E5E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E29FDE-6371-ABDC-E45C-4D23BA726B07}"/>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31024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019D-D857-8D8B-C6D2-94E83BE1D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BB31B3-4F01-3831-465C-8048E9A28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5FD643-6DB2-8DC1-E2A3-442E27749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205F0-0757-51A4-A53E-A8B2D7634EB5}"/>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6" name="Footer Placeholder 5">
            <a:extLst>
              <a:ext uri="{FF2B5EF4-FFF2-40B4-BE49-F238E27FC236}">
                <a16:creationId xmlns:a16="http://schemas.microsoft.com/office/drawing/2014/main" id="{7D19FE19-1F9B-EC2A-22A9-E74FBEF870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4C221-C15E-D620-3ABD-E8AFD9DF15D2}"/>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427365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E4DE-3AA4-C526-CEEE-BF5F33B54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605440-3D8E-E76F-2ECB-F4DECFA63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F097C1-658E-8D09-6657-F935BFA4E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39802-2733-3060-CCAE-3D5EC09A9299}"/>
              </a:ext>
            </a:extLst>
          </p:cNvPr>
          <p:cNvSpPr>
            <a:spLocks noGrp="1"/>
          </p:cNvSpPr>
          <p:nvPr>
            <p:ph type="dt" sz="half" idx="10"/>
          </p:nvPr>
        </p:nvSpPr>
        <p:spPr/>
        <p:txBody>
          <a:bodyPr/>
          <a:lstStyle/>
          <a:p>
            <a:fld id="{C2E8E46C-F093-4A5F-8D2C-DDF78A663D14}" type="datetimeFigureOut">
              <a:rPr lang="en-IN" smtClean="0"/>
              <a:t>06-04-2024</a:t>
            </a:fld>
            <a:endParaRPr lang="en-IN"/>
          </a:p>
        </p:txBody>
      </p:sp>
      <p:sp>
        <p:nvSpPr>
          <p:cNvPr id="6" name="Footer Placeholder 5">
            <a:extLst>
              <a:ext uri="{FF2B5EF4-FFF2-40B4-BE49-F238E27FC236}">
                <a16:creationId xmlns:a16="http://schemas.microsoft.com/office/drawing/2014/main" id="{2C85FA45-154D-1FC6-2A40-19C52395A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65B54D-9C3E-ABF3-BD57-E061A67D5460}"/>
              </a:ext>
            </a:extLst>
          </p:cNvPr>
          <p:cNvSpPr>
            <a:spLocks noGrp="1"/>
          </p:cNvSpPr>
          <p:nvPr>
            <p:ph type="sldNum" sz="quarter" idx="12"/>
          </p:nvPr>
        </p:nvSpPr>
        <p:spPr/>
        <p:txBody>
          <a:bodyPr/>
          <a:lstStyle/>
          <a:p>
            <a:fld id="{8573EF34-4B2A-455F-9C17-6BD9EBEE2713}" type="slidenum">
              <a:rPr lang="en-IN" smtClean="0"/>
              <a:t>‹#›</a:t>
            </a:fld>
            <a:endParaRPr lang="en-IN"/>
          </a:p>
        </p:txBody>
      </p:sp>
    </p:spTree>
    <p:extLst>
      <p:ext uri="{BB962C8B-B14F-4D97-AF65-F5344CB8AC3E}">
        <p14:creationId xmlns:p14="http://schemas.microsoft.com/office/powerpoint/2010/main" val="12787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E7F53-EDA3-01E5-9782-BD3524FFA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F90529-889D-10F5-23F2-3F19667F9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9F958-826F-19BA-6947-F47CA952D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8E46C-F093-4A5F-8D2C-DDF78A663D14}" type="datetimeFigureOut">
              <a:rPr lang="en-IN" smtClean="0"/>
              <a:t>06-04-2024</a:t>
            </a:fld>
            <a:endParaRPr lang="en-IN"/>
          </a:p>
        </p:txBody>
      </p:sp>
      <p:sp>
        <p:nvSpPr>
          <p:cNvPr id="5" name="Footer Placeholder 4">
            <a:extLst>
              <a:ext uri="{FF2B5EF4-FFF2-40B4-BE49-F238E27FC236}">
                <a16:creationId xmlns:a16="http://schemas.microsoft.com/office/drawing/2014/main" id="{579F4D62-DF52-1384-BC1B-6C077C188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5752C4-A672-DD6B-EDFF-EF5D0FA1C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EF34-4B2A-455F-9C17-6BD9EBEE2713}" type="slidenum">
              <a:rPr lang="en-IN" smtClean="0"/>
              <a:t>‹#›</a:t>
            </a:fld>
            <a:endParaRPr lang="en-IN"/>
          </a:p>
        </p:txBody>
      </p:sp>
    </p:spTree>
    <p:extLst>
      <p:ext uri="{BB962C8B-B14F-4D97-AF65-F5344CB8AC3E}">
        <p14:creationId xmlns:p14="http://schemas.microsoft.com/office/powerpoint/2010/main" val="379555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3864959" y="2670863"/>
            <a:ext cx="6632929" cy="1516271"/>
          </a:xfrm>
        </p:spPr>
        <p:txBody>
          <a:bodyPr>
            <a:normAutofit/>
          </a:bodyPr>
          <a:lstStyle/>
          <a:p>
            <a:r>
              <a:rPr lang="en-US" sz="96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GreenVolt</a:t>
            </a:r>
            <a:endParaRPr lang="en-IN" sz="96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3864959" y="3998208"/>
            <a:ext cx="4272197" cy="377851"/>
          </a:xfrm>
        </p:spPr>
        <p:txBody>
          <a:bodyPr>
            <a:normAutofit fontScale="92500" lnSpcReduction="10000"/>
          </a:bodyPr>
          <a:lstStyle/>
          <a:p>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Tagline or something idk.</a:t>
            </a:r>
            <a:endParaRPr lang="en-IN"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3917" y="1577810"/>
            <a:ext cx="3088414" cy="3088414"/>
          </a:xfrm>
          <a:prstGeom prst="rect">
            <a:avLst/>
          </a:prstGeom>
        </p:spPr>
      </p:pic>
    </p:spTree>
    <p:extLst>
      <p:ext uri="{BB962C8B-B14F-4D97-AF65-F5344CB8AC3E}">
        <p14:creationId xmlns:p14="http://schemas.microsoft.com/office/powerpoint/2010/main" val="192552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3182079"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Prototype</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r>
              <a:rPr lang="en-US"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Sign up and join us now!</a:t>
            </a:r>
            <a:endParaRPr lang="en-IN"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pic>
        <p:nvPicPr>
          <p:cNvPr id="7" name="Picture 6">
            <a:extLst>
              <a:ext uri="{FF2B5EF4-FFF2-40B4-BE49-F238E27FC236}">
                <a16:creationId xmlns:a16="http://schemas.microsoft.com/office/drawing/2014/main" id="{5A47DAC9-973A-A46C-AA4B-ED08A679CC19}"/>
              </a:ext>
            </a:extLst>
          </p:cNvPr>
          <p:cNvPicPr>
            <a:picLocks noChangeAspect="1"/>
          </p:cNvPicPr>
          <p:nvPr/>
        </p:nvPicPr>
        <p:blipFill>
          <a:blip r:embed="rId5">
            <a:extLst>
              <a:ext uri="{28A0092B-C50C-407E-A947-70E740481C1C}">
                <a14:useLocalDpi xmlns:a14="http://schemas.microsoft.com/office/drawing/2010/main" val="0"/>
              </a:ext>
            </a:extLst>
          </a:blip>
          <a:srcRect l="483" r="483"/>
          <a:stretch/>
        </p:blipFill>
        <p:spPr>
          <a:xfrm>
            <a:off x="1593554" y="2038276"/>
            <a:ext cx="8902022" cy="43170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240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2" y="381188"/>
            <a:ext cx="1549222"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Team</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pPr algn="l"/>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Sometimes working leads to the greatest inventions.</a:t>
            </a:r>
          </a:p>
          <a:p>
            <a:pPr algn="l"/>
            <a:endPar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a:p>
            <a:pPr algn="l"/>
            <a:r>
              <a:rPr lang="en-IN" sz="4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NAME: Krish Sharma</a:t>
            </a:r>
          </a:p>
          <a:p>
            <a:pPr algn="l"/>
            <a:r>
              <a:rPr lang="en-IN" sz="4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Institute: Manipal University Jaipur</a:t>
            </a:r>
          </a:p>
          <a:p>
            <a:pPr algn="l"/>
            <a:r>
              <a:rPr lang="en-IN" sz="4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Registration Number: 23FE10CAI00138</a:t>
            </a:r>
          </a:p>
          <a:p>
            <a:pPr algn="l"/>
            <a:r>
              <a:rPr lang="en-IN" sz="4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Phone No: +91 8287735005</a:t>
            </a:r>
          </a:p>
          <a:p>
            <a:pPr algn="l"/>
            <a:r>
              <a:rPr lang="en-IN" sz="4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Mail: krishsharma0413@gmail.com</a:t>
            </a: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spTree>
    <p:extLst>
      <p:ext uri="{BB962C8B-B14F-4D97-AF65-F5344CB8AC3E}">
        <p14:creationId xmlns:p14="http://schemas.microsoft.com/office/powerpoint/2010/main" val="42253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3761274" y="1843367"/>
            <a:ext cx="6932950" cy="3171266"/>
          </a:xfrm>
        </p:spPr>
        <p:txBody>
          <a:bodyPr>
            <a:noAutofit/>
          </a:bodyPr>
          <a:lstStyle/>
          <a:p>
            <a:r>
              <a:rPr lang="en-US" sz="115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endParaRPr lang="en-IN" sz="115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8307" y="1796033"/>
            <a:ext cx="3265934" cy="3265934"/>
          </a:xfrm>
          <a:prstGeom prst="rect">
            <a:avLst/>
          </a:prstGeom>
        </p:spPr>
      </p:pic>
    </p:spTree>
    <p:extLst>
      <p:ext uri="{BB962C8B-B14F-4D97-AF65-F5344CB8AC3E}">
        <p14:creationId xmlns:p14="http://schemas.microsoft.com/office/powerpoint/2010/main" val="361912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2" y="381188"/>
            <a:ext cx="6098716"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What is GreenVolt?</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r>
              <a:rPr lang="en-US" sz="4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GreenVolt is an online platform dedicated to promoting renewable energy adoption and fostering connections within the green energy community. It offers a variety of features to educate, facilitate, and empower individuals and organizations in their transition to renewable energy sources.</a:t>
            </a: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228" y="228697"/>
            <a:ext cx="982294" cy="982294"/>
          </a:xfrm>
          <a:prstGeom prst="rect">
            <a:avLst/>
          </a:prstGeom>
        </p:spPr>
      </p:pic>
    </p:spTree>
    <p:extLst>
      <p:ext uri="{BB962C8B-B14F-4D97-AF65-F5344CB8AC3E}">
        <p14:creationId xmlns:p14="http://schemas.microsoft.com/office/powerpoint/2010/main" val="272171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6158725"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Mission and Vision</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r>
              <a:rPr lang="en-US" sz="44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Our mission and vision is to create an environment where everyone can learn more about green energy alternatives and buy these alternatives and one day completely remove all the carbon footprints from the world.</a:t>
            </a:r>
            <a:endParaRPr lang="en-IN" sz="44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spTree>
    <p:extLst>
      <p:ext uri="{BB962C8B-B14F-4D97-AF65-F5344CB8AC3E}">
        <p14:creationId xmlns:p14="http://schemas.microsoft.com/office/powerpoint/2010/main" val="239350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6158725"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Market Opportunity</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fontScale="92500"/>
          </a:bodyPr>
          <a:lstStyle/>
          <a:p>
            <a:r>
              <a:rPr lang="en-US" sz="6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GreenVolt is the one of the only source out there which provides educational content as well as the extensive marketplace for buyers and sellers.</a:t>
            </a:r>
            <a:endParaRPr lang="en-IN" sz="6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spTree>
    <p:extLst>
      <p:ext uri="{BB962C8B-B14F-4D97-AF65-F5344CB8AC3E}">
        <p14:creationId xmlns:p14="http://schemas.microsoft.com/office/powerpoint/2010/main" val="302430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2" y="381188"/>
            <a:ext cx="4818536"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Business Model</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fontScale="92500"/>
          </a:bodyPr>
          <a:lstStyle/>
          <a:p>
            <a:r>
              <a:rPr lang="en-US" sz="6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GreenVolt earns money from ads, sponsorships, user donations, Marketplace Transactions, blog monetization and much more!</a:t>
            </a:r>
            <a:endParaRPr lang="en-IN" sz="60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spTree>
    <p:extLst>
      <p:ext uri="{BB962C8B-B14F-4D97-AF65-F5344CB8AC3E}">
        <p14:creationId xmlns:p14="http://schemas.microsoft.com/office/powerpoint/2010/main" val="89343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5865559"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Technical Details</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pPr algn="l"/>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Language used for back-end: Python</a:t>
            </a:r>
          </a:p>
          <a:p>
            <a:pPr algn="l"/>
            <a:endPar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a:p>
            <a:pPr algn="l"/>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Back-end Libraries: FastAPI, Jinja2, Markdown, motor, pymongo, uvicorn, </a:t>
            </a:r>
            <a:r>
              <a:rPr lang="en-US" dirty="0" err="1">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dnspython</a:t>
            </a:r>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 </a:t>
            </a:r>
          </a:p>
          <a:p>
            <a:pPr algn="l"/>
            <a:endPar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a:p>
            <a:pPr algn="l"/>
            <a:r>
              <a:rPr lang="en-US" dirty="0" err="1">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DataBase</a:t>
            </a:r>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 MongoDB.</a:t>
            </a:r>
          </a:p>
          <a:p>
            <a:pPr algn="l"/>
            <a:endPar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a:p>
            <a:pPr algn="l"/>
            <a:r>
              <a:rPr lang="en-IN"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Front-end: HTML, CSS, JavaScript.</a:t>
            </a:r>
          </a:p>
          <a:p>
            <a:pPr algn="l"/>
            <a:endParaRPr lang="en-IN"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a:p>
            <a:pPr algn="l"/>
            <a:r>
              <a:rPr lang="en-IN"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Front-end Frameworks: TailwindCSS, typography.</a:t>
            </a: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228" y="228697"/>
            <a:ext cx="982294" cy="982294"/>
          </a:xfrm>
          <a:prstGeom prst="rect">
            <a:avLst/>
          </a:prstGeom>
        </p:spPr>
      </p:pic>
      <p:pic>
        <p:nvPicPr>
          <p:cNvPr id="6" name="Picture 5">
            <a:extLst>
              <a:ext uri="{FF2B5EF4-FFF2-40B4-BE49-F238E27FC236}">
                <a16:creationId xmlns:a16="http://schemas.microsoft.com/office/drawing/2014/main" id="{3E093492-85BE-75A2-A506-8C51112B7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1504" y="3047674"/>
            <a:ext cx="4856795" cy="5321945"/>
          </a:xfrm>
          <a:prstGeom prst="rect">
            <a:avLst/>
          </a:prstGeom>
        </p:spPr>
      </p:pic>
    </p:spTree>
    <p:extLst>
      <p:ext uri="{BB962C8B-B14F-4D97-AF65-F5344CB8AC3E}">
        <p14:creationId xmlns:p14="http://schemas.microsoft.com/office/powerpoint/2010/main" val="310962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3182079"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Prototype</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r>
              <a:rPr lang="en-US"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GreenVolt as a simple yet so elegant design.</a:t>
            </a:r>
            <a:endParaRPr lang="en-IN"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pic>
        <p:nvPicPr>
          <p:cNvPr id="7" name="Picture 6">
            <a:extLst>
              <a:ext uri="{FF2B5EF4-FFF2-40B4-BE49-F238E27FC236}">
                <a16:creationId xmlns:a16="http://schemas.microsoft.com/office/drawing/2014/main" id="{5A47DAC9-973A-A46C-AA4B-ED08A679CC19}"/>
              </a:ext>
            </a:extLst>
          </p:cNvPr>
          <p:cNvPicPr>
            <a:picLocks noChangeAspect="1"/>
          </p:cNvPicPr>
          <p:nvPr/>
        </p:nvPicPr>
        <p:blipFill>
          <a:blip r:embed="rId5"/>
          <a:stretch>
            <a:fillRect/>
          </a:stretch>
        </p:blipFill>
        <p:spPr>
          <a:xfrm>
            <a:off x="1593554" y="2038276"/>
            <a:ext cx="8902022" cy="43170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107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3182079"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Prototype</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3943786" y="1363482"/>
            <a:ext cx="7391982" cy="5113330"/>
          </a:xfrm>
        </p:spPr>
        <p:txBody>
          <a:bodyPr>
            <a:normAutofit/>
          </a:bodyPr>
          <a:lstStyle/>
          <a:p>
            <a:r>
              <a:rPr lang="en-US"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User experience comes first and mobile responsiveness is a must.</a:t>
            </a:r>
          </a:p>
          <a:p>
            <a:endParaRPr lang="en-US"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a:p>
            <a:r>
              <a:rPr lang="en-US"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GreenVolt is a website where every single page is optimized of all Morden phones and tablets.</a:t>
            </a: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pic>
        <p:nvPicPr>
          <p:cNvPr id="6" name="Picture 5">
            <a:extLst>
              <a:ext uri="{FF2B5EF4-FFF2-40B4-BE49-F238E27FC236}">
                <a16:creationId xmlns:a16="http://schemas.microsoft.com/office/drawing/2014/main" id="{D781E69F-0F48-AD3F-B491-105C614C713C}"/>
              </a:ext>
            </a:extLst>
          </p:cNvPr>
          <p:cNvPicPr>
            <a:picLocks noChangeAspect="1"/>
          </p:cNvPicPr>
          <p:nvPr/>
        </p:nvPicPr>
        <p:blipFill>
          <a:blip r:embed="rId5"/>
          <a:stretch>
            <a:fillRect/>
          </a:stretch>
        </p:blipFill>
        <p:spPr>
          <a:xfrm>
            <a:off x="756069" y="1637254"/>
            <a:ext cx="3038696" cy="3960420"/>
          </a:xfrm>
          <a:prstGeom prst="rect">
            <a:avLst/>
          </a:prstGeom>
          <a:ln>
            <a:solidFill>
              <a:srgbClr val="EEEEEE"/>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71580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F0A-DD67-2A6E-99E2-36E05BCD8A85}"/>
              </a:ext>
            </a:extLst>
          </p:cNvPr>
          <p:cNvSpPr>
            <a:spLocks noGrp="1"/>
          </p:cNvSpPr>
          <p:nvPr>
            <p:ph type="ctrTitle"/>
          </p:nvPr>
        </p:nvSpPr>
        <p:spPr>
          <a:xfrm>
            <a:off x="1491521" y="381188"/>
            <a:ext cx="3182079" cy="677312"/>
          </a:xfrm>
        </p:spPr>
        <p:txBody>
          <a:bodyPr>
            <a:noAutofit/>
          </a:bodyPr>
          <a:lstStyle/>
          <a:p>
            <a:r>
              <a:rPr lang="en-US"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Prototype</a:t>
            </a:r>
            <a:endParaRPr lang="en-IN" sz="4400" dirty="0">
              <a:solidFill>
                <a:srgbClr val="EEEEEE"/>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D006C8C8-3712-034B-F68E-BF266CFED071}"/>
              </a:ext>
            </a:extLst>
          </p:cNvPr>
          <p:cNvSpPr>
            <a:spLocks noGrp="1"/>
          </p:cNvSpPr>
          <p:nvPr>
            <p:ph type="subTitle" idx="1"/>
          </p:nvPr>
        </p:nvSpPr>
        <p:spPr>
          <a:xfrm>
            <a:off x="509228" y="1363482"/>
            <a:ext cx="11070674" cy="5113330"/>
          </a:xfrm>
        </p:spPr>
        <p:txBody>
          <a:bodyPr>
            <a:normAutofit/>
          </a:bodyPr>
          <a:lstStyle/>
          <a:p>
            <a:r>
              <a:rPr lang="en-US"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rPr>
              <a:t>Marketplace GreenVolt ‘s heart and soul.</a:t>
            </a:r>
            <a:endParaRPr lang="en-IN" sz="3600" dirty="0">
              <a:solidFill>
                <a:srgbClr val="EEEEEE"/>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Graphic 4">
            <a:extLst>
              <a:ext uri="{FF2B5EF4-FFF2-40B4-BE49-F238E27FC236}">
                <a16:creationId xmlns:a16="http://schemas.microsoft.com/office/drawing/2014/main" id="{A4BCB70E-E00F-89BB-D7AB-2C0D654A7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228" y="228697"/>
            <a:ext cx="982294" cy="982294"/>
          </a:xfrm>
          <a:prstGeom prst="rect">
            <a:avLst/>
          </a:prstGeom>
        </p:spPr>
      </p:pic>
      <p:pic>
        <p:nvPicPr>
          <p:cNvPr id="7" name="Picture 6">
            <a:extLst>
              <a:ext uri="{FF2B5EF4-FFF2-40B4-BE49-F238E27FC236}">
                <a16:creationId xmlns:a16="http://schemas.microsoft.com/office/drawing/2014/main" id="{5A47DAC9-973A-A46C-AA4B-ED08A679CC19}"/>
              </a:ext>
            </a:extLst>
          </p:cNvPr>
          <p:cNvPicPr>
            <a:picLocks noChangeAspect="1"/>
          </p:cNvPicPr>
          <p:nvPr/>
        </p:nvPicPr>
        <p:blipFill>
          <a:blip r:embed="rId5">
            <a:extLst>
              <a:ext uri="{28A0092B-C50C-407E-A947-70E740481C1C}">
                <a14:useLocalDpi xmlns:a14="http://schemas.microsoft.com/office/drawing/2010/main" val="0"/>
              </a:ext>
            </a:extLst>
          </a:blip>
          <a:srcRect l="322" r="322"/>
          <a:stretch/>
        </p:blipFill>
        <p:spPr>
          <a:xfrm>
            <a:off x="1593554" y="2038276"/>
            <a:ext cx="8902022" cy="43170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7150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288</Words>
  <Application>Microsoft Office PowerPoint</Application>
  <PresentationFormat>Widescreen</PresentationFormat>
  <Paragraphs>49</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Cascadia Code</vt:lpstr>
      <vt:lpstr>Cascadia Code SemiBold</vt:lpstr>
      <vt:lpstr>Office Theme</vt:lpstr>
      <vt:lpstr>GreenVolt</vt:lpstr>
      <vt:lpstr>What is GreenVolt?</vt:lpstr>
      <vt:lpstr>Mission and Vision</vt:lpstr>
      <vt:lpstr>Market Opportunity</vt:lpstr>
      <vt:lpstr>Business Model</vt:lpstr>
      <vt:lpstr>Technical Details</vt:lpstr>
      <vt:lpstr>Prototype</vt:lpstr>
      <vt:lpstr>Prototype</vt:lpstr>
      <vt:lpstr>Prototype</vt:lpstr>
      <vt:lpstr>Prototype</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 sharma</dc:creator>
  <cp:lastModifiedBy>krish sharma</cp:lastModifiedBy>
  <cp:revision>23</cp:revision>
  <dcterms:created xsi:type="dcterms:W3CDTF">2024-04-05T13:24:38Z</dcterms:created>
  <dcterms:modified xsi:type="dcterms:W3CDTF">2024-04-05T20:11:44Z</dcterms:modified>
</cp:coreProperties>
</file>