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83" r:id="rId1"/>
    <p:sldMasterId id="2147483684" r:id="rId2"/>
  </p:sldMasterIdLst>
  <p:notesMasterIdLst>
    <p:notesMasterId r:id="rId9"/>
  </p:notesMasterIdLst>
  <p:sldIdLst>
    <p:sldId id="256" r:id="rId3"/>
    <p:sldId id="257" r:id="rId4"/>
    <p:sldId id="291" r:id="rId5"/>
    <p:sldId id="292" r:id="rId6"/>
    <p:sldId id="293" r:id="rId7"/>
    <p:sldId id="294" r:id="rId8"/>
  </p:sldIdLst>
  <p:sldSz cx="9144000" cy="5143500" type="screen16x9"/>
  <p:notesSz cx="6858000" cy="9144000"/>
  <p:embeddedFontLst>
    <p:embeddedFont>
      <p:font typeface="Bebas Neue" panose="020B0606020202050201" pitchFamily="34" charset="0"/>
      <p:regular r:id="rId10"/>
    </p:embeddedFont>
    <p:embeddedFont>
      <p:font typeface="Nunito" pitchFamily="2" charset="0"/>
      <p:regular r:id="rId11"/>
      <p:bold r:id="rId12"/>
      <p:italic r:id="rId13"/>
      <p:boldItalic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BE04FA-702C-4EF4-A6C9-427B072FA133}">
  <a:tblStyle styleId="{6EBE04FA-702C-4EF4-A6C9-427B072FA1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666" y="7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f46a57244e_0_3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f46a57244e_0_3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f46a57244e_0_7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f46a57244e_0_7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96250" y="1391250"/>
            <a:ext cx="7317600" cy="21804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92500" y="36475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0"/>
        <p:cNvGrpSpPr/>
        <p:nvPr/>
      </p:nvGrpSpPr>
      <p:grpSpPr>
        <a:xfrm>
          <a:off x="0" y="0"/>
          <a:ext cx="0" cy="0"/>
          <a:chOff x="0" y="0"/>
          <a:chExt cx="0" cy="0"/>
        </a:xfrm>
      </p:grpSpPr>
      <p:sp>
        <p:nvSpPr>
          <p:cNvPr id="41" name="Google Shape;41;p13"/>
          <p:cNvSpPr txBox="1">
            <a:spLocks noGrp="1"/>
          </p:cNvSpPr>
          <p:nvPr>
            <p:ph type="title" hasCustomPrompt="1"/>
          </p:nvPr>
        </p:nvSpPr>
        <p:spPr>
          <a:xfrm>
            <a:off x="7200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2" name="Google Shape;42;p13"/>
          <p:cNvSpPr txBox="1">
            <a:spLocks noGrp="1"/>
          </p:cNvSpPr>
          <p:nvPr>
            <p:ph type="subTitle" idx="1"/>
          </p:nvPr>
        </p:nvSpPr>
        <p:spPr>
          <a:xfrm>
            <a:off x="720000" y="2382311"/>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3" name="Google Shape;43;p13"/>
          <p:cNvSpPr txBox="1">
            <a:spLocks noGrp="1"/>
          </p:cNvSpPr>
          <p:nvPr>
            <p:ph type="title" idx="2" hasCustomPrompt="1"/>
          </p:nvPr>
        </p:nvSpPr>
        <p:spPr>
          <a:xfrm>
            <a:off x="34038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4" name="Google Shape;44;p13"/>
          <p:cNvSpPr txBox="1">
            <a:spLocks noGrp="1"/>
          </p:cNvSpPr>
          <p:nvPr>
            <p:ph type="subTitle" idx="3"/>
          </p:nvPr>
        </p:nvSpPr>
        <p:spPr>
          <a:xfrm>
            <a:off x="3403800" y="2382311"/>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5" name="Google Shape;45;p13"/>
          <p:cNvSpPr txBox="1">
            <a:spLocks noGrp="1"/>
          </p:cNvSpPr>
          <p:nvPr>
            <p:ph type="title" idx="4" hasCustomPrompt="1"/>
          </p:nvPr>
        </p:nvSpPr>
        <p:spPr>
          <a:xfrm>
            <a:off x="60876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6" name="Google Shape;46;p13"/>
          <p:cNvSpPr txBox="1">
            <a:spLocks noGrp="1"/>
          </p:cNvSpPr>
          <p:nvPr>
            <p:ph type="subTitle" idx="5"/>
          </p:nvPr>
        </p:nvSpPr>
        <p:spPr>
          <a:xfrm>
            <a:off x="6087600" y="2382311"/>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7" name="Google Shape;47;p13"/>
          <p:cNvSpPr txBox="1">
            <a:spLocks noGrp="1"/>
          </p:cNvSpPr>
          <p:nvPr>
            <p:ph type="title" idx="6" hasCustomPrompt="1"/>
          </p:nvPr>
        </p:nvSpPr>
        <p:spPr>
          <a:xfrm>
            <a:off x="720000" y="28671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8" name="Google Shape;48;p13"/>
          <p:cNvSpPr txBox="1">
            <a:spLocks noGrp="1"/>
          </p:cNvSpPr>
          <p:nvPr>
            <p:ph type="subTitle" idx="7"/>
          </p:nvPr>
        </p:nvSpPr>
        <p:spPr>
          <a:xfrm>
            <a:off x="720000" y="4121128"/>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9" name="Google Shape;49;p13"/>
          <p:cNvSpPr txBox="1">
            <a:spLocks noGrp="1"/>
          </p:cNvSpPr>
          <p:nvPr>
            <p:ph type="title" idx="8" hasCustomPrompt="1"/>
          </p:nvPr>
        </p:nvSpPr>
        <p:spPr>
          <a:xfrm>
            <a:off x="3403800" y="28671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50" name="Google Shape;50;p13"/>
          <p:cNvSpPr txBox="1">
            <a:spLocks noGrp="1"/>
          </p:cNvSpPr>
          <p:nvPr>
            <p:ph type="subTitle" idx="9"/>
          </p:nvPr>
        </p:nvSpPr>
        <p:spPr>
          <a:xfrm>
            <a:off x="3403800" y="4121128"/>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1" name="Google Shape;51;p13"/>
          <p:cNvSpPr txBox="1">
            <a:spLocks noGrp="1"/>
          </p:cNvSpPr>
          <p:nvPr>
            <p:ph type="title" idx="13" hasCustomPrompt="1"/>
          </p:nvPr>
        </p:nvSpPr>
        <p:spPr>
          <a:xfrm>
            <a:off x="6087600" y="28671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52" name="Google Shape;52;p13"/>
          <p:cNvSpPr txBox="1">
            <a:spLocks noGrp="1"/>
          </p:cNvSpPr>
          <p:nvPr>
            <p:ph type="subTitle" idx="14"/>
          </p:nvPr>
        </p:nvSpPr>
        <p:spPr>
          <a:xfrm>
            <a:off x="6087600" y="4121128"/>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3" name="Google Shape;53;p13"/>
          <p:cNvSpPr txBox="1">
            <a:spLocks noGrp="1"/>
          </p:cNvSpPr>
          <p:nvPr>
            <p:ph type="title" idx="15"/>
          </p:nvPr>
        </p:nvSpPr>
        <p:spPr>
          <a:xfrm>
            <a:off x="720000" y="5444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4" name="Google Shape;54;p13"/>
          <p:cNvSpPr txBox="1">
            <a:spLocks noGrp="1"/>
          </p:cNvSpPr>
          <p:nvPr>
            <p:ph type="subTitle" idx="16"/>
          </p:nvPr>
        </p:nvSpPr>
        <p:spPr>
          <a:xfrm>
            <a:off x="715100" y="1671350"/>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55" name="Google Shape;55;p13"/>
          <p:cNvSpPr txBox="1">
            <a:spLocks noGrp="1"/>
          </p:cNvSpPr>
          <p:nvPr>
            <p:ph type="subTitle" idx="17"/>
          </p:nvPr>
        </p:nvSpPr>
        <p:spPr>
          <a:xfrm>
            <a:off x="3403800" y="1671350"/>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56" name="Google Shape;56;p13"/>
          <p:cNvSpPr txBox="1">
            <a:spLocks noGrp="1"/>
          </p:cNvSpPr>
          <p:nvPr>
            <p:ph type="subTitle" idx="18"/>
          </p:nvPr>
        </p:nvSpPr>
        <p:spPr>
          <a:xfrm>
            <a:off x="6092500" y="1671350"/>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57" name="Google Shape;57;p13"/>
          <p:cNvSpPr txBox="1">
            <a:spLocks noGrp="1"/>
          </p:cNvSpPr>
          <p:nvPr>
            <p:ph type="subTitle" idx="19"/>
          </p:nvPr>
        </p:nvSpPr>
        <p:spPr>
          <a:xfrm>
            <a:off x="715100" y="3405625"/>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58" name="Google Shape;58;p13"/>
          <p:cNvSpPr txBox="1">
            <a:spLocks noGrp="1"/>
          </p:cNvSpPr>
          <p:nvPr>
            <p:ph type="subTitle" idx="20"/>
          </p:nvPr>
        </p:nvSpPr>
        <p:spPr>
          <a:xfrm>
            <a:off x="3403800" y="3405625"/>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59" name="Google Shape;59;p13"/>
          <p:cNvSpPr txBox="1">
            <a:spLocks noGrp="1"/>
          </p:cNvSpPr>
          <p:nvPr>
            <p:ph type="subTitle" idx="21"/>
          </p:nvPr>
        </p:nvSpPr>
        <p:spPr>
          <a:xfrm>
            <a:off x="6092500" y="3405625"/>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290025" y="292840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2" name="Google Shape;62;p14"/>
          <p:cNvSpPr txBox="1">
            <a:spLocks noGrp="1"/>
          </p:cNvSpPr>
          <p:nvPr>
            <p:ph type="subTitle" idx="1"/>
          </p:nvPr>
        </p:nvSpPr>
        <p:spPr>
          <a:xfrm>
            <a:off x="1458125" y="118810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3"/>
        <p:cNvGrpSpPr/>
        <p:nvPr/>
      </p:nvGrpSpPr>
      <p:grpSpPr>
        <a:xfrm>
          <a:off x="0" y="0"/>
          <a:ext cx="0" cy="0"/>
          <a:chOff x="0" y="0"/>
          <a:chExt cx="0" cy="0"/>
        </a:xfrm>
      </p:grpSpPr>
      <p:sp>
        <p:nvSpPr>
          <p:cNvPr id="64" name="Google Shape;64;p15"/>
          <p:cNvSpPr txBox="1">
            <a:spLocks noGrp="1"/>
          </p:cNvSpPr>
          <p:nvPr>
            <p:ph type="subTitle" idx="1"/>
          </p:nvPr>
        </p:nvSpPr>
        <p:spPr>
          <a:xfrm>
            <a:off x="720000" y="1302500"/>
            <a:ext cx="2907600" cy="135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 name="Google Shape;65;p15"/>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66"/>
        <p:cNvGrpSpPr/>
        <p:nvPr/>
      </p:nvGrpSpPr>
      <p:grpSpPr>
        <a:xfrm>
          <a:off x="0" y="0"/>
          <a:ext cx="0" cy="0"/>
          <a:chOff x="0" y="0"/>
          <a:chExt cx="0" cy="0"/>
        </a:xfrm>
      </p:grpSpPr>
      <p:sp>
        <p:nvSpPr>
          <p:cNvPr id="67" name="Google Shape;67;p16"/>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68" name="Google Shape;68;p16"/>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69" name="Google Shape;69;p16"/>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 name="Google Shape;70;p16"/>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 name="Google Shape;71;p16"/>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72"/>
        <p:cNvGrpSpPr/>
        <p:nvPr/>
      </p:nvGrpSpPr>
      <p:grpSpPr>
        <a:xfrm>
          <a:off x="0" y="0"/>
          <a:ext cx="0" cy="0"/>
          <a:chOff x="0" y="0"/>
          <a:chExt cx="0" cy="0"/>
        </a:xfrm>
      </p:grpSpPr>
      <p:sp>
        <p:nvSpPr>
          <p:cNvPr id="73" name="Google Shape;73;p17"/>
          <p:cNvSpPr txBox="1">
            <a:spLocks noGrp="1"/>
          </p:cNvSpPr>
          <p:nvPr>
            <p:ph type="subTitle" idx="1"/>
          </p:nvPr>
        </p:nvSpPr>
        <p:spPr>
          <a:xfrm>
            <a:off x="7200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74" name="Google Shape;74;p17"/>
          <p:cNvSpPr txBox="1">
            <a:spLocks noGrp="1"/>
          </p:cNvSpPr>
          <p:nvPr>
            <p:ph type="subTitle" idx="2"/>
          </p:nvPr>
        </p:nvSpPr>
        <p:spPr>
          <a:xfrm>
            <a:off x="7200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17"/>
          <p:cNvSpPr txBox="1">
            <a:spLocks noGrp="1"/>
          </p:cNvSpPr>
          <p:nvPr>
            <p:ph type="subTitle" idx="3"/>
          </p:nvPr>
        </p:nvSpPr>
        <p:spPr>
          <a:xfrm>
            <a:off x="34038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17"/>
          <p:cNvSpPr txBox="1">
            <a:spLocks noGrp="1"/>
          </p:cNvSpPr>
          <p:nvPr>
            <p:ph type="subTitle" idx="4"/>
          </p:nvPr>
        </p:nvSpPr>
        <p:spPr>
          <a:xfrm>
            <a:off x="60876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7" name="Google Shape;77;p17"/>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8" name="Google Shape;78;p17"/>
          <p:cNvSpPr txBox="1">
            <a:spLocks noGrp="1"/>
          </p:cNvSpPr>
          <p:nvPr>
            <p:ph type="subTitle" idx="5"/>
          </p:nvPr>
        </p:nvSpPr>
        <p:spPr>
          <a:xfrm>
            <a:off x="34038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79" name="Google Shape;79;p17"/>
          <p:cNvSpPr txBox="1">
            <a:spLocks noGrp="1"/>
          </p:cNvSpPr>
          <p:nvPr>
            <p:ph type="subTitle" idx="6"/>
          </p:nvPr>
        </p:nvSpPr>
        <p:spPr>
          <a:xfrm>
            <a:off x="60876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82" name="Google Shape;82;p18"/>
          <p:cNvSpPr txBox="1">
            <a:spLocks noGrp="1"/>
          </p:cNvSpPr>
          <p:nvPr>
            <p:ph type="subTitle" idx="1"/>
          </p:nvPr>
        </p:nvSpPr>
        <p:spPr>
          <a:xfrm>
            <a:off x="7200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83" name="Google Shape;83;p18"/>
          <p:cNvSpPr txBox="1">
            <a:spLocks noGrp="1"/>
          </p:cNvSpPr>
          <p:nvPr>
            <p:ph type="subTitle" idx="2"/>
          </p:nvPr>
        </p:nvSpPr>
        <p:spPr>
          <a:xfrm>
            <a:off x="7200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8"/>
          <p:cNvSpPr txBox="1">
            <a:spLocks noGrp="1"/>
          </p:cNvSpPr>
          <p:nvPr>
            <p:ph type="subTitle" idx="3"/>
          </p:nvPr>
        </p:nvSpPr>
        <p:spPr>
          <a:xfrm>
            <a:off x="34038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8"/>
          <p:cNvSpPr txBox="1">
            <a:spLocks noGrp="1"/>
          </p:cNvSpPr>
          <p:nvPr>
            <p:ph type="subTitle" idx="4"/>
          </p:nvPr>
        </p:nvSpPr>
        <p:spPr>
          <a:xfrm>
            <a:off x="60876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8"/>
          <p:cNvSpPr txBox="1">
            <a:spLocks noGrp="1"/>
          </p:cNvSpPr>
          <p:nvPr>
            <p:ph type="subTitle" idx="5"/>
          </p:nvPr>
        </p:nvSpPr>
        <p:spPr>
          <a:xfrm>
            <a:off x="34038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87" name="Google Shape;87;p18"/>
          <p:cNvSpPr txBox="1">
            <a:spLocks noGrp="1"/>
          </p:cNvSpPr>
          <p:nvPr>
            <p:ph type="subTitle" idx="6"/>
          </p:nvPr>
        </p:nvSpPr>
        <p:spPr>
          <a:xfrm>
            <a:off x="60876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88"/>
        <p:cNvGrpSpPr/>
        <p:nvPr/>
      </p:nvGrpSpPr>
      <p:grpSpPr>
        <a:xfrm>
          <a:off x="0" y="0"/>
          <a:ext cx="0" cy="0"/>
          <a:chOff x="0" y="0"/>
          <a:chExt cx="0" cy="0"/>
        </a:xfrm>
      </p:grpSpPr>
      <p:sp>
        <p:nvSpPr>
          <p:cNvPr id="89" name="Google Shape;89;p19"/>
          <p:cNvSpPr txBox="1">
            <a:spLocks noGrp="1"/>
          </p:cNvSpPr>
          <p:nvPr>
            <p:ph type="subTitle" idx="1"/>
          </p:nvPr>
        </p:nvSpPr>
        <p:spPr>
          <a:xfrm>
            <a:off x="1195875" y="1555975"/>
            <a:ext cx="28671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90" name="Google Shape;90;p19"/>
          <p:cNvSpPr txBox="1">
            <a:spLocks noGrp="1"/>
          </p:cNvSpPr>
          <p:nvPr>
            <p:ph type="subTitle" idx="2"/>
          </p:nvPr>
        </p:nvSpPr>
        <p:spPr>
          <a:xfrm>
            <a:off x="1195863" y="2269375"/>
            <a:ext cx="28671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9"/>
          <p:cNvSpPr txBox="1">
            <a:spLocks noGrp="1"/>
          </p:cNvSpPr>
          <p:nvPr>
            <p:ph type="subTitle" idx="3"/>
          </p:nvPr>
        </p:nvSpPr>
        <p:spPr>
          <a:xfrm>
            <a:off x="5081043" y="2269375"/>
            <a:ext cx="28671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9"/>
          <p:cNvSpPr txBox="1">
            <a:spLocks noGrp="1"/>
          </p:cNvSpPr>
          <p:nvPr>
            <p:ph type="subTitle" idx="4"/>
          </p:nvPr>
        </p:nvSpPr>
        <p:spPr>
          <a:xfrm>
            <a:off x="1195863" y="3659300"/>
            <a:ext cx="28671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9"/>
          <p:cNvSpPr txBox="1">
            <a:spLocks noGrp="1"/>
          </p:cNvSpPr>
          <p:nvPr>
            <p:ph type="subTitle" idx="5"/>
          </p:nvPr>
        </p:nvSpPr>
        <p:spPr>
          <a:xfrm>
            <a:off x="5081043" y="3659300"/>
            <a:ext cx="28671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19"/>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5" name="Google Shape;95;p19"/>
          <p:cNvSpPr txBox="1">
            <a:spLocks noGrp="1"/>
          </p:cNvSpPr>
          <p:nvPr>
            <p:ph type="subTitle" idx="6"/>
          </p:nvPr>
        </p:nvSpPr>
        <p:spPr>
          <a:xfrm>
            <a:off x="1195875" y="2945900"/>
            <a:ext cx="28671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96" name="Google Shape;96;p19"/>
          <p:cNvSpPr txBox="1">
            <a:spLocks noGrp="1"/>
          </p:cNvSpPr>
          <p:nvPr>
            <p:ph type="subTitle" idx="7"/>
          </p:nvPr>
        </p:nvSpPr>
        <p:spPr>
          <a:xfrm>
            <a:off x="5081050" y="1555975"/>
            <a:ext cx="28671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97" name="Google Shape;97;p19"/>
          <p:cNvSpPr txBox="1">
            <a:spLocks noGrp="1"/>
          </p:cNvSpPr>
          <p:nvPr>
            <p:ph type="subTitle" idx="8"/>
          </p:nvPr>
        </p:nvSpPr>
        <p:spPr>
          <a:xfrm>
            <a:off x="5081050" y="2945900"/>
            <a:ext cx="28671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00" name="Google Shape;100;p20"/>
          <p:cNvSpPr txBox="1">
            <a:spLocks noGrp="1"/>
          </p:cNvSpPr>
          <p:nvPr>
            <p:ph type="subTitle" idx="1"/>
          </p:nvPr>
        </p:nvSpPr>
        <p:spPr>
          <a:xfrm>
            <a:off x="720000" y="2196486"/>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20"/>
          <p:cNvSpPr txBox="1">
            <a:spLocks noGrp="1"/>
          </p:cNvSpPr>
          <p:nvPr>
            <p:ph type="subTitle" idx="2"/>
          </p:nvPr>
        </p:nvSpPr>
        <p:spPr>
          <a:xfrm>
            <a:off x="3403800" y="2196486"/>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20"/>
          <p:cNvSpPr txBox="1">
            <a:spLocks noGrp="1"/>
          </p:cNvSpPr>
          <p:nvPr>
            <p:ph type="subTitle" idx="3"/>
          </p:nvPr>
        </p:nvSpPr>
        <p:spPr>
          <a:xfrm>
            <a:off x="6087600" y="2196486"/>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20"/>
          <p:cNvSpPr txBox="1">
            <a:spLocks noGrp="1"/>
          </p:cNvSpPr>
          <p:nvPr>
            <p:ph type="subTitle" idx="4"/>
          </p:nvPr>
        </p:nvSpPr>
        <p:spPr>
          <a:xfrm>
            <a:off x="720000" y="3851103"/>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20"/>
          <p:cNvSpPr txBox="1">
            <a:spLocks noGrp="1"/>
          </p:cNvSpPr>
          <p:nvPr>
            <p:ph type="subTitle" idx="5"/>
          </p:nvPr>
        </p:nvSpPr>
        <p:spPr>
          <a:xfrm>
            <a:off x="3403800" y="3851103"/>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20"/>
          <p:cNvSpPr txBox="1">
            <a:spLocks noGrp="1"/>
          </p:cNvSpPr>
          <p:nvPr>
            <p:ph type="subTitle" idx="6"/>
          </p:nvPr>
        </p:nvSpPr>
        <p:spPr>
          <a:xfrm>
            <a:off x="6087600" y="3851103"/>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20"/>
          <p:cNvSpPr txBox="1">
            <a:spLocks noGrp="1"/>
          </p:cNvSpPr>
          <p:nvPr>
            <p:ph type="subTitle" idx="7"/>
          </p:nvPr>
        </p:nvSpPr>
        <p:spPr>
          <a:xfrm>
            <a:off x="715100" y="148552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07" name="Google Shape;107;p20"/>
          <p:cNvSpPr txBox="1">
            <a:spLocks noGrp="1"/>
          </p:cNvSpPr>
          <p:nvPr>
            <p:ph type="subTitle" idx="8"/>
          </p:nvPr>
        </p:nvSpPr>
        <p:spPr>
          <a:xfrm>
            <a:off x="3403800" y="148552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08" name="Google Shape;108;p20"/>
          <p:cNvSpPr txBox="1">
            <a:spLocks noGrp="1"/>
          </p:cNvSpPr>
          <p:nvPr>
            <p:ph type="subTitle" idx="9"/>
          </p:nvPr>
        </p:nvSpPr>
        <p:spPr>
          <a:xfrm>
            <a:off x="6092500" y="148552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09" name="Google Shape;109;p20"/>
          <p:cNvSpPr txBox="1">
            <a:spLocks noGrp="1"/>
          </p:cNvSpPr>
          <p:nvPr>
            <p:ph type="subTitle" idx="13"/>
          </p:nvPr>
        </p:nvSpPr>
        <p:spPr>
          <a:xfrm>
            <a:off x="715100" y="3135600"/>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10" name="Google Shape;110;p20"/>
          <p:cNvSpPr txBox="1">
            <a:spLocks noGrp="1"/>
          </p:cNvSpPr>
          <p:nvPr>
            <p:ph type="subTitle" idx="14"/>
          </p:nvPr>
        </p:nvSpPr>
        <p:spPr>
          <a:xfrm>
            <a:off x="3403800" y="3135600"/>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11" name="Google Shape;111;p20"/>
          <p:cNvSpPr txBox="1">
            <a:spLocks noGrp="1"/>
          </p:cNvSpPr>
          <p:nvPr>
            <p:ph type="subTitle" idx="15"/>
          </p:nvPr>
        </p:nvSpPr>
        <p:spPr>
          <a:xfrm>
            <a:off x="6092500" y="3135600"/>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79625"/>
            <a:ext cx="7704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12"/>
        <p:cNvGrpSpPr/>
        <p:nvPr/>
      </p:nvGrpSpPr>
      <p:grpSpPr>
        <a:xfrm>
          <a:off x="0" y="0"/>
          <a:ext cx="0" cy="0"/>
          <a:chOff x="0" y="0"/>
          <a:chExt cx="0" cy="0"/>
        </a:xfrm>
      </p:grpSpPr>
      <p:sp>
        <p:nvSpPr>
          <p:cNvPr id="113" name="Google Shape;113;p21"/>
          <p:cNvSpPr txBox="1">
            <a:spLocks noGrp="1"/>
          </p:cNvSpPr>
          <p:nvPr>
            <p:ph type="title" hasCustomPrompt="1"/>
          </p:nvPr>
        </p:nvSpPr>
        <p:spPr>
          <a:xfrm>
            <a:off x="1284000" y="540000"/>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4" name="Google Shape;114;p21"/>
          <p:cNvSpPr txBox="1">
            <a:spLocks noGrp="1"/>
          </p:cNvSpPr>
          <p:nvPr>
            <p:ph type="subTitle" idx="1"/>
          </p:nvPr>
        </p:nvSpPr>
        <p:spPr>
          <a:xfrm>
            <a:off x="1284000" y="1246025"/>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21"/>
          <p:cNvSpPr txBox="1">
            <a:spLocks noGrp="1"/>
          </p:cNvSpPr>
          <p:nvPr>
            <p:ph type="title" idx="2" hasCustomPrompt="1"/>
          </p:nvPr>
        </p:nvSpPr>
        <p:spPr>
          <a:xfrm>
            <a:off x="1284000" y="199613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6" name="Google Shape;116;p21"/>
          <p:cNvSpPr txBox="1">
            <a:spLocks noGrp="1"/>
          </p:cNvSpPr>
          <p:nvPr>
            <p:ph type="subTitle" idx="3"/>
          </p:nvPr>
        </p:nvSpPr>
        <p:spPr>
          <a:xfrm>
            <a:off x="1284000" y="2702163"/>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21"/>
          <p:cNvSpPr txBox="1">
            <a:spLocks noGrp="1"/>
          </p:cNvSpPr>
          <p:nvPr>
            <p:ph type="title" idx="4" hasCustomPrompt="1"/>
          </p:nvPr>
        </p:nvSpPr>
        <p:spPr>
          <a:xfrm>
            <a:off x="1284000" y="345228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8" name="Google Shape;118;p21"/>
          <p:cNvSpPr txBox="1">
            <a:spLocks noGrp="1"/>
          </p:cNvSpPr>
          <p:nvPr>
            <p:ph type="subTitle" idx="5"/>
          </p:nvPr>
        </p:nvSpPr>
        <p:spPr>
          <a:xfrm>
            <a:off x="1284000" y="4158313"/>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1">
  <p:cSld name="BLANK_1_1_1_1_1_1_3">
    <p:spTree>
      <p:nvGrpSpPr>
        <p:cNvPr id="1" name="Shape 119"/>
        <p:cNvGrpSpPr/>
        <p:nvPr/>
      </p:nvGrpSpPr>
      <p:grpSpPr>
        <a:xfrm>
          <a:off x="0" y="0"/>
          <a:ext cx="0" cy="0"/>
          <a:chOff x="0" y="0"/>
          <a:chExt cx="0" cy="0"/>
        </a:xfrm>
      </p:grpSpPr>
      <p:sp>
        <p:nvSpPr>
          <p:cNvPr id="120" name="Google Shape;120;p22"/>
          <p:cNvSpPr txBox="1">
            <a:spLocks noGrp="1"/>
          </p:cNvSpPr>
          <p:nvPr>
            <p:ph type="title" hasCustomPrompt="1"/>
          </p:nvPr>
        </p:nvSpPr>
        <p:spPr>
          <a:xfrm>
            <a:off x="715100" y="2090900"/>
            <a:ext cx="2085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1" name="Google Shape;121;p22"/>
          <p:cNvSpPr txBox="1">
            <a:spLocks noGrp="1"/>
          </p:cNvSpPr>
          <p:nvPr>
            <p:ph type="subTitle" idx="1"/>
          </p:nvPr>
        </p:nvSpPr>
        <p:spPr>
          <a:xfrm>
            <a:off x="715100" y="2796927"/>
            <a:ext cx="20856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22"/>
          <p:cNvSpPr txBox="1">
            <a:spLocks noGrp="1"/>
          </p:cNvSpPr>
          <p:nvPr>
            <p:ph type="title" idx="2" hasCustomPrompt="1"/>
          </p:nvPr>
        </p:nvSpPr>
        <p:spPr>
          <a:xfrm>
            <a:off x="3529188" y="2090905"/>
            <a:ext cx="2085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3" name="Google Shape;123;p22"/>
          <p:cNvSpPr txBox="1">
            <a:spLocks noGrp="1"/>
          </p:cNvSpPr>
          <p:nvPr>
            <p:ph type="subTitle" idx="3"/>
          </p:nvPr>
        </p:nvSpPr>
        <p:spPr>
          <a:xfrm>
            <a:off x="3529188" y="2796932"/>
            <a:ext cx="20856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22"/>
          <p:cNvSpPr txBox="1">
            <a:spLocks noGrp="1"/>
          </p:cNvSpPr>
          <p:nvPr>
            <p:ph type="title" idx="4" hasCustomPrompt="1"/>
          </p:nvPr>
        </p:nvSpPr>
        <p:spPr>
          <a:xfrm>
            <a:off x="6343300" y="2090897"/>
            <a:ext cx="2085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5" name="Google Shape;125;p22"/>
          <p:cNvSpPr txBox="1">
            <a:spLocks noGrp="1"/>
          </p:cNvSpPr>
          <p:nvPr>
            <p:ph type="subTitle" idx="5"/>
          </p:nvPr>
        </p:nvSpPr>
        <p:spPr>
          <a:xfrm>
            <a:off x="6343300" y="2796925"/>
            <a:ext cx="20856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26"/>
        <p:cNvGrpSpPr/>
        <p:nvPr/>
      </p:nvGrpSpPr>
      <p:grpSpPr>
        <a:xfrm>
          <a:off x="0" y="0"/>
          <a:ext cx="0" cy="0"/>
          <a:chOff x="0" y="0"/>
          <a:chExt cx="0" cy="0"/>
        </a:xfrm>
      </p:grpSpPr>
      <p:sp>
        <p:nvSpPr>
          <p:cNvPr id="127" name="Google Shape;127;p23"/>
          <p:cNvSpPr txBox="1">
            <a:spLocks noGrp="1"/>
          </p:cNvSpPr>
          <p:nvPr>
            <p:ph type="ctrTitle"/>
          </p:nvPr>
        </p:nvSpPr>
        <p:spPr>
          <a:xfrm>
            <a:off x="2429925" y="535000"/>
            <a:ext cx="4284000" cy="150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8" name="Google Shape;128;p23"/>
          <p:cNvSpPr txBox="1">
            <a:spLocks noGrp="1"/>
          </p:cNvSpPr>
          <p:nvPr>
            <p:ph type="subTitle" idx="1"/>
          </p:nvPr>
        </p:nvSpPr>
        <p:spPr>
          <a:xfrm>
            <a:off x="2425050" y="2280800"/>
            <a:ext cx="4293900" cy="123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23"/>
          <p:cNvSpPr txBox="1"/>
          <p:nvPr/>
        </p:nvSpPr>
        <p:spPr>
          <a:xfrm>
            <a:off x="2779275" y="3514700"/>
            <a:ext cx="3585300" cy="7002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100" b="1">
                <a:solidFill>
                  <a:srgbClr val="000000"/>
                </a:solidFill>
                <a:latin typeface="Nunito"/>
                <a:ea typeface="Nunito"/>
                <a:cs typeface="Nunito"/>
                <a:sym typeface="Nunito"/>
              </a:rPr>
              <a:t>CREDITS:</a:t>
            </a:r>
            <a:r>
              <a:rPr lang="en" sz="1100">
                <a:solidFill>
                  <a:srgbClr val="000000"/>
                </a:solidFill>
                <a:latin typeface="Nunito"/>
                <a:ea typeface="Nunito"/>
                <a:cs typeface="Nunito"/>
                <a:sym typeface="Nunito"/>
              </a:rPr>
              <a:t> This presentation template was created by </a:t>
            </a:r>
            <a:r>
              <a:rPr lang="en" sz="1100" b="1">
                <a:solidFill>
                  <a:srgbClr val="000000"/>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100" b="1">
                <a:solidFill>
                  <a:srgbClr val="000000"/>
                </a:solidFill>
                <a:latin typeface="Nunito"/>
                <a:ea typeface="Nunito"/>
                <a:cs typeface="Nunito"/>
                <a:sym typeface="Nunito"/>
              </a:rPr>
              <a:t>,</a:t>
            </a:r>
            <a:r>
              <a:rPr lang="en" sz="1100">
                <a:solidFill>
                  <a:srgbClr val="000000"/>
                </a:solidFill>
                <a:latin typeface="Nunito"/>
                <a:ea typeface="Nunito"/>
                <a:cs typeface="Nunito"/>
                <a:sym typeface="Nunito"/>
              </a:rPr>
              <a:t> including icons by </a:t>
            </a:r>
            <a:r>
              <a:rPr lang="en" sz="1100" b="1">
                <a:solidFill>
                  <a:srgbClr val="000000"/>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100" b="1">
                <a:solidFill>
                  <a:srgbClr val="000000"/>
                </a:solidFill>
                <a:latin typeface="Nunito"/>
                <a:ea typeface="Nunito"/>
                <a:cs typeface="Nunito"/>
                <a:sym typeface="Nunito"/>
              </a:rPr>
              <a:t>,</a:t>
            </a:r>
            <a:r>
              <a:rPr lang="en" sz="1100">
                <a:solidFill>
                  <a:srgbClr val="000000"/>
                </a:solidFill>
                <a:latin typeface="Nunito"/>
                <a:ea typeface="Nunito"/>
                <a:cs typeface="Nunito"/>
                <a:sym typeface="Nunito"/>
              </a:rPr>
              <a:t> and infographics &amp; images by </a:t>
            </a:r>
            <a:r>
              <a:rPr lang="en" sz="1100" b="1">
                <a:solidFill>
                  <a:srgbClr val="000000"/>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endParaRPr sz="1100" b="1">
              <a:solidFill>
                <a:srgbClr val="000000"/>
              </a:solidFill>
              <a:latin typeface="Nunito"/>
              <a:ea typeface="Nunito"/>
              <a:cs typeface="Nunito"/>
              <a:sym typeface="Nuni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3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4"/>
        <p:cNvGrpSpPr/>
        <p:nvPr/>
      </p:nvGrpSpPr>
      <p:grpSpPr>
        <a:xfrm>
          <a:off x="0" y="0"/>
          <a:ext cx="0" cy="0"/>
          <a:chOff x="0" y="0"/>
          <a:chExt cx="0" cy="0"/>
        </a:xfrm>
      </p:grpSpPr>
      <p:grpSp>
        <p:nvGrpSpPr>
          <p:cNvPr id="135" name="Google Shape;135;p26"/>
          <p:cNvGrpSpPr/>
          <p:nvPr/>
        </p:nvGrpSpPr>
        <p:grpSpPr>
          <a:xfrm>
            <a:off x="1376525" y="-1521150"/>
            <a:ext cx="7767703" cy="3383025"/>
            <a:chOff x="24125" y="294775"/>
            <a:chExt cx="7767703" cy="3383025"/>
          </a:xfrm>
        </p:grpSpPr>
        <p:sp>
          <p:nvSpPr>
            <p:cNvPr id="136" name="Google Shape;136;p26"/>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6"/>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6"/>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6"/>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6"/>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6"/>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6"/>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6"/>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6"/>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6"/>
          <p:cNvGrpSpPr/>
          <p:nvPr/>
        </p:nvGrpSpPr>
        <p:grpSpPr>
          <a:xfrm>
            <a:off x="368162" y="1909134"/>
            <a:ext cx="352280" cy="353863"/>
            <a:chOff x="1448125" y="1450525"/>
            <a:chExt cx="133500" cy="134100"/>
          </a:xfrm>
        </p:grpSpPr>
        <p:sp>
          <p:nvSpPr>
            <p:cNvPr id="231" name="Google Shape;231;p26"/>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26"/>
          <p:cNvGrpSpPr/>
          <p:nvPr/>
        </p:nvGrpSpPr>
        <p:grpSpPr>
          <a:xfrm>
            <a:off x="723674" y="1578426"/>
            <a:ext cx="552301" cy="552301"/>
            <a:chOff x="1582850" y="1325200"/>
            <a:chExt cx="209300" cy="209300"/>
          </a:xfrm>
        </p:grpSpPr>
        <p:sp>
          <p:nvSpPr>
            <p:cNvPr id="234" name="Google Shape;234;p26"/>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26"/>
          <p:cNvGrpSpPr/>
          <p:nvPr/>
        </p:nvGrpSpPr>
        <p:grpSpPr>
          <a:xfrm>
            <a:off x="-64791" y="3334954"/>
            <a:ext cx="2438787" cy="1857515"/>
            <a:chOff x="-64791" y="3334954"/>
            <a:chExt cx="2438787" cy="1857515"/>
          </a:xfrm>
        </p:grpSpPr>
        <p:sp>
          <p:nvSpPr>
            <p:cNvPr id="239" name="Google Shape;239;p26"/>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0" name="Google Shape;260;p26"/>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261" name="Google Shape;261;p26"/>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 name="Google Shape;271;p26"/>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272" name="Google Shape;272;p26"/>
          <p:cNvGrpSpPr/>
          <p:nvPr/>
        </p:nvGrpSpPr>
        <p:grpSpPr>
          <a:xfrm>
            <a:off x="5266248" y="4230494"/>
            <a:ext cx="3157758" cy="296582"/>
            <a:chOff x="5266248" y="4230494"/>
            <a:chExt cx="3157758" cy="296582"/>
          </a:xfrm>
        </p:grpSpPr>
        <p:sp>
          <p:nvSpPr>
            <p:cNvPr id="273" name="Google Shape;273;p26"/>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26"/>
          <p:cNvSpPr txBox="1">
            <a:spLocks noGrp="1"/>
          </p:cNvSpPr>
          <p:nvPr>
            <p:ph type="ctrTitle"/>
          </p:nvPr>
        </p:nvSpPr>
        <p:spPr>
          <a:xfrm>
            <a:off x="1084825" y="1588650"/>
            <a:ext cx="6974400" cy="20283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5200"/>
              <a:buNone/>
              <a:defRPr sz="6100">
                <a:latin typeface="Bebas Neue"/>
                <a:ea typeface="Bebas Neue"/>
                <a:cs typeface="Bebas Neue"/>
                <a:sym typeface="Bebas Neu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91" name="Google Shape;291;p26"/>
          <p:cNvSpPr txBox="1">
            <a:spLocks noGrp="1"/>
          </p:cNvSpPr>
          <p:nvPr>
            <p:ph type="subTitle" idx="1"/>
          </p:nvPr>
        </p:nvSpPr>
        <p:spPr>
          <a:xfrm>
            <a:off x="1084825" y="3574049"/>
            <a:ext cx="6974400" cy="514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2"/>
              </a:buClr>
              <a:buSzPts val="2800"/>
              <a:buNone/>
              <a:defRPr sz="2800">
                <a:latin typeface="Roboto"/>
                <a:ea typeface="Roboto"/>
                <a:cs typeface="Roboto"/>
                <a:sym typeface="Robo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292" name="Google Shape;292;p26"/>
          <p:cNvGrpSpPr/>
          <p:nvPr/>
        </p:nvGrpSpPr>
        <p:grpSpPr>
          <a:xfrm>
            <a:off x="207789" y="1295745"/>
            <a:ext cx="552301" cy="552301"/>
            <a:chOff x="1387350" y="1218075"/>
            <a:chExt cx="209300" cy="209300"/>
          </a:xfrm>
        </p:grpSpPr>
        <p:sp>
          <p:nvSpPr>
            <p:cNvPr id="293" name="Google Shape;293;p26"/>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chemeClr val="lt1"/>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7"/>
        <p:cNvGrpSpPr/>
        <p:nvPr/>
      </p:nvGrpSpPr>
      <p:grpSpPr>
        <a:xfrm>
          <a:off x="0" y="0"/>
          <a:ext cx="0" cy="0"/>
          <a:chOff x="0" y="0"/>
          <a:chExt cx="0" cy="0"/>
        </a:xfrm>
      </p:grpSpPr>
      <p:sp>
        <p:nvSpPr>
          <p:cNvPr id="298" name="Google Shape;298;p27"/>
          <p:cNvSpPr txBox="1">
            <a:spLocks noGrp="1"/>
          </p:cNvSpPr>
          <p:nvPr>
            <p:ph type="title"/>
          </p:nvPr>
        </p:nvSpPr>
        <p:spPr>
          <a:xfrm>
            <a:off x="720000" y="1581275"/>
            <a:ext cx="3509700" cy="633000"/>
          </a:xfrm>
          <a:prstGeom prst="rect">
            <a:avLst/>
          </a:prstGeom>
        </p:spPr>
        <p:txBody>
          <a:bodyPr spcFirstLastPara="1" wrap="square" lIns="0" tIns="0" rIns="0" bIns="0" anchor="ctr" anchorCtr="0">
            <a:noAutofit/>
          </a:bodyPr>
          <a:lstStyle>
            <a:lvl1pPr lvl="0" algn="l"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99" name="Google Shape;299;p27"/>
          <p:cNvSpPr txBox="1">
            <a:spLocks noGrp="1"/>
          </p:cNvSpPr>
          <p:nvPr>
            <p:ph type="subTitle" idx="1"/>
          </p:nvPr>
        </p:nvSpPr>
        <p:spPr>
          <a:xfrm>
            <a:off x="720000" y="2616563"/>
            <a:ext cx="3509700" cy="1389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0" name="Google Shape;300;p27"/>
          <p:cNvSpPr/>
          <p:nvPr/>
        </p:nvSpPr>
        <p:spPr>
          <a:xfrm>
            <a:off x="4410200" y="570713"/>
            <a:ext cx="4659902" cy="4002069"/>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27"/>
          <p:cNvGrpSpPr/>
          <p:nvPr/>
        </p:nvGrpSpPr>
        <p:grpSpPr>
          <a:xfrm>
            <a:off x="296418" y="4572778"/>
            <a:ext cx="2668622" cy="250644"/>
            <a:chOff x="5926468" y="4708190"/>
            <a:chExt cx="2668622" cy="250644"/>
          </a:xfrm>
        </p:grpSpPr>
        <p:sp>
          <p:nvSpPr>
            <p:cNvPr id="302" name="Google Shape;302;p27"/>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7"/>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7"/>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7"/>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7"/>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27"/>
          <p:cNvGrpSpPr/>
          <p:nvPr/>
        </p:nvGrpSpPr>
        <p:grpSpPr>
          <a:xfrm>
            <a:off x="-3091593" y="-2017662"/>
            <a:ext cx="7908519" cy="3095522"/>
            <a:chOff x="-3091593" y="-1484262"/>
            <a:chExt cx="7908519" cy="3095522"/>
          </a:xfrm>
        </p:grpSpPr>
        <p:grpSp>
          <p:nvGrpSpPr>
            <p:cNvPr id="320" name="Google Shape;320;p27"/>
            <p:cNvGrpSpPr/>
            <p:nvPr/>
          </p:nvGrpSpPr>
          <p:grpSpPr>
            <a:xfrm>
              <a:off x="-3091593" y="-1484262"/>
              <a:ext cx="7884347" cy="3095522"/>
              <a:chOff x="-3091593" y="-1484262"/>
              <a:chExt cx="7884347" cy="3095522"/>
            </a:xfrm>
          </p:grpSpPr>
          <p:sp>
            <p:nvSpPr>
              <p:cNvPr id="321" name="Google Shape;321;p27"/>
              <p:cNvSpPr/>
              <p:nvPr/>
            </p:nvSpPr>
            <p:spPr>
              <a:xfrm rot="10800000">
                <a:off x="-3091593" y="-453301"/>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rot="10800000">
                <a:off x="-2488881" y="58715"/>
                <a:ext cx="6303378" cy="1490426"/>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rot="10800000">
                <a:off x="-2860727" y="-1484262"/>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rot="10800000">
                <a:off x="-1953114" y="264887"/>
                <a:ext cx="4762126" cy="1309020"/>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rot="10800000">
                <a:off x="-55114" y="833084"/>
                <a:ext cx="3182685" cy="7781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rot="10800000">
                <a:off x="2654352" y="663960"/>
                <a:ext cx="2054994" cy="401407"/>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rot="10800000">
                <a:off x="3113081" y="264887"/>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rot="10800000">
                <a:off x="3798841" y="59274"/>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rot="10800000">
                <a:off x="394353" y="672080"/>
                <a:ext cx="136695" cy="13669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rot="10800000">
                <a:off x="418079" y="695805"/>
                <a:ext cx="88660" cy="89244"/>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rot="10800000">
                <a:off x="2364747" y="600243"/>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rot="10800000">
                <a:off x="2389082" y="62399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rot="10800000">
                <a:off x="3119450" y="794286"/>
                <a:ext cx="96171" cy="96171"/>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rot="10800000">
                <a:off x="3137391" y="812226"/>
                <a:ext cx="60849" cy="60849"/>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rot="10800000">
                <a:off x="1773992" y="614732"/>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rot="10800000">
                <a:off x="1389967" y="30321"/>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rot="10800000">
                <a:off x="1117185" y="222029"/>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7"/>
              <p:cNvSpPr/>
              <p:nvPr/>
            </p:nvSpPr>
            <p:spPr>
              <a:xfrm rot="10800000">
                <a:off x="1142662" y="248089"/>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7"/>
              <p:cNvSpPr/>
              <p:nvPr/>
            </p:nvSpPr>
            <p:spPr>
              <a:xfrm rot="10800000">
                <a:off x="2750498" y="215660"/>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rot="10800000">
                <a:off x="3063828" y="215660"/>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7"/>
              <p:cNvSpPr/>
              <p:nvPr/>
            </p:nvSpPr>
            <p:spPr>
              <a:xfrm rot="10800000">
                <a:off x="3750755" y="10630"/>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7"/>
              <p:cNvSpPr/>
              <p:nvPr/>
            </p:nvSpPr>
            <p:spPr>
              <a:xfrm rot="10800000">
                <a:off x="4206008" y="458930"/>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7"/>
              <p:cNvSpPr/>
              <p:nvPr/>
            </p:nvSpPr>
            <p:spPr>
              <a:xfrm rot="10800000">
                <a:off x="1527829" y="631531"/>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7"/>
              <p:cNvSpPr/>
              <p:nvPr/>
            </p:nvSpPr>
            <p:spPr>
              <a:xfrm rot="10800000">
                <a:off x="3486068" y="45314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7"/>
              <p:cNvSpPr/>
              <p:nvPr/>
            </p:nvSpPr>
            <p:spPr>
              <a:xfrm rot="10800000">
                <a:off x="-539320" y="1055496"/>
                <a:ext cx="3040788" cy="9871"/>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7"/>
              <p:cNvSpPr/>
              <p:nvPr/>
            </p:nvSpPr>
            <p:spPr>
              <a:xfrm rot="10800000">
                <a:off x="2486953" y="1023650"/>
                <a:ext cx="74171" cy="74146"/>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7"/>
              <p:cNvSpPr/>
              <p:nvPr/>
            </p:nvSpPr>
            <p:spPr>
              <a:xfrm rot="10800000">
                <a:off x="-192368" y="1292955"/>
                <a:ext cx="280927" cy="175519"/>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27"/>
            <p:cNvSpPr/>
            <p:nvPr/>
          </p:nvSpPr>
          <p:spPr>
            <a:xfrm rot="10800000">
              <a:off x="4766122" y="487397"/>
              <a:ext cx="50803" cy="50803"/>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9"/>
        <p:cNvGrpSpPr/>
        <p:nvPr/>
      </p:nvGrpSpPr>
      <p:grpSpPr>
        <a:xfrm>
          <a:off x="0" y="0"/>
          <a:ext cx="0" cy="0"/>
          <a:chOff x="0" y="0"/>
          <a:chExt cx="0" cy="0"/>
        </a:xfrm>
      </p:grpSpPr>
      <p:sp>
        <p:nvSpPr>
          <p:cNvPr id="350" name="Google Shape;350;p28"/>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1" name="Google Shape;351;p28"/>
          <p:cNvSpPr txBox="1">
            <a:spLocks noGrp="1"/>
          </p:cNvSpPr>
          <p:nvPr>
            <p:ph type="body" idx="1"/>
          </p:nvPr>
        </p:nvSpPr>
        <p:spPr>
          <a:xfrm>
            <a:off x="817900" y="1242425"/>
            <a:ext cx="7508100" cy="3326700"/>
          </a:xfrm>
          <a:prstGeom prst="rect">
            <a:avLst/>
          </a:prstGeom>
        </p:spPr>
        <p:txBody>
          <a:bodyPr spcFirstLastPara="1" wrap="square" lIns="0" tIns="0" rIns="0" bIns="0" anchor="t" anchorCtr="0">
            <a:noAutofit/>
          </a:bodyPr>
          <a:lstStyle>
            <a:lvl1pPr marL="457200" lvl="0" indent="-330200" rtl="0">
              <a:spcBef>
                <a:spcPts val="0"/>
              </a:spcBef>
              <a:spcAft>
                <a:spcPts val="0"/>
              </a:spcAft>
              <a:buClr>
                <a:schemeClr val="dk2"/>
              </a:buClr>
              <a:buSzPts val="1600"/>
              <a:buChar char="●"/>
              <a:defRPr sz="1400"/>
            </a:lvl1pPr>
            <a:lvl2pPr marL="914400" lvl="1" indent="-330200" rtl="0">
              <a:spcBef>
                <a:spcPts val="0"/>
              </a:spcBef>
              <a:spcAft>
                <a:spcPts val="0"/>
              </a:spcAft>
              <a:buClr>
                <a:schemeClr val="dk2"/>
              </a:buClr>
              <a:buSzPts val="1600"/>
              <a:buChar char="○"/>
              <a:defRPr sz="1400"/>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2"/>
        <p:cNvGrpSpPr/>
        <p:nvPr/>
      </p:nvGrpSpPr>
      <p:grpSpPr>
        <a:xfrm>
          <a:off x="0" y="0"/>
          <a:ext cx="0" cy="0"/>
          <a:chOff x="0" y="0"/>
          <a:chExt cx="0" cy="0"/>
        </a:xfrm>
      </p:grpSpPr>
      <p:grpSp>
        <p:nvGrpSpPr>
          <p:cNvPr id="353" name="Google Shape;353;p29"/>
          <p:cNvGrpSpPr/>
          <p:nvPr/>
        </p:nvGrpSpPr>
        <p:grpSpPr>
          <a:xfrm flipH="1">
            <a:off x="-741540" y="-2483486"/>
            <a:ext cx="7884219" cy="3433770"/>
            <a:chOff x="24125" y="294775"/>
            <a:chExt cx="7767703" cy="3383025"/>
          </a:xfrm>
        </p:grpSpPr>
        <p:sp>
          <p:nvSpPr>
            <p:cNvPr id="354" name="Google Shape;354;p29"/>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9"/>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9"/>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9"/>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9"/>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9"/>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9"/>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9"/>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9"/>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9"/>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9"/>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9"/>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9"/>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9"/>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9"/>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9"/>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9"/>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9"/>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9"/>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9"/>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9"/>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9"/>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9"/>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9"/>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9"/>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9"/>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9"/>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9"/>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9"/>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9"/>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9"/>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9"/>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9"/>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9"/>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9"/>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9"/>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9"/>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9"/>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9"/>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9"/>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9"/>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9"/>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9"/>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9"/>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9"/>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9"/>
          <p:cNvGrpSpPr/>
          <p:nvPr/>
        </p:nvGrpSpPr>
        <p:grpSpPr>
          <a:xfrm>
            <a:off x="8757750" y="2728975"/>
            <a:ext cx="1552150" cy="3475150"/>
            <a:chOff x="327125" y="2375600"/>
            <a:chExt cx="1552150" cy="3475150"/>
          </a:xfrm>
        </p:grpSpPr>
        <p:sp>
          <p:nvSpPr>
            <p:cNvPr id="449" name="Google Shape;449;p29"/>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9"/>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29"/>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1" name="Google Shape;471;p29"/>
          <p:cNvSpPr txBox="1">
            <a:spLocks noGrp="1"/>
          </p:cNvSpPr>
          <p:nvPr>
            <p:ph type="subTitle" idx="1"/>
          </p:nvPr>
        </p:nvSpPr>
        <p:spPr>
          <a:xfrm>
            <a:off x="1216375" y="3517675"/>
            <a:ext cx="2693700" cy="1051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72" name="Google Shape;472;p29"/>
          <p:cNvSpPr txBox="1">
            <a:spLocks noGrp="1"/>
          </p:cNvSpPr>
          <p:nvPr>
            <p:ph type="subTitle" idx="2"/>
          </p:nvPr>
        </p:nvSpPr>
        <p:spPr>
          <a:xfrm>
            <a:off x="5234100" y="3517675"/>
            <a:ext cx="2693700" cy="1051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73" name="Google Shape;473;p29"/>
          <p:cNvSpPr txBox="1">
            <a:spLocks noGrp="1"/>
          </p:cNvSpPr>
          <p:nvPr>
            <p:ph type="title" idx="3"/>
          </p:nvPr>
        </p:nvSpPr>
        <p:spPr>
          <a:xfrm>
            <a:off x="1216350" y="2984775"/>
            <a:ext cx="2693700" cy="3534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74" name="Google Shape;474;p29"/>
          <p:cNvSpPr txBox="1">
            <a:spLocks noGrp="1"/>
          </p:cNvSpPr>
          <p:nvPr>
            <p:ph type="title" idx="4"/>
          </p:nvPr>
        </p:nvSpPr>
        <p:spPr>
          <a:xfrm>
            <a:off x="5234100" y="2984775"/>
            <a:ext cx="2693700" cy="3534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7"/>
        <p:cNvGrpSpPr/>
        <p:nvPr/>
      </p:nvGrpSpPr>
      <p:grpSpPr>
        <a:xfrm>
          <a:off x="0" y="0"/>
          <a:ext cx="0" cy="0"/>
          <a:chOff x="0" y="0"/>
          <a:chExt cx="0" cy="0"/>
        </a:xfrm>
      </p:grpSpPr>
      <p:grpSp>
        <p:nvGrpSpPr>
          <p:cNvPr id="478" name="Google Shape;478;p31"/>
          <p:cNvGrpSpPr/>
          <p:nvPr/>
        </p:nvGrpSpPr>
        <p:grpSpPr>
          <a:xfrm rot="5400000">
            <a:off x="4458750" y="327550"/>
            <a:ext cx="40525" cy="1103625"/>
            <a:chOff x="4289175" y="3929550"/>
            <a:chExt cx="40525" cy="1103625"/>
          </a:xfrm>
        </p:grpSpPr>
        <p:sp>
          <p:nvSpPr>
            <p:cNvPr id="479" name="Google Shape;479;p31"/>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31"/>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82" name="Google Shape;482;p31"/>
          <p:cNvSpPr txBox="1">
            <a:spLocks noGrp="1"/>
          </p:cNvSpPr>
          <p:nvPr>
            <p:ph type="subTitle" idx="1"/>
          </p:nvPr>
        </p:nvSpPr>
        <p:spPr>
          <a:xfrm>
            <a:off x="4914175" y="2571750"/>
            <a:ext cx="3509700" cy="1493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83" name="Google Shape;483;p31"/>
          <p:cNvGrpSpPr/>
          <p:nvPr/>
        </p:nvGrpSpPr>
        <p:grpSpPr>
          <a:xfrm>
            <a:off x="1032650" y="1735501"/>
            <a:ext cx="2458221" cy="2138575"/>
            <a:chOff x="1032650" y="1735501"/>
            <a:chExt cx="2458221" cy="2138575"/>
          </a:xfrm>
        </p:grpSpPr>
        <p:sp>
          <p:nvSpPr>
            <p:cNvPr id="484" name="Google Shape;484;p31"/>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31"/>
          <p:cNvGrpSpPr/>
          <p:nvPr/>
        </p:nvGrpSpPr>
        <p:grpSpPr>
          <a:xfrm>
            <a:off x="-1358125" y="2786225"/>
            <a:ext cx="2627875" cy="269025"/>
            <a:chOff x="-1358125" y="2589925"/>
            <a:chExt cx="2627875" cy="269025"/>
          </a:xfrm>
        </p:grpSpPr>
        <p:sp>
          <p:nvSpPr>
            <p:cNvPr id="490" name="Google Shape;490;p31"/>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31"/>
          <p:cNvGrpSpPr/>
          <p:nvPr/>
        </p:nvGrpSpPr>
        <p:grpSpPr>
          <a:xfrm>
            <a:off x="913631" y="-758409"/>
            <a:ext cx="10779802" cy="2852929"/>
            <a:chOff x="913631" y="-758409"/>
            <a:chExt cx="10779802" cy="2852929"/>
          </a:xfrm>
        </p:grpSpPr>
        <p:sp>
          <p:nvSpPr>
            <p:cNvPr id="495" name="Google Shape;495;p31"/>
            <p:cNvSpPr/>
            <p:nvPr/>
          </p:nvSpPr>
          <p:spPr>
            <a:xfrm>
              <a:off x="6227221" y="-64663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9826894" y="171298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7363590" y="764268"/>
              <a:ext cx="89218" cy="89219"/>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6124123" y="-68601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0" name="Google Shape;540;p31"/>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med" len="med"/>
            </a:ln>
          </p:spPr>
        </p:cxnSp>
        <p:sp>
          <p:nvSpPr>
            <p:cNvPr id="541" name="Google Shape;541;p31"/>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3" name="Google Shape;543;p31"/>
            <p:cNvGrpSpPr/>
            <p:nvPr/>
          </p:nvGrpSpPr>
          <p:grpSpPr>
            <a:xfrm rot="-5400000" flipH="1">
              <a:off x="266770" y="647027"/>
              <a:ext cx="2094354" cy="800631"/>
              <a:chOff x="5593937" y="1366150"/>
              <a:chExt cx="1612903" cy="622575"/>
            </a:xfrm>
          </p:grpSpPr>
          <p:sp>
            <p:nvSpPr>
              <p:cNvPr id="544" name="Google Shape;544;p31"/>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6" name="Google Shape;546;p31"/>
          <p:cNvSpPr/>
          <p:nvPr/>
        </p:nvSpPr>
        <p:spPr>
          <a:xfrm rot="10800000" flipH="1">
            <a:off x="-3890200" y="634939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7" name="Google Shape;547;p31"/>
          <p:cNvGrpSpPr/>
          <p:nvPr/>
        </p:nvGrpSpPr>
        <p:grpSpPr>
          <a:xfrm>
            <a:off x="3690957" y="4568872"/>
            <a:ext cx="881035" cy="290677"/>
            <a:chOff x="3690957" y="4568872"/>
            <a:chExt cx="881035" cy="290677"/>
          </a:xfrm>
        </p:grpSpPr>
        <p:sp>
          <p:nvSpPr>
            <p:cNvPr id="548" name="Google Shape;548;p31"/>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4"/>
        <p:cNvGrpSpPr/>
        <p:nvPr/>
      </p:nvGrpSpPr>
      <p:grpSpPr>
        <a:xfrm>
          <a:off x="0" y="0"/>
          <a:ext cx="0" cy="0"/>
          <a:chOff x="0" y="0"/>
          <a:chExt cx="0" cy="0"/>
        </a:xfrm>
      </p:grpSpPr>
      <p:sp>
        <p:nvSpPr>
          <p:cNvPr id="555" name="Google Shape;555;p32"/>
          <p:cNvSpPr/>
          <p:nvPr/>
        </p:nvSpPr>
        <p:spPr>
          <a:xfrm>
            <a:off x="905550" y="1320600"/>
            <a:ext cx="7332900" cy="2502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7" name="Google Shape;17;p4"/>
          <p:cNvSpPr txBox="1">
            <a:spLocks noGrp="1"/>
          </p:cNvSpPr>
          <p:nvPr>
            <p:ph type="body" idx="1"/>
          </p:nvPr>
        </p:nvSpPr>
        <p:spPr>
          <a:xfrm>
            <a:off x="720000" y="1207625"/>
            <a:ext cx="7704000" cy="34008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000000"/>
              </a:buClr>
              <a:buSzPts val="1400"/>
              <a:buChar char="●"/>
              <a:defRPr sz="1400">
                <a:solidFill>
                  <a:srgbClr val="000000"/>
                </a:solidFill>
              </a:defRPr>
            </a:lvl1pPr>
            <a:lvl2pPr marL="914400" lvl="1" indent="-317500" rtl="0">
              <a:lnSpc>
                <a:spcPct val="115000"/>
              </a:lnSpc>
              <a:spcBef>
                <a:spcPts val="0"/>
              </a:spcBef>
              <a:spcAft>
                <a:spcPts val="0"/>
              </a:spcAft>
              <a:buClr>
                <a:srgbClr val="000000"/>
              </a:buClr>
              <a:buSzPts val="1400"/>
              <a:buChar char="○"/>
              <a:defRPr>
                <a:solidFill>
                  <a:srgbClr val="000000"/>
                </a:solidFill>
              </a:defRPr>
            </a:lvl2pPr>
            <a:lvl3pPr marL="1371600" lvl="2" indent="-317500" rtl="0">
              <a:lnSpc>
                <a:spcPct val="115000"/>
              </a:lnSpc>
              <a:spcBef>
                <a:spcPts val="0"/>
              </a:spcBef>
              <a:spcAft>
                <a:spcPts val="0"/>
              </a:spcAft>
              <a:buClr>
                <a:srgbClr val="000000"/>
              </a:buClr>
              <a:buSzPts val="1400"/>
              <a:buChar char="■"/>
              <a:defRPr>
                <a:solidFill>
                  <a:srgbClr val="000000"/>
                </a:solidFill>
              </a:defRPr>
            </a:lvl3pPr>
            <a:lvl4pPr marL="1828800" lvl="3" indent="-317500" rtl="0">
              <a:lnSpc>
                <a:spcPct val="115000"/>
              </a:lnSpc>
              <a:spcBef>
                <a:spcPts val="0"/>
              </a:spcBef>
              <a:spcAft>
                <a:spcPts val="0"/>
              </a:spcAft>
              <a:buClr>
                <a:srgbClr val="000000"/>
              </a:buClr>
              <a:buSzPts val="1400"/>
              <a:buChar char="●"/>
              <a:defRPr>
                <a:solidFill>
                  <a:srgbClr val="000000"/>
                </a:solidFill>
              </a:defRPr>
            </a:lvl4pPr>
            <a:lvl5pPr marL="2286000" lvl="4" indent="-317500" rtl="0">
              <a:lnSpc>
                <a:spcPct val="115000"/>
              </a:lnSpc>
              <a:spcBef>
                <a:spcPts val="0"/>
              </a:spcBef>
              <a:spcAft>
                <a:spcPts val="0"/>
              </a:spcAft>
              <a:buClr>
                <a:srgbClr val="000000"/>
              </a:buClr>
              <a:buSzPts val="1400"/>
              <a:buChar char="○"/>
              <a:defRPr>
                <a:solidFill>
                  <a:srgbClr val="000000"/>
                </a:solidFill>
              </a:defRPr>
            </a:lvl5pPr>
            <a:lvl6pPr marL="2743200" lvl="5" indent="-317500" rtl="0">
              <a:lnSpc>
                <a:spcPct val="115000"/>
              </a:lnSpc>
              <a:spcBef>
                <a:spcPts val="0"/>
              </a:spcBef>
              <a:spcAft>
                <a:spcPts val="0"/>
              </a:spcAft>
              <a:buClr>
                <a:srgbClr val="000000"/>
              </a:buClr>
              <a:buSzPts val="1400"/>
              <a:buChar char="■"/>
              <a:defRPr>
                <a:solidFill>
                  <a:srgbClr val="000000"/>
                </a:solidFill>
              </a:defRPr>
            </a:lvl6pPr>
            <a:lvl7pPr marL="3200400" lvl="6" indent="-317500" rtl="0">
              <a:lnSpc>
                <a:spcPct val="115000"/>
              </a:lnSpc>
              <a:spcBef>
                <a:spcPts val="0"/>
              </a:spcBef>
              <a:spcAft>
                <a:spcPts val="0"/>
              </a:spcAft>
              <a:buClr>
                <a:srgbClr val="000000"/>
              </a:buClr>
              <a:buSzPts val="1400"/>
              <a:buChar char="●"/>
              <a:defRPr>
                <a:solidFill>
                  <a:srgbClr val="000000"/>
                </a:solidFill>
              </a:defRPr>
            </a:lvl7pPr>
            <a:lvl8pPr marL="3657600" lvl="7" indent="-317500" rtl="0">
              <a:lnSpc>
                <a:spcPct val="115000"/>
              </a:lnSpc>
              <a:spcBef>
                <a:spcPts val="0"/>
              </a:spcBef>
              <a:spcAft>
                <a:spcPts val="0"/>
              </a:spcAft>
              <a:buClr>
                <a:srgbClr val="000000"/>
              </a:buClr>
              <a:buSzPts val="1400"/>
              <a:buChar char="○"/>
              <a:defRPr>
                <a:solidFill>
                  <a:srgbClr val="000000"/>
                </a:solidFill>
              </a:defRPr>
            </a:lvl8pPr>
            <a:lvl9pPr marL="4114800" lvl="8" indent="-317500" rtl="0">
              <a:lnSpc>
                <a:spcPct val="115000"/>
              </a:lnSpc>
              <a:spcBef>
                <a:spcPts val="0"/>
              </a:spcBef>
              <a:spcAft>
                <a:spcPts val="0"/>
              </a:spcAft>
              <a:buClr>
                <a:srgbClr val="000000"/>
              </a:buClr>
              <a:buSzPts val="1400"/>
              <a:buChar char="■"/>
              <a:defRPr>
                <a:solidFill>
                  <a:srgbClr val="000000"/>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2"/>
        <p:cNvGrpSpPr/>
        <p:nvPr/>
      </p:nvGrpSpPr>
      <p:grpSpPr>
        <a:xfrm>
          <a:off x="0" y="0"/>
          <a:ext cx="0" cy="0"/>
          <a:chOff x="0" y="0"/>
          <a:chExt cx="0" cy="0"/>
        </a:xfrm>
      </p:grpSpPr>
      <p:grpSp>
        <p:nvGrpSpPr>
          <p:cNvPr id="723" name="Google Shape;723;p34"/>
          <p:cNvGrpSpPr/>
          <p:nvPr/>
        </p:nvGrpSpPr>
        <p:grpSpPr>
          <a:xfrm flipH="1">
            <a:off x="1510279" y="-831315"/>
            <a:ext cx="8377976" cy="1614718"/>
            <a:chOff x="-566246" y="-831315"/>
            <a:chExt cx="8377976" cy="1614718"/>
          </a:xfrm>
        </p:grpSpPr>
        <p:sp>
          <p:nvSpPr>
            <p:cNvPr id="724" name="Google Shape;724;p3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3" name="Google Shape;753;p3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54" name="Google Shape;754;p34"/>
          <p:cNvGrpSpPr/>
          <p:nvPr/>
        </p:nvGrpSpPr>
        <p:grpSpPr>
          <a:xfrm rot="5400000" flipH="1">
            <a:off x="-113625" y="3210625"/>
            <a:ext cx="536425" cy="3475150"/>
            <a:chOff x="327125" y="2375600"/>
            <a:chExt cx="536425" cy="3475150"/>
          </a:xfrm>
        </p:grpSpPr>
        <p:sp>
          <p:nvSpPr>
            <p:cNvPr id="755" name="Google Shape;755;p34"/>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68"/>
        <p:cNvGrpSpPr/>
        <p:nvPr/>
      </p:nvGrpSpPr>
      <p:grpSpPr>
        <a:xfrm>
          <a:off x="0" y="0"/>
          <a:ext cx="0" cy="0"/>
          <a:chOff x="0" y="0"/>
          <a:chExt cx="0" cy="0"/>
        </a:xfrm>
      </p:grpSpPr>
      <p:grpSp>
        <p:nvGrpSpPr>
          <p:cNvPr id="769" name="Google Shape;769;p35"/>
          <p:cNvGrpSpPr/>
          <p:nvPr/>
        </p:nvGrpSpPr>
        <p:grpSpPr>
          <a:xfrm>
            <a:off x="5266248" y="4568869"/>
            <a:ext cx="3157758" cy="296582"/>
            <a:chOff x="5266248" y="4230494"/>
            <a:chExt cx="3157758" cy="296582"/>
          </a:xfrm>
        </p:grpSpPr>
        <p:sp>
          <p:nvSpPr>
            <p:cNvPr id="770" name="Google Shape;770;p35"/>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5"/>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5"/>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5"/>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5"/>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5"/>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5"/>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5"/>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5"/>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35"/>
          <p:cNvGrpSpPr/>
          <p:nvPr/>
        </p:nvGrpSpPr>
        <p:grpSpPr>
          <a:xfrm>
            <a:off x="-364925" y="-1720950"/>
            <a:ext cx="9644000" cy="3383025"/>
            <a:chOff x="-364925" y="-1720950"/>
            <a:chExt cx="9644000" cy="3383025"/>
          </a:xfrm>
        </p:grpSpPr>
        <p:grpSp>
          <p:nvGrpSpPr>
            <p:cNvPr id="788" name="Google Shape;788;p35"/>
            <p:cNvGrpSpPr/>
            <p:nvPr/>
          </p:nvGrpSpPr>
          <p:grpSpPr>
            <a:xfrm flipH="1">
              <a:off x="-364925" y="-1720950"/>
              <a:ext cx="7767703" cy="3383025"/>
              <a:chOff x="24125" y="294775"/>
              <a:chExt cx="7767703" cy="3383025"/>
            </a:xfrm>
          </p:grpSpPr>
          <p:sp>
            <p:nvSpPr>
              <p:cNvPr id="789" name="Google Shape;789;p35"/>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5"/>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5"/>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5"/>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5"/>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5"/>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5"/>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5"/>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5"/>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5"/>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5"/>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5"/>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5"/>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5"/>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5"/>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5"/>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5"/>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5"/>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5"/>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5"/>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5"/>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5"/>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5"/>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5"/>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5"/>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5"/>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5"/>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5"/>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5"/>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5"/>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5"/>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5"/>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5"/>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5"/>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5"/>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5"/>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5"/>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5"/>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5"/>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5"/>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5"/>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5"/>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5"/>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5"/>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5"/>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5"/>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5"/>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83" name="Google Shape;883;p35"/>
            <p:cNvCxnSpPr/>
            <p:nvPr/>
          </p:nvCxnSpPr>
          <p:spPr>
            <a:xfrm>
              <a:off x="7315575" y="705500"/>
              <a:ext cx="1963500" cy="0"/>
            </a:xfrm>
            <a:prstGeom prst="straightConnector1">
              <a:avLst/>
            </a:prstGeom>
            <a:noFill/>
            <a:ln w="19050" cap="flat" cmpd="sng">
              <a:solidFill>
                <a:schemeClr val="accent1"/>
              </a:solidFill>
              <a:prstDash val="solid"/>
              <a:round/>
              <a:headEnd type="none" w="med" len="med"/>
              <a:tailEnd type="none" w="med" len="med"/>
            </a:ln>
          </p:spPr>
        </p:cxnSp>
      </p:grpSp>
      <p:sp>
        <p:nvSpPr>
          <p:cNvPr id="884" name="Google Shape;884;p35"/>
          <p:cNvSpPr txBox="1">
            <a:spLocks noGrp="1"/>
          </p:cNvSpPr>
          <p:nvPr>
            <p:ph type="title" hasCustomPrompt="1"/>
          </p:nvPr>
        </p:nvSpPr>
        <p:spPr>
          <a:xfrm>
            <a:off x="311700" y="1106125"/>
            <a:ext cx="8520600" cy="1963500"/>
          </a:xfrm>
          <a:prstGeom prst="rect">
            <a:avLst/>
          </a:prstGeom>
        </p:spPr>
        <p:txBody>
          <a:bodyPr spcFirstLastPara="1" wrap="square" lIns="0" tIns="0" rIns="0" bIns="0"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85" name="Google Shape;885;p35"/>
          <p:cNvSpPr txBox="1">
            <a:spLocks noGrp="1"/>
          </p:cNvSpPr>
          <p:nvPr>
            <p:ph type="subTitle" idx="1"/>
          </p:nvPr>
        </p:nvSpPr>
        <p:spPr>
          <a:xfrm>
            <a:off x="2549400" y="2893950"/>
            <a:ext cx="4045200" cy="1235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8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20" name="Google Shape;20;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21" name="Google Shape;21;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 name="Google Shape;22;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5"/>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8" name="Google Shape;28;p7"/>
          <p:cNvSpPr txBox="1">
            <a:spLocks noGrp="1"/>
          </p:cNvSpPr>
          <p:nvPr>
            <p:ph type="body" idx="1"/>
          </p:nvPr>
        </p:nvSpPr>
        <p:spPr>
          <a:xfrm>
            <a:off x="715100" y="1679050"/>
            <a:ext cx="4061100" cy="29295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720100" y="534998"/>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2241550" y="2207325"/>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720000" y="40358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10" Type="http://schemas.openxmlformats.org/officeDocument/2006/relationships/theme" Target="../theme/theme2.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1pPr>
            <a:lvl2pPr lvl="1"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2pPr>
            <a:lvl3pPr lvl="2"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3pPr>
            <a:lvl4pPr lvl="3"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4pPr>
            <a:lvl5pPr lvl="4"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5pPr>
            <a:lvl6pPr lvl="5"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6pPr>
            <a:lvl7pPr lvl="6"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7pPr>
            <a:lvl8pPr lvl="7"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8pPr>
            <a:lvl9pPr lvl="8"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726">
          <p15:clr>
            <a:srgbClr val="EA4335"/>
          </p15:clr>
        </p15:guide>
        <p15:guide id="7" orient="horz" pos="1816">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rtl="0">
              <a:spcBef>
                <a:spcPts val="0"/>
              </a:spcBef>
              <a:spcAft>
                <a:spcPts val="0"/>
              </a:spcAft>
              <a:buClr>
                <a:schemeClr val="dk2"/>
              </a:buClr>
              <a:buSzPts val="2800"/>
              <a:buNone/>
              <a:defRPr sz="2800">
                <a:solidFill>
                  <a:schemeClr val="dk2"/>
                </a:solidFill>
              </a:defRPr>
            </a:lvl2pPr>
            <a:lvl3pPr lvl="2" rtl="0">
              <a:spcBef>
                <a:spcPts val="0"/>
              </a:spcBef>
              <a:spcAft>
                <a:spcPts val="0"/>
              </a:spcAft>
              <a:buClr>
                <a:schemeClr val="dk2"/>
              </a:buClr>
              <a:buSzPts val="2800"/>
              <a:buNone/>
              <a:defRPr sz="2800">
                <a:solidFill>
                  <a:schemeClr val="dk2"/>
                </a:solidFill>
              </a:defRPr>
            </a:lvl3pPr>
            <a:lvl4pPr lvl="3" rtl="0">
              <a:spcBef>
                <a:spcPts val="0"/>
              </a:spcBef>
              <a:spcAft>
                <a:spcPts val="0"/>
              </a:spcAft>
              <a:buClr>
                <a:schemeClr val="dk2"/>
              </a:buClr>
              <a:buSzPts val="2800"/>
              <a:buNone/>
              <a:defRPr sz="2800">
                <a:solidFill>
                  <a:schemeClr val="dk2"/>
                </a:solidFill>
              </a:defRPr>
            </a:lvl4pPr>
            <a:lvl5pPr lvl="4" rtl="0">
              <a:spcBef>
                <a:spcPts val="0"/>
              </a:spcBef>
              <a:spcAft>
                <a:spcPts val="0"/>
              </a:spcAft>
              <a:buClr>
                <a:schemeClr val="dk2"/>
              </a:buClr>
              <a:buSzPts val="2800"/>
              <a:buNone/>
              <a:defRPr sz="2800">
                <a:solidFill>
                  <a:schemeClr val="dk2"/>
                </a:solidFill>
              </a:defRPr>
            </a:lvl5pPr>
            <a:lvl6pPr lvl="5" rtl="0">
              <a:spcBef>
                <a:spcPts val="0"/>
              </a:spcBef>
              <a:spcAft>
                <a:spcPts val="0"/>
              </a:spcAft>
              <a:buClr>
                <a:schemeClr val="dk2"/>
              </a:buClr>
              <a:buSzPts val="2800"/>
              <a:buNone/>
              <a:defRPr sz="2800">
                <a:solidFill>
                  <a:schemeClr val="dk2"/>
                </a:solidFill>
              </a:defRPr>
            </a:lvl6pPr>
            <a:lvl7pPr lvl="6" rtl="0">
              <a:spcBef>
                <a:spcPts val="0"/>
              </a:spcBef>
              <a:spcAft>
                <a:spcPts val="0"/>
              </a:spcAft>
              <a:buClr>
                <a:schemeClr val="dk2"/>
              </a:buClr>
              <a:buSzPts val="2800"/>
              <a:buNone/>
              <a:defRPr sz="2800">
                <a:solidFill>
                  <a:schemeClr val="dk2"/>
                </a:solidFill>
              </a:defRPr>
            </a:lvl7pPr>
            <a:lvl8pPr lvl="7" rtl="0">
              <a:spcBef>
                <a:spcPts val="0"/>
              </a:spcBef>
              <a:spcAft>
                <a:spcPts val="0"/>
              </a:spcAft>
              <a:buClr>
                <a:schemeClr val="dk2"/>
              </a:buClr>
              <a:buSzPts val="2800"/>
              <a:buNone/>
              <a:defRPr sz="2800">
                <a:solidFill>
                  <a:schemeClr val="dk2"/>
                </a:solidFill>
              </a:defRPr>
            </a:lvl8pPr>
            <a:lvl9pPr lvl="8" rtl="0">
              <a:spcBef>
                <a:spcPts val="0"/>
              </a:spcBef>
              <a:spcAft>
                <a:spcPts val="0"/>
              </a:spcAft>
              <a:buClr>
                <a:schemeClr val="dk2"/>
              </a:buClr>
              <a:buSzPts val="2800"/>
              <a:buNone/>
              <a:defRPr sz="2800">
                <a:solidFill>
                  <a:schemeClr val="dk2"/>
                </a:solidFill>
              </a:defRPr>
            </a:lvl9pPr>
          </a:lstStyle>
          <a:p>
            <a:endParaRPr/>
          </a:p>
        </p:txBody>
      </p:sp>
      <p:sp>
        <p:nvSpPr>
          <p:cNvPr id="133" name="Google Shape;133;p25"/>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6" r:id="rId5"/>
    <p:sldLayoutId id="2147483677" r:id="rId6"/>
    <p:sldLayoutId id="2147483679" r:id="rId7"/>
    <p:sldLayoutId id="2147483680" r:id="rId8"/>
    <p:sldLayoutId id="214748368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39"/>
          <p:cNvSpPr txBox="1">
            <a:spLocks noGrp="1"/>
          </p:cNvSpPr>
          <p:nvPr>
            <p:ph type="ctrTitle"/>
          </p:nvPr>
        </p:nvSpPr>
        <p:spPr>
          <a:xfrm>
            <a:off x="1084825" y="1588650"/>
            <a:ext cx="6974400" cy="2028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COdEKRAKEN HACkATHON:</a:t>
            </a:r>
            <a:r>
              <a:rPr lang="en-US" sz="6600" b="0" i="0" dirty="0">
                <a:solidFill>
                  <a:srgbClr val="D1D5DB"/>
                </a:solidFill>
                <a:effectLst/>
                <a:latin typeface="Söhne"/>
              </a:rPr>
              <a:t> </a:t>
            </a:r>
            <a:r>
              <a:rPr lang="en-US" sz="3600" b="0" i="0" dirty="0">
                <a:solidFill>
                  <a:srgbClr val="D1D5DB"/>
                </a:solidFill>
                <a:effectLst/>
                <a:latin typeface="Söhne"/>
              </a:rPr>
              <a:t>"</a:t>
            </a:r>
            <a:r>
              <a:rPr lang="en-US" sz="3600" b="0" i="0" dirty="0" err="1">
                <a:solidFill>
                  <a:srgbClr val="D1D5DB"/>
                </a:solidFill>
                <a:effectLst/>
                <a:latin typeface="Söhne"/>
              </a:rPr>
              <a:t>ElderlyConnect</a:t>
            </a:r>
            <a:r>
              <a:rPr lang="en-US" sz="3600" b="0" i="0" dirty="0">
                <a:solidFill>
                  <a:srgbClr val="D1D5DB"/>
                </a:solidFill>
                <a:effectLst/>
                <a:latin typeface="Söhne"/>
              </a:rPr>
              <a:t>" </a:t>
            </a:r>
            <a:br>
              <a:rPr lang="en" dirty="0"/>
            </a:br>
            <a:endParaRPr dirty="0"/>
          </a:p>
        </p:txBody>
      </p:sp>
      <p:sp>
        <p:nvSpPr>
          <p:cNvPr id="896" name="Google Shape;896;p39"/>
          <p:cNvSpPr txBox="1">
            <a:spLocks noGrp="1"/>
          </p:cNvSpPr>
          <p:nvPr>
            <p:ph type="subTitle" idx="1"/>
          </p:nvPr>
        </p:nvSpPr>
        <p:spPr>
          <a:xfrm>
            <a:off x="1084825" y="3574049"/>
            <a:ext cx="6974400" cy="514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By Team Binary Baddies</a:t>
            </a:r>
            <a:endParaRPr dirty="0"/>
          </a:p>
        </p:txBody>
      </p:sp>
      <p:grpSp>
        <p:nvGrpSpPr>
          <p:cNvPr id="897" name="Google Shape;897;p39"/>
          <p:cNvGrpSpPr/>
          <p:nvPr/>
        </p:nvGrpSpPr>
        <p:grpSpPr>
          <a:xfrm>
            <a:off x="-223784" y="-6"/>
            <a:ext cx="2284525" cy="985488"/>
            <a:chOff x="-223784" y="-6"/>
            <a:chExt cx="2284525" cy="985488"/>
          </a:xfrm>
        </p:grpSpPr>
        <p:sp>
          <p:nvSpPr>
            <p:cNvPr id="898" name="Google Shape;898;p39"/>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39"/>
          <p:cNvGrpSpPr/>
          <p:nvPr/>
        </p:nvGrpSpPr>
        <p:grpSpPr>
          <a:xfrm>
            <a:off x="5876365" y="118125"/>
            <a:ext cx="3316597" cy="2830576"/>
            <a:chOff x="5876365" y="118125"/>
            <a:chExt cx="3316597" cy="2830576"/>
          </a:xfrm>
        </p:grpSpPr>
        <p:sp>
          <p:nvSpPr>
            <p:cNvPr id="907" name="Google Shape;907;p39"/>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4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t>Problem definition</a:t>
            </a:r>
            <a:endParaRPr dirty="0"/>
          </a:p>
        </p:txBody>
      </p:sp>
      <p:sp>
        <p:nvSpPr>
          <p:cNvPr id="918" name="Google Shape;918;p40"/>
          <p:cNvSpPr txBox="1">
            <a:spLocks noGrp="1"/>
          </p:cNvSpPr>
          <p:nvPr>
            <p:ph type="body" idx="1"/>
          </p:nvPr>
        </p:nvSpPr>
        <p:spPr>
          <a:xfrm>
            <a:off x="817900" y="1242425"/>
            <a:ext cx="7508100" cy="3326700"/>
          </a:xfrm>
          <a:prstGeom prst="rect">
            <a:avLst/>
          </a:prstGeom>
        </p:spPr>
        <p:txBody>
          <a:bodyPr spcFirstLastPara="1" wrap="square" lIns="0" tIns="0" rIns="0" bIns="0" anchor="t" anchorCtr="0">
            <a:noAutofit/>
          </a:bodyPr>
          <a:lstStyle/>
          <a:p>
            <a:pPr algn="l">
              <a:buFont typeface="Arial" panose="020B0604020202020204" pitchFamily="34" charset="0"/>
              <a:buChar char="•"/>
            </a:pPr>
            <a:r>
              <a:rPr lang="en-US" sz="2200" b="0" i="0" dirty="0">
                <a:solidFill>
                  <a:srgbClr val="D1D5DB"/>
                </a:solidFill>
                <a:effectLst/>
                <a:latin typeface="Söhne"/>
              </a:rPr>
              <a:t>Title: “Social isolation in Elderly People"</a:t>
            </a:r>
          </a:p>
          <a:p>
            <a:pPr algn="l">
              <a:buFont typeface="Arial" panose="020B0604020202020204" pitchFamily="34" charset="0"/>
              <a:buChar char="•"/>
            </a:pPr>
            <a:endParaRPr lang="en-US" sz="2200" b="0" i="0" dirty="0">
              <a:solidFill>
                <a:srgbClr val="D1D5DB"/>
              </a:solidFill>
              <a:effectLst/>
              <a:latin typeface="Söhne"/>
            </a:endParaRPr>
          </a:p>
          <a:p>
            <a:pPr algn="l">
              <a:buFont typeface="Arial" panose="020B0604020202020204" pitchFamily="34" charset="0"/>
              <a:buChar char="•"/>
            </a:pPr>
            <a:r>
              <a:rPr lang="en-US" sz="2200" b="0" i="0" dirty="0">
                <a:solidFill>
                  <a:srgbClr val="D1D5DB"/>
                </a:solidFill>
                <a:effectLst/>
                <a:latin typeface="Söhne"/>
              </a:rPr>
              <a:t>Many elderly people are dealing with loneliness and social isolation.</a:t>
            </a:r>
          </a:p>
          <a:p>
            <a:pPr algn="l">
              <a:buFont typeface="Arial" panose="020B0604020202020204" pitchFamily="34" charset="0"/>
              <a:buChar char="•"/>
            </a:pPr>
            <a:r>
              <a:rPr lang="en-US" sz="2200" b="0" i="0" dirty="0">
                <a:solidFill>
                  <a:srgbClr val="D1D5DB"/>
                </a:solidFill>
                <a:effectLst/>
                <a:latin typeface="Söhne"/>
              </a:rPr>
              <a:t>These problems can lead to various health issues and even early death.</a:t>
            </a:r>
          </a:p>
          <a:p>
            <a:pPr algn="l">
              <a:buFont typeface="Arial" panose="020B0604020202020204" pitchFamily="34" charset="0"/>
              <a:buChar char="•"/>
            </a:pPr>
            <a:r>
              <a:rPr lang="en-US" sz="2200" b="0" i="0" dirty="0">
                <a:solidFill>
                  <a:srgbClr val="D1D5DB"/>
                </a:solidFill>
                <a:effectLst/>
                <a:latin typeface="Söhne"/>
              </a:rPr>
              <a:t>Let's understand the problem and its impact.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4B830-5119-CFCF-3522-E03D5FC73144}"/>
              </a:ext>
            </a:extLst>
          </p:cNvPr>
          <p:cNvSpPr>
            <a:spLocks noGrp="1"/>
          </p:cNvSpPr>
          <p:nvPr>
            <p:ph type="title"/>
          </p:nvPr>
        </p:nvSpPr>
        <p:spPr/>
        <p:txBody>
          <a:bodyPr/>
          <a:lstStyle/>
          <a:p>
            <a:r>
              <a:rPr lang="en-IN" dirty="0"/>
              <a:t>SOLUTION</a:t>
            </a:r>
          </a:p>
        </p:txBody>
      </p:sp>
      <p:sp>
        <p:nvSpPr>
          <p:cNvPr id="3" name="Text Placeholder 2">
            <a:extLst>
              <a:ext uri="{FF2B5EF4-FFF2-40B4-BE49-F238E27FC236}">
                <a16:creationId xmlns:a16="http://schemas.microsoft.com/office/drawing/2014/main" id="{B6427AB7-668D-72EB-1C41-9CDB8A49663D}"/>
              </a:ext>
            </a:extLst>
          </p:cNvPr>
          <p:cNvSpPr>
            <a:spLocks noGrp="1"/>
          </p:cNvSpPr>
          <p:nvPr>
            <p:ph type="body" idx="1"/>
          </p:nvPr>
        </p:nvSpPr>
        <p:spPr/>
        <p:txBody>
          <a:bodyPr/>
          <a:lstStyle/>
          <a:p>
            <a:pPr>
              <a:buFont typeface="Arial" panose="020B0604020202020204" pitchFamily="34" charset="0"/>
              <a:buChar char="•"/>
            </a:pPr>
            <a:r>
              <a:rPr lang="en-US" sz="2000" dirty="0">
                <a:solidFill>
                  <a:srgbClr val="D1D5DB"/>
                </a:solidFill>
                <a:latin typeface="Söhne"/>
              </a:rPr>
              <a:t>Solution</a:t>
            </a:r>
            <a:r>
              <a:rPr lang="en-US" sz="2000" b="0" i="0" dirty="0">
                <a:solidFill>
                  <a:srgbClr val="D1D5DB"/>
                </a:solidFill>
                <a:effectLst/>
                <a:latin typeface="Söhne"/>
              </a:rPr>
              <a:t>: "Bringing Connection and Care to them"</a:t>
            </a:r>
          </a:p>
          <a:p>
            <a:pPr algn="l">
              <a:buFont typeface="Arial" panose="020B0604020202020204" pitchFamily="34" charset="0"/>
              <a:buChar char="•"/>
            </a:pPr>
            <a:endParaRPr lang="en-US" sz="2000" b="0" i="0" dirty="0">
              <a:solidFill>
                <a:srgbClr val="D1D5DB"/>
              </a:solidFill>
              <a:effectLst/>
              <a:latin typeface="Söhne"/>
            </a:endParaRPr>
          </a:p>
          <a:p>
            <a:pPr algn="l">
              <a:buFont typeface="Arial" panose="020B0604020202020204" pitchFamily="34" charset="0"/>
              <a:buChar char="•"/>
            </a:pPr>
            <a:r>
              <a:rPr lang="en-US" sz="2000" b="0" i="0" dirty="0">
                <a:solidFill>
                  <a:srgbClr val="D1D5DB"/>
                </a:solidFill>
                <a:effectLst/>
                <a:latin typeface="Söhne"/>
              </a:rPr>
              <a:t>"</a:t>
            </a:r>
            <a:r>
              <a:rPr lang="en-US" sz="2000" b="0" i="0" dirty="0" err="1">
                <a:solidFill>
                  <a:srgbClr val="D1D5DB"/>
                </a:solidFill>
                <a:effectLst/>
                <a:latin typeface="Söhne"/>
              </a:rPr>
              <a:t>ElderlyConnect</a:t>
            </a:r>
            <a:r>
              <a:rPr lang="en-US" sz="2000" b="0" i="0" dirty="0">
                <a:solidFill>
                  <a:srgbClr val="D1D5DB"/>
                </a:solidFill>
                <a:effectLst/>
                <a:latin typeface="Söhne"/>
              </a:rPr>
              <a:t>" is a virtual web platform designed to connect elderly people with like-minded individuals.</a:t>
            </a:r>
          </a:p>
          <a:p>
            <a:pPr>
              <a:buFont typeface="Arial" panose="020B0604020202020204" pitchFamily="34" charset="0"/>
              <a:buChar char="•"/>
            </a:pPr>
            <a:r>
              <a:rPr lang="en-US" sz="2000" b="0" i="0" dirty="0">
                <a:solidFill>
                  <a:srgbClr val="D1D5DB"/>
                </a:solidFill>
                <a:effectLst/>
                <a:latin typeface="Söhne"/>
              </a:rPr>
              <a:t>We propose a solution to address loneliness and social isolation in the elderly.</a:t>
            </a:r>
          </a:p>
          <a:p>
            <a:pPr>
              <a:buFont typeface="Arial" panose="020B0604020202020204" pitchFamily="34" charset="0"/>
              <a:buChar char="•"/>
            </a:pPr>
            <a:r>
              <a:rPr lang="en-US" sz="2000" b="0" i="0" dirty="0">
                <a:solidFill>
                  <a:srgbClr val="D1D5DB"/>
                </a:solidFill>
                <a:effectLst/>
                <a:latin typeface="Söhne"/>
              </a:rPr>
              <a:t>Our solution aims to improve their overall well-being and quality of life.</a:t>
            </a:r>
          </a:p>
        </p:txBody>
      </p:sp>
    </p:spTree>
    <p:extLst>
      <p:ext uri="{BB962C8B-B14F-4D97-AF65-F5344CB8AC3E}">
        <p14:creationId xmlns:p14="http://schemas.microsoft.com/office/powerpoint/2010/main" val="4275296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03C7E-5EAF-CB7F-D51F-78E9985078D6}"/>
              </a:ext>
            </a:extLst>
          </p:cNvPr>
          <p:cNvSpPr>
            <a:spLocks noGrp="1"/>
          </p:cNvSpPr>
          <p:nvPr>
            <p:ph type="title"/>
          </p:nvPr>
        </p:nvSpPr>
        <p:spPr/>
        <p:txBody>
          <a:bodyPr/>
          <a:lstStyle/>
          <a:p>
            <a:r>
              <a:rPr lang="en-IN" dirty="0"/>
              <a:t>TECHSTACK</a:t>
            </a:r>
          </a:p>
        </p:txBody>
      </p:sp>
      <p:sp>
        <p:nvSpPr>
          <p:cNvPr id="3" name="Text Placeholder 2">
            <a:extLst>
              <a:ext uri="{FF2B5EF4-FFF2-40B4-BE49-F238E27FC236}">
                <a16:creationId xmlns:a16="http://schemas.microsoft.com/office/drawing/2014/main" id="{88AF7101-ED14-DD75-9DF8-117085011111}"/>
              </a:ext>
            </a:extLst>
          </p:cNvPr>
          <p:cNvSpPr>
            <a:spLocks noGrp="1"/>
          </p:cNvSpPr>
          <p:nvPr>
            <p:ph type="body" idx="1"/>
          </p:nvPr>
        </p:nvSpPr>
        <p:spPr/>
        <p:txBody>
          <a:bodyPr/>
          <a:lstStyle/>
          <a:p>
            <a:pPr algn="l">
              <a:buFont typeface="Arial" panose="020B0604020202020204" pitchFamily="34" charset="0"/>
              <a:buChar char="•"/>
            </a:pPr>
            <a:r>
              <a:rPr lang="en-US" sz="2000" b="0" i="0" dirty="0">
                <a:solidFill>
                  <a:srgbClr val="D1D5DB"/>
                </a:solidFill>
                <a:effectLst/>
                <a:latin typeface="Söhne"/>
              </a:rPr>
              <a:t>We have implemented this solution by website created using languages such as </a:t>
            </a:r>
          </a:p>
          <a:p>
            <a:pPr algn="l">
              <a:buFont typeface="Arial" panose="020B0604020202020204" pitchFamily="34" charset="0"/>
              <a:buChar char="•"/>
            </a:pPr>
            <a:r>
              <a:rPr lang="en-US" sz="2000" b="0" i="0" dirty="0">
                <a:solidFill>
                  <a:srgbClr val="D1D5DB"/>
                </a:solidFill>
                <a:effectLst/>
                <a:latin typeface="Söhne"/>
              </a:rPr>
              <a:t>HTML, </a:t>
            </a:r>
          </a:p>
          <a:p>
            <a:pPr algn="l">
              <a:buFont typeface="Arial" panose="020B0604020202020204" pitchFamily="34" charset="0"/>
              <a:buChar char="•"/>
            </a:pPr>
            <a:r>
              <a:rPr lang="en-US" sz="2000" b="0" i="0" dirty="0">
                <a:solidFill>
                  <a:srgbClr val="D1D5DB"/>
                </a:solidFill>
                <a:effectLst/>
                <a:latin typeface="Söhne"/>
              </a:rPr>
              <a:t>Cascaded Style Sheets, </a:t>
            </a:r>
          </a:p>
          <a:p>
            <a:pPr algn="l">
              <a:buFont typeface="Arial" panose="020B0604020202020204" pitchFamily="34" charset="0"/>
              <a:buChar char="•"/>
            </a:pPr>
            <a:r>
              <a:rPr lang="en-US" sz="2000" b="0" i="0" dirty="0">
                <a:solidFill>
                  <a:srgbClr val="D1D5DB"/>
                </a:solidFill>
                <a:effectLst/>
                <a:latin typeface="Söhne"/>
              </a:rPr>
              <a:t>JavaScript. </a:t>
            </a:r>
          </a:p>
        </p:txBody>
      </p:sp>
    </p:spTree>
    <p:extLst>
      <p:ext uri="{BB962C8B-B14F-4D97-AF65-F5344CB8AC3E}">
        <p14:creationId xmlns:p14="http://schemas.microsoft.com/office/powerpoint/2010/main" val="3945350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6B4C0-6D86-710A-51DF-403AD2CCCDFC}"/>
              </a:ext>
            </a:extLst>
          </p:cNvPr>
          <p:cNvSpPr>
            <a:spLocks noGrp="1"/>
          </p:cNvSpPr>
          <p:nvPr>
            <p:ph type="title"/>
          </p:nvPr>
        </p:nvSpPr>
        <p:spPr/>
        <p:txBody>
          <a:bodyPr/>
          <a:lstStyle/>
          <a:p>
            <a:r>
              <a:rPr lang="en-IN" dirty="0"/>
              <a:t>HOW YOUR IDEA IS UNIQUE ?</a:t>
            </a:r>
          </a:p>
        </p:txBody>
      </p:sp>
      <p:sp>
        <p:nvSpPr>
          <p:cNvPr id="3" name="Text Placeholder 2">
            <a:extLst>
              <a:ext uri="{FF2B5EF4-FFF2-40B4-BE49-F238E27FC236}">
                <a16:creationId xmlns:a16="http://schemas.microsoft.com/office/drawing/2014/main" id="{D25E5767-3E5C-1931-65C0-E1BFABECC730}"/>
              </a:ext>
            </a:extLst>
          </p:cNvPr>
          <p:cNvSpPr>
            <a:spLocks noGrp="1"/>
          </p:cNvSpPr>
          <p:nvPr>
            <p:ph type="body" idx="1"/>
          </p:nvPr>
        </p:nvSpPr>
        <p:spPr>
          <a:xfrm>
            <a:off x="817900" y="1242425"/>
            <a:ext cx="7130346" cy="2673083"/>
          </a:xfrm>
        </p:spPr>
        <p:txBody>
          <a:bodyPr/>
          <a:lstStyle/>
          <a:p>
            <a:pPr algn="l">
              <a:buFont typeface="Arial" panose="020B0604020202020204" pitchFamily="34" charset="0"/>
              <a:buChar char="•"/>
            </a:pPr>
            <a:r>
              <a:rPr lang="en-US" sz="1600" b="0" i="0" dirty="0">
                <a:solidFill>
                  <a:srgbClr val="E3E3E3"/>
                </a:solidFill>
                <a:effectLst/>
                <a:latin typeface="Google Sans"/>
              </a:rPr>
              <a:t>Your idea of a web platform for connecting elderly people is unique in a few ways.</a:t>
            </a:r>
          </a:p>
          <a:p>
            <a:pPr algn="l">
              <a:buFont typeface="Arial" panose="020B0604020202020204" pitchFamily="34" charset="0"/>
              <a:buChar char="•"/>
            </a:pPr>
            <a:r>
              <a:rPr lang="en-US" sz="1600" b="0" i="0" dirty="0">
                <a:solidFill>
                  <a:srgbClr val="E3E3E3"/>
                </a:solidFill>
                <a:effectLst/>
                <a:latin typeface="Google Sans"/>
              </a:rPr>
              <a:t>First, it is specifically designed for elderly people. This means that it takes into account the needs and interests of this group, such as their physical limitations, their lack of familiarity with technology, and their desire for social connection.</a:t>
            </a:r>
          </a:p>
          <a:p>
            <a:pPr algn="l">
              <a:buFont typeface="Arial" panose="020B0604020202020204" pitchFamily="34" charset="0"/>
              <a:buChar char="•"/>
            </a:pPr>
            <a:r>
              <a:rPr lang="en-US" sz="1600" b="0" i="0" dirty="0">
                <a:solidFill>
                  <a:srgbClr val="E3E3E3"/>
                </a:solidFill>
                <a:effectLst/>
                <a:latin typeface="Google Sans"/>
              </a:rPr>
              <a:t>Second, it is a web platform. This means that it can be accessed from anywhere, which is important for elderly people who may not be able to travel. It is also more affordable than other options, such as in-person support groups.</a:t>
            </a:r>
          </a:p>
          <a:p>
            <a:pPr algn="l">
              <a:buFont typeface="Arial" panose="020B0604020202020204" pitchFamily="34" charset="0"/>
              <a:buChar char="•"/>
            </a:pPr>
            <a:r>
              <a:rPr lang="en-US" sz="1600" b="0" i="0" dirty="0">
                <a:solidFill>
                  <a:srgbClr val="E3E3E3"/>
                </a:solidFill>
                <a:effectLst/>
                <a:latin typeface="Google Sans"/>
              </a:rPr>
              <a:t>Third, it is interactive and engaging. This means that it will keep elderly people interested and engaged, which is important for their mental and physical health.</a:t>
            </a:r>
          </a:p>
          <a:p>
            <a:pPr algn="l">
              <a:buFont typeface="Arial" panose="020B0604020202020204" pitchFamily="34" charset="0"/>
              <a:buChar char="•"/>
            </a:pPr>
            <a:r>
              <a:rPr lang="en-US" sz="1600" b="0" i="0" dirty="0">
                <a:solidFill>
                  <a:srgbClr val="E3E3E3"/>
                </a:solidFill>
                <a:effectLst/>
                <a:latin typeface="Google Sans"/>
              </a:rPr>
              <a:t>Finally, it is scalable. This means that it can be easily expanded to reach a large number of elderly people. This makes it a sustainable solution that can have a positive impact on the lives of many people.</a:t>
            </a:r>
          </a:p>
          <a:p>
            <a:pPr marL="742950" lvl="1" indent="-285750">
              <a:buFont typeface="Arial" panose="020B0604020202020204" pitchFamily="34" charset="0"/>
              <a:buChar char="•"/>
            </a:pPr>
            <a:endParaRPr lang="en-US" sz="1600" b="0" i="0" dirty="0">
              <a:solidFill>
                <a:srgbClr val="D1D5DB"/>
              </a:solidFill>
              <a:effectLst/>
              <a:latin typeface="Söhne"/>
            </a:endParaRPr>
          </a:p>
          <a:p>
            <a:pPr>
              <a:buFont typeface="Arial" panose="020B0604020202020204" pitchFamily="34" charset="0"/>
              <a:buChar char="•"/>
            </a:pPr>
            <a:endParaRPr lang="en-IN" sz="1600" dirty="0"/>
          </a:p>
        </p:txBody>
      </p:sp>
    </p:spTree>
    <p:extLst>
      <p:ext uri="{BB962C8B-B14F-4D97-AF65-F5344CB8AC3E}">
        <p14:creationId xmlns:p14="http://schemas.microsoft.com/office/powerpoint/2010/main" val="2013980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4F80-82B0-0698-6F4A-82B2A7D80A29}"/>
              </a:ext>
            </a:extLst>
          </p:cNvPr>
          <p:cNvSpPr>
            <a:spLocks noGrp="1"/>
          </p:cNvSpPr>
          <p:nvPr>
            <p:ph type="title"/>
          </p:nvPr>
        </p:nvSpPr>
        <p:spPr/>
        <p:txBody>
          <a:bodyPr/>
          <a:lstStyle/>
          <a:p>
            <a:r>
              <a:rPr lang="en-IN" dirty="0"/>
              <a:t>ARCHITECTURE OF IDEA</a:t>
            </a:r>
          </a:p>
        </p:txBody>
      </p:sp>
      <p:sp>
        <p:nvSpPr>
          <p:cNvPr id="4" name="Rectangle 3">
            <a:extLst>
              <a:ext uri="{FF2B5EF4-FFF2-40B4-BE49-F238E27FC236}">
                <a16:creationId xmlns:a16="http://schemas.microsoft.com/office/drawing/2014/main" id="{890289CF-C930-FBFE-5119-0B60D9CD0CA6}"/>
              </a:ext>
            </a:extLst>
          </p:cNvPr>
          <p:cNvSpPr/>
          <p:nvPr/>
        </p:nvSpPr>
        <p:spPr>
          <a:xfrm>
            <a:off x="3865879" y="2344494"/>
            <a:ext cx="1412240" cy="488400"/>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Sign In / </a:t>
            </a:r>
          </a:p>
          <a:p>
            <a:pPr algn="ctr"/>
            <a:r>
              <a:rPr lang="en-IN" dirty="0"/>
              <a:t>Sign up page</a:t>
            </a:r>
          </a:p>
        </p:txBody>
      </p:sp>
      <p:sp>
        <p:nvSpPr>
          <p:cNvPr id="5" name="Text Placeholder 4">
            <a:extLst>
              <a:ext uri="{FF2B5EF4-FFF2-40B4-BE49-F238E27FC236}">
                <a16:creationId xmlns:a16="http://schemas.microsoft.com/office/drawing/2014/main" id="{A56D387F-77C0-45CD-63A4-F28FB2F15EA4}"/>
              </a:ext>
            </a:extLst>
          </p:cNvPr>
          <p:cNvSpPr>
            <a:spLocks noGrp="1"/>
          </p:cNvSpPr>
          <p:nvPr>
            <p:ph type="body" idx="1"/>
          </p:nvPr>
        </p:nvSpPr>
        <p:spPr>
          <a:xfrm>
            <a:off x="3492341" y="1124066"/>
            <a:ext cx="2159317" cy="738907"/>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0" indent="0" algn="ctr">
              <a:buNone/>
            </a:pPr>
            <a:r>
              <a:rPr lang="en-IN" dirty="0">
                <a:solidFill>
                  <a:schemeClr val="accent3">
                    <a:lumMod val="50000"/>
                  </a:schemeClr>
                </a:solidFill>
              </a:rPr>
              <a:t>Web Platform</a:t>
            </a:r>
          </a:p>
        </p:txBody>
      </p:sp>
      <p:sp>
        <p:nvSpPr>
          <p:cNvPr id="6" name="Rectangle 5">
            <a:extLst>
              <a:ext uri="{FF2B5EF4-FFF2-40B4-BE49-F238E27FC236}">
                <a16:creationId xmlns:a16="http://schemas.microsoft.com/office/drawing/2014/main" id="{D16EAEDE-7F14-7CCF-77D8-C140A3B529DC}"/>
              </a:ext>
            </a:extLst>
          </p:cNvPr>
          <p:cNvSpPr/>
          <p:nvPr/>
        </p:nvSpPr>
        <p:spPr>
          <a:xfrm>
            <a:off x="5125725" y="3531034"/>
            <a:ext cx="1412240" cy="488400"/>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Profile Page</a:t>
            </a:r>
          </a:p>
        </p:txBody>
      </p:sp>
      <p:sp>
        <p:nvSpPr>
          <p:cNvPr id="7" name="Rectangle 6">
            <a:extLst>
              <a:ext uri="{FF2B5EF4-FFF2-40B4-BE49-F238E27FC236}">
                <a16:creationId xmlns:a16="http://schemas.microsoft.com/office/drawing/2014/main" id="{DE0349F8-0D23-31B3-2B2C-16029BA07963}"/>
              </a:ext>
            </a:extLst>
          </p:cNvPr>
          <p:cNvSpPr/>
          <p:nvPr/>
        </p:nvSpPr>
        <p:spPr>
          <a:xfrm>
            <a:off x="2606037" y="3531034"/>
            <a:ext cx="1412240" cy="488400"/>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Chat Page</a:t>
            </a:r>
          </a:p>
        </p:txBody>
      </p:sp>
      <p:sp>
        <p:nvSpPr>
          <p:cNvPr id="11" name="Arrow: Down 10">
            <a:extLst>
              <a:ext uri="{FF2B5EF4-FFF2-40B4-BE49-F238E27FC236}">
                <a16:creationId xmlns:a16="http://schemas.microsoft.com/office/drawing/2014/main" id="{3F855DBB-080D-FE0C-E3B0-CDEF46520F91}"/>
              </a:ext>
            </a:extLst>
          </p:cNvPr>
          <p:cNvSpPr/>
          <p:nvPr/>
        </p:nvSpPr>
        <p:spPr>
          <a:xfrm>
            <a:off x="4384039" y="1862973"/>
            <a:ext cx="375920" cy="481521"/>
          </a:xfrm>
          <a:prstGeom prst="down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Bent-Up 11">
            <a:extLst>
              <a:ext uri="{FF2B5EF4-FFF2-40B4-BE49-F238E27FC236}">
                <a16:creationId xmlns:a16="http://schemas.microsoft.com/office/drawing/2014/main" id="{D83BC588-A80D-26CF-644F-5F2B751938B9}"/>
              </a:ext>
            </a:extLst>
          </p:cNvPr>
          <p:cNvSpPr/>
          <p:nvPr/>
        </p:nvSpPr>
        <p:spPr>
          <a:xfrm rot="10800000">
            <a:off x="3116419" y="3042634"/>
            <a:ext cx="1778002" cy="488400"/>
          </a:xfrm>
          <a:prstGeom prst="ben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Arrow: Bent-Up 12">
            <a:extLst>
              <a:ext uri="{FF2B5EF4-FFF2-40B4-BE49-F238E27FC236}">
                <a16:creationId xmlns:a16="http://schemas.microsoft.com/office/drawing/2014/main" id="{3512C720-BF77-0605-605B-54A2BF3EC0DB}"/>
              </a:ext>
            </a:extLst>
          </p:cNvPr>
          <p:cNvSpPr/>
          <p:nvPr/>
        </p:nvSpPr>
        <p:spPr>
          <a:xfrm flipV="1">
            <a:off x="4572001" y="3042634"/>
            <a:ext cx="1600198" cy="488400"/>
          </a:xfrm>
          <a:prstGeom prst="ben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5" name="Minus Sign 14">
            <a:extLst>
              <a:ext uri="{FF2B5EF4-FFF2-40B4-BE49-F238E27FC236}">
                <a16:creationId xmlns:a16="http://schemas.microsoft.com/office/drawing/2014/main" id="{CE82BDA6-41E6-4DC0-A94E-183A982E9B7E}"/>
              </a:ext>
            </a:extLst>
          </p:cNvPr>
          <p:cNvSpPr/>
          <p:nvPr/>
        </p:nvSpPr>
        <p:spPr>
          <a:xfrm rot="5400000">
            <a:off x="4331238" y="2758927"/>
            <a:ext cx="481521" cy="488400"/>
          </a:xfrm>
          <a:prstGeom prst="mathMin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99711222"/>
      </p:ext>
    </p:extLst>
  </p:cSld>
  <p:clrMapOvr>
    <a:masterClrMapping/>
  </p:clrMapOvr>
</p:sld>
</file>

<file path=ppt/theme/theme1.xml><?xml version="1.0" encoding="utf-8"?>
<a:theme xmlns:a="http://schemas.openxmlformats.org/drawingml/2006/main" name="Computer Science Proposal Infographics by Slidesgo">
  <a:themeElements>
    <a:clrScheme name="Simple Light">
      <a:dk1>
        <a:srgbClr val="000000"/>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mputer Science Proposal Infographics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332</Words>
  <Application>Microsoft Office PowerPoint</Application>
  <PresentationFormat>On-screen Show (16:9)</PresentationFormat>
  <Paragraphs>31</Paragraphs>
  <Slides>6</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Söhne</vt:lpstr>
      <vt:lpstr>Bebas Neue</vt:lpstr>
      <vt:lpstr>Roboto</vt:lpstr>
      <vt:lpstr>Nunito</vt:lpstr>
      <vt:lpstr>Arial</vt:lpstr>
      <vt:lpstr>Google Sans</vt:lpstr>
      <vt:lpstr>Computer Science Proposal Infographics by Slidesgo</vt:lpstr>
      <vt:lpstr>Computer Science Proposal Infographics by Slidesgo</vt:lpstr>
      <vt:lpstr>COdEKRAKEN HACkATHON: "ElderlyConnect"  </vt:lpstr>
      <vt:lpstr>Problem definition</vt:lpstr>
      <vt:lpstr>SOLUTION</vt:lpstr>
      <vt:lpstr>TECHSTACK</vt:lpstr>
      <vt:lpstr>HOW YOUR IDEA IS UNIQUE ?</vt:lpstr>
      <vt:lpstr>ARCHITECTURE OF IDEA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COKEKRAKEN HACkATHON</dc:title>
  <dc:creator>Krish sojitra</dc:creator>
  <cp:lastModifiedBy>Krish sojitra</cp:lastModifiedBy>
  <cp:revision>3</cp:revision>
  <dcterms:modified xsi:type="dcterms:W3CDTF">2023-09-10T07:11:23Z</dcterms:modified>
</cp:coreProperties>
</file>