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0495D0-16EF-451F-8A9F-B563EA8CABB5}">
          <p14:sldIdLst>
            <p14:sldId id="257"/>
            <p14:sldId id="261"/>
          </p14:sldIdLst>
        </p14:section>
        <p14:section name="Untitled Section" id="{B6CC2E76-9F34-4310-B3FC-CC4CD2C6853F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transition spd="slow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6590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Phonebook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1906" y="3995987"/>
            <a:ext cx="5452527" cy="163090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Made by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KRISH S. PATEL 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21162171023 CS  B-25 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298D-DDB3-0BC4-E80D-BC30A826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Bahnschrift Condensed" panose="020B0502040204020203" pitchFamily="34" charset="0"/>
              </a:rPr>
              <a:t>Choice 5 modify existing record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6A9C9-3A08-C762-5627-96B1C4F98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448" y="1776117"/>
            <a:ext cx="4514850" cy="428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5AC5DF-9CE5-EF9D-E72A-4A2A57340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02" y="1756466"/>
            <a:ext cx="5106113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60396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843C-FCEC-198A-EF6B-9A6C8471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Bahnschrift Condensed" panose="020B0502040204020203" pitchFamily="34" charset="0"/>
              </a:rPr>
              <a:t>Choice 6 Exit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B2E96B-D4D6-BAD9-B921-654515D30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79" y="2126205"/>
            <a:ext cx="4953000" cy="3600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C98AC3-A4D3-5F4B-47BA-C134BBEAE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123" y="2126205"/>
            <a:ext cx="51720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77410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CE78-527F-C295-33ED-CDA02342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sz="8000" dirty="0">
                <a:latin typeface="Berlin Sans FB Demi" panose="020E0802020502020306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90819585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Phonebook management system program in </a:t>
            </a:r>
            <a:r>
              <a:rPr lang="en-US" sz="2800" dirty="0" err="1">
                <a:latin typeface="Algerian" panose="04020705040A02060702" pitchFamily="82" charset="0"/>
              </a:rPr>
              <a:t>cpp</a:t>
            </a: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FC753-6B9A-D051-2E3E-34787DA9D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rial Rounded MT Bold" panose="020F0704030504030204" pitchFamily="34" charset="0"/>
              </a:rPr>
              <a:t>Concepts used in this program</a:t>
            </a:r>
          </a:p>
          <a:p>
            <a:pPr lvl="1"/>
            <a:r>
              <a:rPr lang="en-IN" sz="2800" dirty="0">
                <a:latin typeface="Arial Rounded MT Bold" panose="020F0704030504030204" pitchFamily="34" charset="0"/>
              </a:rPr>
              <a:t>1.  file and streams</a:t>
            </a:r>
          </a:p>
          <a:p>
            <a:pPr lvl="1"/>
            <a:r>
              <a:rPr lang="en-IN" sz="2800" dirty="0">
                <a:latin typeface="Arial Rounded MT Bold" panose="020F0704030504030204" pitchFamily="34" charset="0"/>
              </a:rPr>
              <a:t>2.  class and objects </a:t>
            </a:r>
          </a:p>
          <a:p>
            <a:pPr lvl="1"/>
            <a:r>
              <a:rPr lang="en-IN" sz="2800" dirty="0">
                <a:latin typeface="Arial Rounded MT Bold" panose="020F0704030504030204" pitchFamily="34" charset="0"/>
              </a:rPr>
              <a:t>3. switch case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F213-2161-AACA-CAC3-70826886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Header file used in this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65A3B-1A5A-9497-7DA1-F8D886B6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&lt;iostream&gt; : </a:t>
            </a:r>
            <a:r>
              <a:rPr lang="en-US" b="0" i="0" dirty="0">
                <a:effectLst/>
                <a:latin typeface="Arial Rounded MT Bold" panose="020F0704030504030204" pitchFamily="34" charset="0"/>
              </a:rPr>
              <a:t>header file declares a set of functions for standard Input/Output. It also defines I/O stream objects such as </a:t>
            </a:r>
            <a:r>
              <a:rPr lang="en-US" b="0" i="0" dirty="0" err="1">
                <a:effectLst/>
                <a:latin typeface="Arial Rounded MT Bold" panose="020F0704030504030204" pitchFamily="34" charset="0"/>
              </a:rPr>
              <a:t>cin</a:t>
            </a:r>
            <a:r>
              <a:rPr lang="en-US" b="0" i="0" dirty="0">
                <a:effectLst/>
                <a:latin typeface="Arial Rounded MT Bold" panose="020F0704030504030204" pitchFamily="34" charset="0"/>
              </a:rPr>
              <a:t>, </a:t>
            </a:r>
            <a:r>
              <a:rPr lang="en-US" b="0" i="0" dirty="0" err="1">
                <a:effectLst/>
                <a:latin typeface="Arial Rounded MT Bold" panose="020F0704030504030204" pitchFamily="34" charset="0"/>
              </a:rPr>
              <a:t>cout</a:t>
            </a:r>
            <a:r>
              <a:rPr lang="en-US" b="0" i="0" dirty="0">
                <a:effectLst/>
                <a:latin typeface="Arial Rounded MT Bold" panose="020F0704030504030204" pitchFamily="34" charset="0"/>
              </a:rPr>
              <a:t>,  etc.</a:t>
            </a:r>
          </a:p>
          <a:p>
            <a:pPr marL="0" indent="0">
              <a:buNone/>
            </a:pPr>
            <a:endParaRPr lang="en-US" b="0" i="0" dirty="0">
              <a:effectLst/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&lt;</a:t>
            </a:r>
            <a:r>
              <a:rPr lang="en-US" dirty="0" err="1">
                <a:latin typeface="Arial Rounded MT Bold" panose="020F0704030504030204" pitchFamily="34" charset="0"/>
              </a:rPr>
              <a:t>conio.h</a:t>
            </a:r>
            <a:r>
              <a:rPr lang="en-US" dirty="0">
                <a:latin typeface="Arial Rounded MT Bold" panose="020F0704030504030204" pitchFamily="34" charset="0"/>
              </a:rPr>
              <a:t>&gt; : </a:t>
            </a:r>
            <a:r>
              <a:rPr lang="en-IN" b="1" i="0" dirty="0">
                <a:solidFill>
                  <a:srgbClr val="454545"/>
                </a:solidFill>
                <a:effectLst/>
                <a:latin typeface="Arial Rounded MT Bold" panose="020F0704030504030204" pitchFamily="34" charset="0"/>
              </a:rPr>
              <a:t> console input output</a:t>
            </a:r>
          </a:p>
          <a:p>
            <a:pPr marL="0" indent="0">
              <a:buNone/>
            </a:pPr>
            <a:endParaRPr lang="en-US" dirty="0">
              <a:solidFill>
                <a:srgbClr val="454545"/>
              </a:solidFill>
              <a:latin typeface="Arial Rounded MT Bold" panose="020F0704030504030204" pitchFamily="34" charset="0"/>
            </a:endParaRPr>
          </a:p>
          <a:p>
            <a:r>
              <a:rPr lang="en-US" b="0" i="0" dirty="0">
                <a:solidFill>
                  <a:srgbClr val="454545"/>
                </a:solidFill>
                <a:effectLst/>
                <a:latin typeface="Arial Rounded MT Bold" panose="020F0704030504030204" pitchFamily="34" charset="0"/>
              </a:rPr>
              <a:t>&lt;</a:t>
            </a:r>
            <a:r>
              <a:rPr lang="en-US" b="0" i="0" dirty="0" err="1">
                <a:solidFill>
                  <a:srgbClr val="454545"/>
                </a:solidFill>
                <a:effectLst/>
                <a:latin typeface="Arial Rounded MT Bold" panose="020F0704030504030204" pitchFamily="34" charset="0"/>
              </a:rPr>
              <a:t>fstream</a:t>
            </a:r>
            <a:r>
              <a:rPr lang="en-US" b="0" i="0" dirty="0">
                <a:solidFill>
                  <a:srgbClr val="454545"/>
                </a:solidFill>
                <a:effectLst/>
                <a:latin typeface="Arial Rounded MT Bold" panose="020F0704030504030204" pitchFamily="34" charset="0"/>
              </a:rPr>
              <a:t>&gt; :  file and streams </a:t>
            </a:r>
            <a:r>
              <a:rPr lang="en-US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This data type represents the file stream generally, and has the capabilities of both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ofstream</a:t>
            </a:r>
            <a:r>
              <a:rPr lang="en-US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ifstream</a:t>
            </a:r>
            <a:r>
              <a:rPr lang="en-US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 which means it can create files, write information to files, and read information from files.</a:t>
            </a:r>
          </a:p>
          <a:p>
            <a:pPr marL="0" indent="0">
              <a:buNone/>
            </a:pPr>
            <a:endParaRPr lang="en-US" b="0" i="0" dirty="0">
              <a:effectLst/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&lt;</a:t>
            </a:r>
            <a:r>
              <a:rPr lang="en-IN" dirty="0" err="1">
                <a:latin typeface="Arial Rounded MT Bold" panose="020F0704030504030204" pitchFamily="34" charset="0"/>
              </a:rPr>
              <a:t>stdio.h</a:t>
            </a:r>
            <a:r>
              <a:rPr lang="en-IN" dirty="0">
                <a:latin typeface="Arial Rounded MT Bold" panose="020F0704030504030204" pitchFamily="34" charset="0"/>
              </a:rPr>
              <a:t>&gt; </a:t>
            </a:r>
            <a:r>
              <a:rPr lang="en-US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The header file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stdio.h</a:t>
            </a:r>
            <a:r>
              <a:rPr lang="en-US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 stands for Standard Input Output. It has the information related to input/output functions</a:t>
            </a:r>
            <a:r>
              <a:rPr lang="en-IN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 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8363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6C24-1DB8-0A4E-4032-5C17FD50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Program menu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A2B7-25FD-DFC8-C3E7-0EA29ACBF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latin typeface="Arial Rounded MT Bold" panose="020F0704030504030204" pitchFamily="34" charset="0"/>
              </a:rPr>
              <a:t>1. save new record </a:t>
            </a:r>
          </a:p>
          <a:p>
            <a:r>
              <a:rPr lang="en-IN" sz="1800" dirty="0">
                <a:latin typeface="Arial Rounded MT Bold" panose="020F0704030504030204" pitchFamily="34" charset="0"/>
              </a:rPr>
              <a:t>2. display all saved records </a:t>
            </a:r>
          </a:p>
          <a:p>
            <a:r>
              <a:rPr lang="en-IN" sz="1800" dirty="0">
                <a:latin typeface="Arial Rounded MT Bold" panose="020F0704030504030204" pitchFamily="34" charset="0"/>
              </a:rPr>
              <a:t>3. search specific record </a:t>
            </a:r>
          </a:p>
          <a:p>
            <a:r>
              <a:rPr lang="en-IN" sz="1800" dirty="0">
                <a:latin typeface="Arial Rounded MT Bold" panose="020F0704030504030204" pitchFamily="34" charset="0"/>
              </a:rPr>
              <a:t>4 delete specific record</a:t>
            </a:r>
          </a:p>
          <a:p>
            <a:r>
              <a:rPr lang="en-IN" sz="1800" dirty="0">
                <a:latin typeface="Arial Rounded MT Bold" panose="020F0704030504030204" pitchFamily="34" charset="0"/>
              </a:rPr>
              <a:t>5. Modify existing record </a:t>
            </a:r>
          </a:p>
          <a:p>
            <a:r>
              <a:rPr lang="en-IN" sz="1800" dirty="0">
                <a:latin typeface="Arial Rounded MT Bold" panose="020F0704030504030204" pitchFamily="34" charset="0"/>
              </a:rPr>
              <a:t>6. exit 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6381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9319-4DE0-CD1E-071E-AC3FED9B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Output </a:t>
            </a:r>
            <a:br>
              <a:rPr lang="en-IN" dirty="0"/>
            </a:br>
            <a:r>
              <a:rPr lang="en-IN" sz="2400" dirty="0">
                <a:latin typeface="Bahnschrift Condensed" panose="020B0502040204020203" pitchFamily="34" charset="0"/>
              </a:rPr>
              <a:t>program menu screen </a:t>
            </a:r>
            <a:r>
              <a:rPr lang="en-IN" dirty="0">
                <a:latin typeface="Bahnschrift Condensed" panose="020B0502040204020203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A053-E1EA-534D-6571-95B8B3219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72CD2-FA36-D36C-8CFD-9AE6A8C9C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64" y="2236982"/>
            <a:ext cx="5706271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8070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A89A-0A04-7BF5-C4E9-B7C8EBFA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Bahnschrift Condensed" panose="020B0502040204020203" pitchFamily="34" charset="0"/>
              </a:rPr>
              <a:t>Choice 1 add new phone record 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BE5018-39F2-C570-EF97-7233E5BB9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4640" y="2384900"/>
            <a:ext cx="6217088" cy="34458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0D802A-7FBD-53BA-5678-A95AE540C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72" y="2384900"/>
            <a:ext cx="4536299" cy="344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40827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2766-5FDB-994A-9A4D-3B78E160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Bahnschrift Condensed" panose="020B0502040204020203" pitchFamily="34" charset="0"/>
              </a:rPr>
              <a:t>Choice 2 display all saved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4EEE4-2397-C8CC-3380-2BC5683A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166" y="2229716"/>
            <a:ext cx="5610225" cy="35317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778AE6-F957-15CE-D0F2-1B93C13B6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09" y="2229716"/>
            <a:ext cx="4963218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7672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0D4C-5B81-0A7D-2B5F-A5BF53C6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Bahnschrift Condensed" panose="020B0502040204020203" pitchFamily="34" charset="0"/>
              </a:rPr>
              <a:t>Choice 3 search specific record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1D0990-C48D-2DB0-2A38-C233D491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649" y="2082014"/>
            <a:ext cx="5496692" cy="3639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202ACF-E365-FE0D-80FC-1A4DF657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78" y="2082014"/>
            <a:ext cx="50196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470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B61A-726D-289C-0017-04B1EA41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Bahnschrift Condensed" panose="020B0502040204020203" pitchFamily="34" charset="0"/>
              </a:rPr>
              <a:t>Choice 4 delete specific record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5EC396-4B40-D4F0-FE18-A56229FC6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23" y="2286392"/>
            <a:ext cx="5895975" cy="335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280026-0F73-60C1-7C3C-378AADF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33" y="2314967"/>
            <a:ext cx="48958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09243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{B01C1BB6-426C-4A03-A7A8-AC188E66F8DE}tf78438558_win32</Template>
  <TotalTime>118</TotalTime>
  <Words>223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 Rounded MT Bold</vt:lpstr>
      <vt:lpstr>Bahnschrift Condensed</vt:lpstr>
      <vt:lpstr>Berlin Sans FB Demi</vt:lpstr>
      <vt:lpstr>Century Gothic</vt:lpstr>
      <vt:lpstr>Garamond</vt:lpstr>
      <vt:lpstr>SavonVTI</vt:lpstr>
      <vt:lpstr>Phonebook management system </vt:lpstr>
      <vt:lpstr>Phonebook management system program in cpp</vt:lpstr>
      <vt:lpstr>Header file used in this program</vt:lpstr>
      <vt:lpstr>Program menu </vt:lpstr>
      <vt:lpstr>Output  program menu screen  </vt:lpstr>
      <vt:lpstr>Choice 1 add new phone record </vt:lpstr>
      <vt:lpstr>Choice 2 display all saved records</vt:lpstr>
      <vt:lpstr>Choice 3 search specific record </vt:lpstr>
      <vt:lpstr>Choice 4 delete specific record</vt:lpstr>
      <vt:lpstr>Choice 5 modify existing record</vt:lpstr>
      <vt:lpstr>Choice 6 Exit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Phonebook management system </dc:title>
  <dc:creator>KRISH</dc:creator>
  <cp:lastModifiedBy>KRISH</cp:lastModifiedBy>
  <cp:revision>4</cp:revision>
  <dcterms:created xsi:type="dcterms:W3CDTF">2022-06-30T15:40:39Z</dcterms:created>
  <dcterms:modified xsi:type="dcterms:W3CDTF">2022-07-01T02:18:55Z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