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EBA-7439-175B-54EA-4E70D705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9D786-DC9D-DE9C-9E55-DA0FE8EB8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1696-9009-C316-F847-64166F5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C105-EA1F-CDD7-E60A-9B986388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7647-96D5-2E0F-774E-6DCEF25B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0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FCE9-49F1-9198-25A1-16C464DF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0EB2-F6BB-CA38-5FF9-3786854B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583F-BEED-ABD8-A44A-828C211F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4E70-A220-64B2-69A2-99718EED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05F7-FC91-F031-BD6E-8FEC2751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313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1C94B-06E4-8562-C6A7-81690FD0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099C1-86EE-EEB1-C068-E3F9EFE7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FAE9-AEB6-078D-9EBF-369CE2A3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38A4-45D6-40CB-BA2D-6DBC74DC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71BB-3589-C62D-46E3-617A8A7B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989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CE93-A1EB-69C8-D67B-424F94A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4E6B-A6FA-81D6-5C8B-B6FEE46F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00D0-7598-D9B3-258F-903969FE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CAB7B-E3E2-6AE7-ADB7-7778777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792C-AE1B-3F78-3A79-A2D5C537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66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239C-B014-C808-B4AB-0327BA99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0F4F-27A7-3F6A-A730-29337A80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9D5F-0582-724B-2907-26F530C1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839A-F21E-3346-DAD4-40AB49AA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5D21-A1F3-CF3B-4E17-B2CB25F5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85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0CB3-6A02-2563-B758-B78E2D29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83C5-4F9D-8A84-5545-F01960F49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DB2D-55C1-4643-A753-1FE750C1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75B7-36D0-6A13-8608-78EBE2F0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4C57-5F0D-C6A9-74FA-5C9F732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C61F6-B4FD-CF35-30E2-4591CE78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1649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F5D0-E04B-A7C3-9ECD-93D4A45A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E57C-AE33-B9D3-13CB-6BEB71A5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0150-B087-E18E-77B2-82AEEB1F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A360B-3ED3-69A6-2E3F-D5D08930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4E256-1B66-E62B-E6B0-2F98E490B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08274-6BE0-DFF2-CFFE-467B174E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02B19-4093-26C8-A65B-0E40B67E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48F80-FE93-17A0-C481-1554115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711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A98C-41F7-486F-267C-E9A4AFDF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C4F71-C74B-057F-7FD1-500B8193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7A6F-1174-92A1-590E-C121AAA9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A712-9AFD-380E-BA41-A9545973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32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04EA0-40B9-6F5C-A17C-CF164673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BF4B5-3C4C-9E75-99B8-2FB32BB1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A0BC1-AB40-CC72-1278-BED67B87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62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B184-0715-C59F-9D84-093DEFB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FEA5-A4C6-8939-EA8D-CFC81955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49841-B52D-A89D-9065-6B3DE3A5F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2155-9D5A-D684-0DC3-408F0C6D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9A74-24A1-FA99-718C-2EA5CE32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4F9FB-F31E-EEDF-6410-662CF3F0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2241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4702-8830-10A0-B057-B783F546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964B0-6E70-C126-3130-33C085255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4C92-8D01-8313-C4B7-5BB09ED3D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A72F-7374-60B8-3D7D-93DC59AE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07A5-0B82-F2D3-FAAC-0AB74F9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1E22B-A4C9-B3C6-39EF-C544E7EC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78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604A3-2E3A-8E87-C9CB-BD2097D5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5614-CE82-1882-FB2E-7A550DE1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3F53-8FCA-B866-8187-FBD9AE591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37F0F-360B-4B26-8A44-C2B066C40230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77AA-4C84-B661-C936-63E286F28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33994-1836-D0A0-B8B4-F43BE083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3743C-18B4-4E9E-B9C6-5A6471CB70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766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9750-8A1C-F892-CD92-1ECEC66E4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Portal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8FADB-7B00-7430-F659-D3DC7F368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670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13A-3138-C33D-AABA-3670E74A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D86CE-FFEE-1C88-3D11-0F5422C67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543"/>
            <a:ext cx="10515600" cy="4333502"/>
          </a:xfrm>
        </p:spPr>
      </p:pic>
    </p:spTree>
    <p:extLst>
      <p:ext uri="{BB962C8B-B14F-4D97-AF65-F5344CB8AC3E}">
        <p14:creationId xmlns:p14="http://schemas.microsoft.com/office/powerpoint/2010/main" val="313991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536B-9F35-D805-DC2D-AC25CDED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clicked login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E068B-6BF1-9025-1C70-92EB9A77E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261" y="1825625"/>
            <a:ext cx="5371477" cy="4351338"/>
          </a:xfrm>
        </p:spPr>
      </p:pic>
    </p:spTree>
    <p:extLst>
      <p:ext uri="{BB962C8B-B14F-4D97-AF65-F5344CB8AC3E}">
        <p14:creationId xmlns:p14="http://schemas.microsoft.com/office/powerpoint/2010/main" val="249536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9CFB-9716-762F-7E87-82652BE0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of HR Manager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AB2FB-3D66-D831-14B1-4C00C164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037" y="1825625"/>
            <a:ext cx="8697925" cy="4351338"/>
          </a:xfrm>
        </p:spPr>
      </p:pic>
    </p:spTree>
    <p:extLst>
      <p:ext uri="{BB962C8B-B14F-4D97-AF65-F5344CB8AC3E}">
        <p14:creationId xmlns:p14="http://schemas.microsoft.com/office/powerpoint/2010/main" val="257326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844-968D-7BCD-4AED-4387E099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should given check in and check out timing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77571-54AD-AC1A-1919-46E46EB46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840" y="1825625"/>
            <a:ext cx="8032319" cy="4351338"/>
          </a:xfrm>
        </p:spPr>
      </p:pic>
    </p:spTree>
    <p:extLst>
      <p:ext uri="{BB962C8B-B14F-4D97-AF65-F5344CB8AC3E}">
        <p14:creationId xmlns:p14="http://schemas.microsoft.com/office/powerpoint/2010/main" val="170946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D667-8457-C018-63E8-A5034971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it done </a:t>
            </a:r>
            <a:r>
              <a:rPr lang="en-US"/>
              <a:t>updated the HR can see the chart</a:t>
            </a:r>
            <a:endParaRPr lang="en-A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CDA47-63F2-9D49-9B15-2CD757D9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182" y="1886635"/>
            <a:ext cx="9455636" cy="4229317"/>
          </a:xfrm>
        </p:spPr>
      </p:pic>
    </p:spTree>
    <p:extLst>
      <p:ext uri="{BB962C8B-B14F-4D97-AF65-F5344CB8AC3E}">
        <p14:creationId xmlns:p14="http://schemas.microsoft.com/office/powerpoint/2010/main" val="169406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HR Portal</vt:lpstr>
      <vt:lpstr>PowerPoint Presentation</vt:lpstr>
      <vt:lpstr>I clicked login</vt:lpstr>
      <vt:lpstr>Dashboard of HR Manager</vt:lpstr>
      <vt:lpstr>Employee should given check in and check out timing</vt:lpstr>
      <vt:lpstr>Once it done updated the HR can see the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Krishnakumar A R</dc:creator>
  <cp:lastModifiedBy>Krishnakumar A R</cp:lastModifiedBy>
  <cp:revision>1</cp:revision>
  <dcterms:created xsi:type="dcterms:W3CDTF">2025-01-08T08:43:21Z</dcterms:created>
  <dcterms:modified xsi:type="dcterms:W3CDTF">2025-01-08T09:41:46Z</dcterms:modified>
</cp:coreProperties>
</file>