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4"/><Relationship Target="../media/image03.png" Type="http://schemas.openxmlformats.org/officeDocument/2006/relationships/image" Id="rId3"/><Relationship Target="../media/image01.png" Type="http://schemas.openxmlformats.org/officeDocument/2006/relationships/image" Id="rId6"/><Relationship Target="../media/image00.png" Type="http://schemas.openxmlformats.org/officeDocument/2006/relationships/image" Id="rId5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3" name="Shape 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5050" x="485849"/>
            <a:ext cy="4773399" cx="337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700081" x="4459175"/>
            <a:ext cy="1247775" cx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195643" x="4201987"/>
            <a:ext cy="1247775" cx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1947868" x="4030550"/>
            <a:ext cy="1247775" cx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/>
          <p:nvPr/>
        </p:nvSpPr>
        <p:spPr>
          <a:xfrm>
            <a:off y="1095350" x="5827375"/>
            <a:ext cy="457200" cx="289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>
                <a:latin typeface="Ubuntu Condensed"/>
                <a:ea typeface="Ubuntu Condensed"/>
                <a:cs typeface="Ubuntu Condensed"/>
                <a:sym typeface="Ubuntu Condensed"/>
              </a:rPr>
              <a:t>Bluetooth Control</a:t>
            </a:r>
          </a:p>
        </p:txBody>
      </p:sp>
      <p:sp>
        <p:nvSpPr>
          <p:cNvPr id="28" name="Shape 28"/>
          <p:cNvSpPr txBox="1"/>
          <p:nvPr/>
        </p:nvSpPr>
        <p:spPr>
          <a:xfrm>
            <a:off y="106625" x="6352300"/>
            <a:ext cy="457200" cx="1973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b="1" sz="3400" lang="en" i="1">
                <a:latin typeface="Orbitron"/>
                <a:ea typeface="Orbitron"/>
                <a:cs typeface="Orbitron"/>
                <a:sym typeface="Orbitron"/>
              </a:rPr>
              <a:t>OutLite</a:t>
            </a:r>
          </a:p>
        </p:txBody>
      </p:sp>
      <p:sp>
        <p:nvSpPr>
          <p:cNvPr id="29" name="Shape 29"/>
          <p:cNvSpPr txBox="1"/>
          <p:nvPr/>
        </p:nvSpPr>
        <p:spPr>
          <a:xfrm>
            <a:off y="2220312" x="5827375"/>
            <a:ext cy="4572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>
                <a:latin typeface="Ubuntu Condensed"/>
                <a:ea typeface="Ubuntu Condensed"/>
                <a:cs typeface="Ubuntu Condensed"/>
                <a:sym typeface="Ubuntu Condensed"/>
              </a:rPr>
              <a:t>Plug &amp; Forget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y="3518812" x="5827375"/>
            <a:ext cy="4572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>
                <a:latin typeface="Ubuntu Condensed"/>
                <a:ea typeface="Ubuntu Condensed"/>
                <a:cs typeface="Ubuntu Condensed"/>
                <a:sym typeface="Ubuntu Condensed"/>
              </a:rPr>
              <a:t>Monitor Consumption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Electrolize"/>
                <a:ea typeface="Electrolize"/>
                <a:cs typeface="Electrolize"/>
                <a:sym typeface="Electrolize"/>
              </a:rPr>
              <a:t>Turn down for Watt!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