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648-A4B3-49D5-A9D7-14E10E9A7B4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mysql-database-connection/" TargetMode="External"/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native.com/python-mysql-select-query-to-fetch-data/" TargetMode="External"/><Relationship Id="rId4" Type="http://schemas.openxmlformats.org/officeDocument/2006/relationships/hyperlink" Target="https://www.w3schools.com/sql/sql_insert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articles/dsl/python-091105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990601"/>
            <a:ext cx="7772400" cy="1219200"/>
          </a:xfrm>
        </p:spPr>
        <p:txBody>
          <a:bodyPr/>
          <a:lstStyle/>
          <a:p>
            <a:r>
              <a:rPr lang="en-US" dirty="0" smtClean="0"/>
              <a:t>Database with Python</a:t>
            </a:r>
            <a:endParaRPr lang="en-US" dirty="0"/>
          </a:p>
        </p:txBody>
      </p:sp>
      <p:sp>
        <p:nvSpPr>
          <p:cNvPr id="4" name="AutoShape 4" descr="Image result for python with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ython with ora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ython with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ge result for python with sqli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python with postgresq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775" y="2300287"/>
            <a:ext cx="7978775" cy="3814763"/>
            <a:chOff x="612775" y="2300287"/>
            <a:chExt cx="7978775" cy="3814763"/>
          </a:xfrm>
        </p:grpSpPr>
        <p:pic>
          <p:nvPicPr>
            <p:cNvPr id="6146" name="Picture 2" descr="Image result for python with mysq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300287"/>
              <a:ext cx="257175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4267200"/>
              <a:ext cx="24669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514600"/>
              <a:ext cx="337185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76762"/>
              <a:ext cx="3705225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2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table in Oracle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5626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200" dirty="0"/>
              <a:t># importing module </a:t>
            </a:r>
          </a:p>
          <a:p>
            <a:pPr marL="0" indent="0" fontAlgn="base">
              <a:buNone/>
            </a:pPr>
            <a:r>
              <a:rPr lang="en-US" sz="1200" dirty="0"/>
              <a:t>import </a:t>
            </a:r>
            <a:r>
              <a:rPr lang="en-US" sz="1200" dirty="0" smtClean="0"/>
              <a:t>  </a:t>
            </a:r>
            <a:r>
              <a:rPr lang="en-US" sz="1200" dirty="0" err="1" smtClean="0"/>
              <a:t>cx_Oracle</a:t>
            </a:r>
            <a:r>
              <a:rPr lang="en-US" sz="1200" dirty="0"/>
              <a:t> 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Create a table in Oracle database </a:t>
            </a:r>
          </a:p>
          <a:p>
            <a:pPr marL="0" indent="0" fontAlgn="base">
              <a:buNone/>
            </a:pPr>
            <a:r>
              <a:rPr lang="en-US" sz="1200" dirty="0"/>
              <a:t>try: </a:t>
            </a:r>
          </a:p>
          <a:p>
            <a:pPr marL="0" indent="0" fontAlgn="base">
              <a:buNone/>
            </a:pPr>
            <a:r>
              <a:rPr lang="en-US" sz="1200" dirty="0"/>
              <a:t>      con </a:t>
            </a:r>
            <a:r>
              <a:rPr lang="en-US" sz="1200" b="1" dirty="0"/>
              <a:t>= </a:t>
            </a:r>
            <a:r>
              <a:rPr lang="en-US" sz="1200" b="1" dirty="0" err="1"/>
              <a:t>cx_Oracle.connect</a:t>
            </a:r>
            <a:r>
              <a:rPr lang="en-US" sz="1200" b="1" dirty="0"/>
              <a:t>('</a:t>
            </a:r>
            <a:r>
              <a:rPr lang="en-US" sz="1200" b="1" dirty="0" err="1"/>
              <a:t>scott</a:t>
            </a:r>
            <a:r>
              <a:rPr lang="en-US" sz="1200" b="1" dirty="0"/>
              <a:t>/</a:t>
            </a:r>
            <a:r>
              <a:rPr lang="en-US" sz="1200" b="1" dirty="0" err="1"/>
              <a:t>tiger@localhost</a:t>
            </a:r>
            <a:r>
              <a:rPr lang="en-US" sz="1200" b="1" dirty="0"/>
              <a:t>') </a:t>
            </a:r>
          </a:p>
          <a:p>
            <a:pPr marL="0" indent="0" fontAlgn="base">
              <a:buNone/>
            </a:pPr>
            <a:r>
              <a:rPr lang="en-US" sz="1200" dirty="0"/>
              <a:t>    # Now execute the </a:t>
            </a:r>
            <a:r>
              <a:rPr lang="en-US" sz="1200" dirty="0" err="1"/>
              <a:t>sqlquery</a:t>
            </a:r>
            <a:r>
              <a:rPr lang="en-US" sz="1200" dirty="0"/>
              <a:t> </a:t>
            </a:r>
          </a:p>
          <a:p>
            <a:pPr marL="0" indent="0" fontAlgn="base">
              <a:buNone/>
            </a:pPr>
            <a:r>
              <a:rPr lang="en-US" sz="1200" dirty="0"/>
              <a:t>    cursor = </a:t>
            </a:r>
            <a:r>
              <a:rPr lang="en-US" sz="1200" b="1" dirty="0" err="1"/>
              <a:t>con.cursor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Creating a table </a:t>
            </a:r>
            <a:r>
              <a:rPr lang="en-US" sz="1200" dirty="0" err="1"/>
              <a:t>srollno</a:t>
            </a:r>
            <a:r>
              <a:rPr lang="en-US" sz="1200" dirty="0"/>
              <a:t> heading which is number </a:t>
            </a:r>
          </a:p>
          <a:p>
            <a:pPr marL="0" indent="0" fontAlgn="base">
              <a:buNone/>
            </a:pPr>
            <a:r>
              <a:rPr lang="en-US" sz="1200" dirty="0"/>
              <a:t>    </a:t>
            </a:r>
            <a:r>
              <a:rPr lang="en-US" sz="1200" b="1" dirty="0"/>
              <a:t>cursor.execute("create table student(</a:t>
            </a:r>
            <a:r>
              <a:rPr lang="en-US" sz="1200" b="1" dirty="0" err="1"/>
              <a:t>srollno</a:t>
            </a:r>
            <a:r>
              <a:rPr lang="en-US" sz="1200" b="1" dirty="0"/>
              <a:t> number, \ </a:t>
            </a:r>
          </a:p>
          <a:p>
            <a:pPr marL="0" indent="0" fontAlgn="base">
              <a:buNone/>
            </a:pPr>
            <a:r>
              <a:rPr lang="en-US" sz="1200" b="1" dirty="0"/>
              <a:t>                    name varchar2(10), </a:t>
            </a:r>
            <a:r>
              <a:rPr lang="en-US" sz="1200" b="1" dirty="0" err="1"/>
              <a:t>efees</a:t>
            </a:r>
            <a:r>
              <a:rPr lang="en-US" sz="1200" b="1" dirty="0"/>
              <a:t> number(10, 2)")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</a:p>
          <a:p>
            <a:pPr marL="0" indent="0" fontAlgn="base">
              <a:buNone/>
            </a:pPr>
            <a:r>
              <a:rPr lang="en-US" sz="1200" dirty="0"/>
              <a:t>    print("Table Created successful") </a:t>
            </a:r>
          </a:p>
          <a:p>
            <a:pPr marL="0" indent="0" fontAlgn="base">
              <a:buNone/>
            </a:pPr>
            <a:r>
              <a:rPr lang="en-US" sz="1200" dirty="0"/>
              <a:t>      </a:t>
            </a:r>
          </a:p>
          <a:p>
            <a:pPr marL="0" indent="0" fontAlgn="base">
              <a:buNone/>
            </a:pPr>
            <a:r>
              <a:rPr lang="en-US" sz="1200" b="1" dirty="0"/>
              <a:t>except </a:t>
            </a:r>
            <a:r>
              <a:rPr lang="en-US" sz="1200" b="1" dirty="0" err="1"/>
              <a:t>cx_Oracle.DatabaseError</a:t>
            </a:r>
            <a:r>
              <a:rPr lang="en-US" sz="1200" b="1" dirty="0"/>
              <a:t> as e: </a:t>
            </a:r>
          </a:p>
          <a:p>
            <a:pPr marL="0" indent="0" fontAlgn="base">
              <a:buNone/>
            </a:pPr>
            <a:r>
              <a:rPr lang="en-US" sz="12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2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200" dirty="0"/>
              <a:t>finally: </a:t>
            </a:r>
          </a:p>
          <a:p>
            <a:pPr marL="0" indent="0" fontAlgn="base">
              <a:buNone/>
            </a:pPr>
            <a:r>
              <a:rPr lang="en-US" sz="1200" dirty="0"/>
              <a:t>    if cursor: </a:t>
            </a:r>
          </a:p>
          <a:p>
            <a:pPr marL="0" indent="0" fontAlgn="base">
              <a:buNone/>
            </a:pPr>
            <a:r>
              <a:rPr lang="en-US" sz="1200" b="1" dirty="0"/>
              <a:t>        </a:t>
            </a:r>
            <a:r>
              <a:rPr lang="en-US" sz="1200" b="1" dirty="0" err="1"/>
              <a:t>cursor.close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  if con: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  <a:r>
              <a:rPr lang="en-US" sz="1200" b="1" dirty="0" err="1"/>
              <a:t>con.close</a:t>
            </a:r>
            <a:r>
              <a:rPr lang="en-US" sz="1200" b="1" dirty="0"/>
              <a:t>()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80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Inserting </a:t>
            </a:r>
            <a:r>
              <a:rPr lang="en-US" b="1" dirty="0"/>
              <a:t>into table: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/>
              <a:t># Program to create a table in Oracle database </a:t>
            </a:r>
          </a:p>
          <a:p>
            <a:pPr marL="0" indent="0" fontAlgn="base">
              <a:buNone/>
            </a:pPr>
            <a:r>
              <a:rPr lang="en-US" sz="1400" dirty="0"/>
              <a:t>import </a:t>
            </a:r>
            <a:r>
              <a:rPr lang="en-US" sz="1400" dirty="0" err="1"/>
              <a:t>cx_Oracle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 smtClean="0"/>
              <a:t>try</a:t>
            </a:r>
            <a:r>
              <a:rPr lang="en-US" sz="1400" dirty="0"/>
              <a:t>: </a:t>
            </a:r>
          </a:p>
          <a:p>
            <a:pPr marL="0" indent="0" fontAlgn="base">
              <a:buNone/>
            </a:pPr>
            <a:r>
              <a:rPr lang="en-US" sz="1400" dirty="0"/>
              <a:t>      con = </a:t>
            </a:r>
            <a:r>
              <a:rPr lang="en-US" sz="1400" dirty="0" err="1"/>
              <a:t>cx_Oracle.connect</a:t>
            </a:r>
            <a:r>
              <a:rPr lang="en-US" sz="1400" dirty="0"/>
              <a:t>('</a:t>
            </a:r>
            <a:r>
              <a:rPr lang="en-US" sz="1400" dirty="0" err="1"/>
              <a:t>scott</a:t>
            </a:r>
            <a:r>
              <a:rPr lang="en-US" sz="1400" dirty="0"/>
              <a:t>/</a:t>
            </a:r>
            <a:r>
              <a:rPr lang="en-US" sz="1400" dirty="0" err="1"/>
              <a:t>tiger@localhost</a:t>
            </a:r>
            <a:r>
              <a:rPr lang="en-US" sz="1400" dirty="0"/>
              <a:t>') </a:t>
            </a:r>
          </a:p>
          <a:p>
            <a:pPr marL="0" indent="0" fontAlgn="base">
              <a:buNone/>
            </a:pPr>
            <a:r>
              <a:rPr lang="en-US" sz="1400" dirty="0"/>
              <a:t>    # Now execute the </a:t>
            </a:r>
            <a:r>
              <a:rPr lang="en-US" sz="1400" dirty="0" err="1"/>
              <a:t>sqlquery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    cursor = </a:t>
            </a:r>
            <a:r>
              <a:rPr lang="en-US" sz="1400" dirty="0" err="1"/>
              <a:t>con.cursor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b="1" dirty="0"/>
              <a:t>cursor.execute("insert into student </a:t>
            </a:r>
            <a:r>
              <a:rPr lang="en-US" sz="1400" b="1" dirty="0" smtClean="0"/>
              <a:t>values(4465, John Paul, 85560</a:t>
            </a:r>
            <a:r>
              <a:rPr lang="en-US" sz="1400" b="1" dirty="0"/>
              <a:t>")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  <a:r>
              <a:rPr lang="en-US" sz="1400" dirty="0" smtClean="0"/>
              <a:t># </a:t>
            </a:r>
            <a:r>
              <a:rPr lang="en-US" sz="1400" dirty="0"/>
              <a:t>commit that insert the provided data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dirty="0" err="1"/>
              <a:t>con.commit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</a:p>
          <a:p>
            <a:pPr marL="0" indent="0" fontAlgn="base">
              <a:buNone/>
            </a:pPr>
            <a:r>
              <a:rPr lang="en-US" sz="1400" dirty="0"/>
              <a:t>    print("value inserted successful")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except </a:t>
            </a:r>
            <a:r>
              <a:rPr lang="en-US" sz="1400" dirty="0" err="1"/>
              <a:t>cx_Oracle.DatabaseError</a:t>
            </a:r>
            <a:r>
              <a:rPr lang="en-US" sz="1400" dirty="0"/>
              <a:t> as e: </a:t>
            </a:r>
          </a:p>
          <a:p>
            <a:pPr marL="0" indent="0" fontAlgn="base">
              <a:buNone/>
            </a:pPr>
            <a:r>
              <a:rPr lang="en-US" sz="14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4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400" dirty="0"/>
              <a:t>finally: </a:t>
            </a:r>
          </a:p>
          <a:p>
            <a:pPr marL="0" indent="0" fontAlgn="base">
              <a:buNone/>
            </a:pPr>
            <a:r>
              <a:rPr lang="en-US" sz="1400" dirty="0"/>
              <a:t>    if cursor: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cursor.close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if con: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con.close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SQLite is a very popular database - it is free and fast and small</a:t>
            </a:r>
          </a:p>
          <a:p>
            <a:r>
              <a:rPr lang="en-US" sz="2400" dirty="0" smtClean="0"/>
              <a:t>We have a program to manipulate SQLite databases</a:t>
            </a:r>
          </a:p>
          <a:p>
            <a:pPr lvl="1"/>
            <a:r>
              <a:rPr lang="en-US" sz="2000" dirty="0" smtClean="0"/>
              <a:t>http://sqlitebrowser.sourceforge.net/</a:t>
            </a:r>
          </a:p>
          <a:p>
            <a:r>
              <a:rPr lang="en-US" sz="2400" dirty="0" smtClean="0"/>
              <a:t>SQLite is embedded in Python and a number of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import sqlite3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sqlite3.version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'2.6.0'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sqlite3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SQLite version 3.7.13 2012-06-11 02:05:22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".help" for instructions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SQL statements terminated with a ";"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.tables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.exit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sqlite3 as lite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con = None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con = </a:t>
            </a:r>
            <a:r>
              <a:rPr lang="en-US" dirty="0" err="1" smtClean="0">
                <a:latin typeface="Courier New" pitchFamily="49" charset="0"/>
              </a:rPr>
              <a:t>lite.connect</a:t>
            </a:r>
            <a:r>
              <a:rPr lang="en-US" dirty="0" smtClean="0">
                <a:latin typeface="Courier New" pitchFamily="49" charset="0"/>
              </a:rPr>
              <a:t>(‘</a:t>
            </a:r>
            <a:r>
              <a:rPr lang="en-US" dirty="0" err="1" smtClean="0">
                <a:latin typeface="Courier New" pitchFamily="49" charset="0"/>
              </a:rPr>
              <a:t>my.db</a:t>
            </a:r>
            <a:r>
              <a:rPr lang="en-US" dirty="0" smtClean="0">
                <a:latin typeface="Courier New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cur = </a:t>
            </a:r>
            <a:r>
              <a:rPr lang="en-US" dirty="0" err="1" smtClean="0">
                <a:latin typeface="Courier New" pitchFamily="49" charset="0"/>
              </a:rPr>
              <a:t>con.cursor</a:t>
            </a:r>
            <a:r>
              <a:rPr lang="en-US" dirty="0" smtClean="0">
                <a:latin typeface="Courier New" pitchFamily="49" charset="0"/>
              </a:rPr>
              <a:t>()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cur.execute</a:t>
            </a:r>
            <a:r>
              <a:rPr lang="en-US" dirty="0" smtClean="0">
                <a:latin typeface="Courier New" pitchFamily="49" charset="0"/>
              </a:rPr>
              <a:t>('SELECT SQLITE_VERSION()')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data = </a:t>
            </a:r>
            <a:r>
              <a:rPr lang="en-US" dirty="0" err="1" smtClean="0">
                <a:latin typeface="Courier New" pitchFamily="49" charset="0"/>
              </a:rPr>
              <a:t>cur.fetchone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"SQLite version: %s" % data            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</a:rPr>
              <a:t>lite.Error</a:t>
            </a:r>
            <a:r>
              <a:rPr lang="en-US" dirty="0" smtClean="0">
                <a:latin typeface="Courier New" pitchFamily="49" charset="0"/>
              </a:rPr>
              <a:t>, e: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"Error %s:" % </a:t>
            </a:r>
            <a:r>
              <a:rPr lang="en-US" dirty="0" err="1" smtClean="0">
                <a:latin typeface="Courier New" pitchFamily="49" charset="0"/>
              </a:rPr>
              <a:t>e.args</a:t>
            </a:r>
            <a:r>
              <a:rPr lang="en-US" dirty="0" smtClean="0">
                <a:latin typeface="Courier New" pitchFamily="49" charset="0"/>
              </a:rPr>
              <a:t>[0]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finally: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if con: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</a:rPr>
              <a:t>con.close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9134" y="1295400"/>
            <a:ext cx="8064500" cy="1422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CREATE TABLE </a:t>
            </a:r>
            <a:r>
              <a:rPr lang="en-US" sz="1200" dirty="0" err="1">
                <a:latin typeface="Courier New" pitchFamily="49" charset="0"/>
              </a:rPr>
              <a:t>My_table</a:t>
            </a:r>
            <a:r>
              <a:rPr lang="en-US" sz="1200" dirty="0">
                <a:latin typeface="Courier New" pitchFamily="49" charset="0"/>
              </a:rPr>
              <a:t>(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my_field1 INT,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my_field2 VARCHAR(50),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my_field3 DATE NOT NULL,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PRIMARY KEY (my_field1, my_field2)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363" y="2819400"/>
            <a:ext cx="8064500" cy="2085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("CREATE TABLE Stars(Ra FLOAT, Dec FLOAT, ID TEXT, Mag FLOAT)")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7363" y="5029200"/>
            <a:ext cx="8064500" cy="16430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.tables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1141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insert</a:t>
            </a:r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3850" y="1890713"/>
            <a:ext cx="8712200" cy="31940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VALUES(010.684737,+41.269035,’00424433+4116085’,9.453)”)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VALUES(010.683469,+41.268585,’00424403+4116069’,9.321)”)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VALUES(010.685657,+41.269550,’00424455+4116103’,10.773)”)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VALUES(010.686026,+41.269226,’00424464+4116092’,9.299)”)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VALUES(010.683465,+41.269676,’00424403+4116108’,11.507)”)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VALUES(010.686015,+41.269630,’00424464+4116106’,9.399)”)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VALUES(010.685270,+41.267124,’00424446+4116016’,12.070)”)</a:t>
            </a:r>
          </a:p>
        </p:txBody>
      </p:sp>
    </p:spTree>
    <p:extLst>
      <p:ext uri="{BB962C8B-B14F-4D97-AF65-F5344CB8AC3E}">
        <p14:creationId xmlns:p14="http://schemas.microsoft.com/office/powerpoint/2010/main" val="7009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Insert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5243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 = (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(010.684737,+41.269035,'00424433+4116085',9.453)"),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(010.683469,+41.268585,'00424403+4116069',9.321)"),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(010.685657,+41.269550,'00424455+4116103',10.773)"),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(010.686026,+41.269226,'00424464+4116092',9.299)"),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(010.683465,+41.269676,'00424403+4116108',11.507)"),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(010.686015,+41.269630,'00424464+4116106',9.399)"),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(010.685270,+41.267124,'00424446+4116016',12.070)")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lite.connect('test.db')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cur.execute("DROP TABLE IF EXISTS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cur.execute("CREATE TABLE Cars(Ra FLOAT, Dec FLOAT INT, ID TEXT, Mag FLOAT)")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cur.executemany("INSERT INTO Stars VALUES(?, ?, ?, ?)", stars)</a:t>
            </a:r>
          </a:p>
        </p:txBody>
      </p:sp>
    </p:spTree>
    <p:extLst>
      <p:ext uri="{BB962C8B-B14F-4D97-AF65-F5344CB8AC3E}">
        <p14:creationId xmlns:p14="http://schemas.microsoft.com/office/powerpoint/2010/main" val="4153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079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.headers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10.683469   41.268585   00424403+4116069  9.321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10.685657   41.26955    00424455+4116103  10.773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10.686026   41.269226   00424464+4116092  9.299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10.683465   41.269676   00424403+4116108  11.507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9672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lite.connect(‘my.db')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  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cur.execute("SELECT * FROM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    print row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0x7ff500415650&gt;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(u'10.684737', 41.269035, u'00424433+4116085', 9.453)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(u'10.683469', 41.268585, u'00424403+4116069', 9.321)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(u'10.685657', 41.26955, u'00424455+4116103', 10.773)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(u'10.686026', 41.269226, u'00424464+4116092', 9.299)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(u'10.683465', 41.269676, u'00424403+4116108', 11.507)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(u'10.686015', 41.26963, u'00424464+4116106', 9.399)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656114"/>
            <a:ext cx="1524000" cy="26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574972" y="2375807"/>
            <a:ext cx="1883228" cy="31105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352800" y="2656114"/>
            <a:ext cx="1371600" cy="2601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DB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122244"/>
            <a:ext cx="15240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0700" y="3931103"/>
            <a:ext cx="1524000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46171" y="3929537"/>
            <a:ext cx="1850572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4648200"/>
            <a:ext cx="16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6171" y="4648200"/>
            <a:ext cx="1956315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144798"/>
            <a:ext cx="1850572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866900" y="27809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9" name="TextBox 1028"/>
          <p:cNvSpPr txBox="1"/>
          <p:nvPr/>
        </p:nvSpPr>
        <p:spPr>
          <a:xfrm>
            <a:off x="6085115" y="2780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2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1828800" y="35341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>
            <a:off x="6270171" y="3535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96143" y="42905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9214" y="42525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6</a:t>
            </a:r>
            <a:endParaRPr lang="en-US" dirty="0"/>
          </a:p>
        </p:txBody>
      </p:sp>
      <p:sp>
        <p:nvSpPr>
          <p:cNvPr id="1033" name="TextBox 1032"/>
          <p:cNvSpPr txBox="1"/>
          <p:nvPr/>
        </p:nvSpPr>
        <p:spPr>
          <a:xfrm>
            <a:off x="2231570" y="2656114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onnect()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47668" y="275291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 request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80060" y="3626462"/>
            <a:ext cx="840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connected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057400" y="3626463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connection.cursor()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062843" y="4290536"/>
            <a:ext cx="117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cursor.execute()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242683" y="4287591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1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Authors FROM Publication WHERE Authors LIKE ‘%Deu%’")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(u'Deul,Mulish',)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585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SQLITE build relations</a:t>
            </a:r>
            <a:endParaRPr lang="en-US" dirty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51879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alter table Stars add column pub_id int;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update Stars Set pub_id=1 where Mag=12.07;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       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2305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relations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12.07, 1, 1, 10, 22)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88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Dictionary cursor</a:t>
            </a:r>
            <a:endParaRPr lang="en-US" dirty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6369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"%s %s %s“ % (row[“Mag"], row[“Vol"])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829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40719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Stars.Mag,Publication.Vol FROM Stars JOIN Publication on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"%s %s" % (row["Mag"],row["Vol"])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0x7fb1fe37eb20&gt;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254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PostgreSQL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PostgreSQL</a:t>
            </a:r>
            <a:r>
              <a:rPr lang="en-US" dirty="0"/>
              <a:t> is an open source object-relational database management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PostgreSQL</a:t>
            </a:r>
            <a:r>
              <a:rPr lang="en-US" dirty="0"/>
              <a:t> has a variety of libraries of API that are </a:t>
            </a:r>
            <a:r>
              <a:rPr lang="en-US" dirty="0" smtClean="0"/>
              <a:t>available in Python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dirty="0"/>
              <a:t>There are several python modules that allow us to connect to and manipulate the database using </a:t>
            </a:r>
            <a:r>
              <a:rPr lang="en-US" dirty="0" err="1"/>
              <a:t>PostgreSQL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Psycopg2</a:t>
            </a:r>
          </a:p>
          <a:p>
            <a:pPr lvl="1" fontAlgn="base"/>
            <a:r>
              <a:rPr lang="en-US" dirty="0"/>
              <a:t>pg8000</a:t>
            </a:r>
          </a:p>
          <a:p>
            <a:pPr lvl="1" fontAlgn="base"/>
            <a:r>
              <a:rPr lang="en-US" dirty="0" err="1"/>
              <a:t>py-postgresql</a:t>
            </a:r>
            <a:endParaRPr lang="en-US" dirty="0"/>
          </a:p>
          <a:p>
            <a:pPr lvl="1" fontAlgn="base"/>
            <a:r>
              <a:rPr lang="en-US" dirty="0" err="1"/>
              <a:t>PyGreSQL</a:t>
            </a:r>
            <a:endParaRPr lang="en-US" dirty="0"/>
          </a:p>
          <a:p>
            <a:pPr fontAlgn="base"/>
            <a:r>
              <a:rPr lang="en-US" b="1" dirty="0"/>
              <a:t>Installation: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pip install psycopg2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Connecting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b="1" dirty="0"/>
              <a:t>connect()</a:t>
            </a:r>
            <a:r>
              <a:rPr lang="en-US" sz="2800" dirty="0"/>
              <a:t> method is used to establish connection with the database. It takes 5 parameters:</a:t>
            </a:r>
          </a:p>
          <a:p>
            <a:pPr lvl="1" fontAlgn="base"/>
            <a:r>
              <a:rPr lang="en-US" sz="2400" b="1" dirty="0"/>
              <a:t>database:</a:t>
            </a:r>
            <a:r>
              <a:rPr lang="en-US" sz="2400" dirty="0"/>
              <a:t> The name of the database you are connecting to</a:t>
            </a:r>
          </a:p>
          <a:p>
            <a:pPr lvl="1" fontAlgn="base"/>
            <a:r>
              <a:rPr lang="en-US" sz="2400" b="1" dirty="0"/>
              <a:t>user:</a:t>
            </a:r>
            <a:r>
              <a:rPr lang="en-US" sz="2400" dirty="0"/>
              <a:t> the username of your local system</a:t>
            </a:r>
          </a:p>
          <a:p>
            <a:pPr lvl="1" fontAlgn="base"/>
            <a:r>
              <a:rPr lang="en-US" sz="2400" b="1" dirty="0"/>
              <a:t>password</a:t>
            </a:r>
            <a:r>
              <a:rPr lang="en-US" sz="2400" dirty="0"/>
              <a:t>: the password to log in to </a:t>
            </a:r>
            <a:r>
              <a:rPr lang="en-US" sz="2400" dirty="0" err="1"/>
              <a:t>psql</a:t>
            </a:r>
            <a:endParaRPr lang="en-US" sz="2400" dirty="0"/>
          </a:p>
          <a:p>
            <a:pPr lvl="1" fontAlgn="base"/>
            <a:r>
              <a:rPr lang="en-US" sz="2400" b="1" dirty="0"/>
              <a:t>host</a:t>
            </a:r>
            <a:r>
              <a:rPr lang="en-US" sz="2400" dirty="0"/>
              <a:t>: The host, which is set to </a:t>
            </a:r>
            <a:r>
              <a:rPr lang="en-US" sz="2400" dirty="0" err="1"/>
              <a:t>localhost</a:t>
            </a:r>
            <a:r>
              <a:rPr lang="en-US" sz="2400" dirty="0"/>
              <a:t> by default</a:t>
            </a:r>
          </a:p>
          <a:p>
            <a:pPr lvl="1" fontAlgn="base"/>
            <a:r>
              <a:rPr lang="en-US" sz="2400" b="1" dirty="0"/>
              <a:t>port</a:t>
            </a:r>
            <a:r>
              <a:rPr lang="en-US" sz="2400" dirty="0"/>
              <a:t>: The port number which is 5432 by default</a:t>
            </a:r>
          </a:p>
          <a:p>
            <a:pPr fontAlgn="base"/>
            <a:endParaRPr lang="en-US" sz="1300" dirty="0" smtClean="0"/>
          </a:p>
          <a:p>
            <a:pPr fontAlgn="base"/>
            <a:endParaRPr lang="en-US" sz="1300" dirty="0"/>
          </a:p>
          <a:p>
            <a:pPr fontAlgn="base"/>
            <a:r>
              <a:rPr lang="en-US" sz="2000" dirty="0" smtClean="0"/>
              <a:t>conn </a:t>
            </a:r>
            <a:r>
              <a:rPr lang="en-US" sz="2000" dirty="0"/>
              <a:t>= psycopg2.connect( database="test", user = "</a:t>
            </a:r>
            <a:r>
              <a:rPr lang="en-US" sz="2000" dirty="0" err="1"/>
              <a:t>adith</a:t>
            </a:r>
            <a:r>
              <a:rPr lang="en-US" sz="2000" dirty="0"/>
              <a:t>",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password </a:t>
            </a:r>
            <a:r>
              <a:rPr lang="en-US" sz="2000" dirty="0"/>
              <a:t>= "password", host = "</a:t>
            </a:r>
            <a:r>
              <a:rPr lang="en-US" sz="2000" dirty="0" err="1"/>
              <a:t>localhost</a:t>
            </a:r>
            <a:r>
              <a:rPr lang="en-US" sz="2000" dirty="0"/>
              <a:t>", port = "5432</a:t>
            </a:r>
            <a:r>
              <a:rPr lang="en-US" sz="2000" dirty="0" smtClean="0"/>
              <a:t>")</a:t>
            </a:r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Cursor</a:t>
            </a:r>
            <a:r>
              <a:rPr lang="en-US" dirty="0"/>
              <a:t> object is used to execute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smtClean="0"/>
              <a:t>queries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 cur = </a:t>
            </a:r>
            <a:r>
              <a:rPr lang="en-US" b="1" dirty="0" err="1" smtClean="0"/>
              <a:t>conn.cursor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Using </a:t>
            </a:r>
            <a:r>
              <a:rPr lang="en-US" dirty="0"/>
              <a:t>this object, we can make changes to the </a:t>
            </a:r>
            <a:r>
              <a:rPr lang="en-US" dirty="0" smtClean="0"/>
              <a:t>  database </a:t>
            </a:r>
            <a:r>
              <a:rPr lang="en-US" dirty="0"/>
              <a:t>that we are connected 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Executing 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execute() </a:t>
            </a:r>
            <a:r>
              <a:rPr lang="en-US" dirty="0"/>
              <a:t>method takes in one parameter, the SQL query to be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SQL query is taken in the form of a string that contains the SQL statement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cur.execute</a:t>
            </a:r>
            <a:r>
              <a:rPr lang="en-US" b="1" dirty="0" smtClean="0"/>
              <a:t>("SELECT * FROM </a:t>
            </a:r>
            <a:r>
              <a:rPr lang="en-US" b="1" dirty="0" err="1" smtClean="0"/>
              <a:t>emp</a:t>
            </a:r>
            <a:r>
              <a:rPr lang="en-US" b="1" dirty="0" smtClean="0"/>
              <a:t>")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Fetching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Once the query has been executed, the results of the query can be obtained using the </a:t>
            </a:r>
            <a:r>
              <a:rPr lang="en-US" b="1" dirty="0" err="1"/>
              <a:t>fetchall</a:t>
            </a:r>
            <a:r>
              <a:rPr lang="en-US" b="1" dirty="0"/>
              <a:t>()</a:t>
            </a:r>
            <a:r>
              <a:rPr lang="en-US" dirty="0"/>
              <a:t> method.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takes no parameters and returns the result of select queries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res = </a:t>
            </a:r>
            <a:r>
              <a:rPr lang="en-US" b="1" dirty="0" err="1" smtClean="0"/>
              <a:t>cur.fetchall</a:t>
            </a:r>
            <a:r>
              <a:rPr lang="en-US" b="1" dirty="0" smtClean="0"/>
              <a:t>() </a:t>
            </a:r>
          </a:p>
          <a:p>
            <a:r>
              <a:rPr lang="en-US" dirty="0"/>
              <a:t>The result of the query is stored in the res variable.</a:t>
            </a:r>
          </a:p>
        </p:txBody>
      </p:sp>
    </p:spTree>
    <p:extLst>
      <p:ext uri="{BB962C8B-B14F-4D97-AF65-F5344CB8AC3E}">
        <p14:creationId xmlns:p14="http://schemas.microsoft.com/office/powerpoint/2010/main" val="32485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1787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  </a:t>
            </a:r>
            <a:r>
              <a:rPr lang="en-US" b="1" dirty="0" smtClean="0"/>
              <a:t>DB MODULE. connect</a:t>
            </a:r>
            <a:r>
              <a:rPr lang="en-US" b="1" dirty="0"/>
              <a:t>()</a:t>
            </a:r>
            <a:r>
              <a:rPr lang="en-US" dirty="0"/>
              <a:t>  method of </a:t>
            </a:r>
            <a:r>
              <a:rPr lang="en-US" dirty="0" smtClean="0"/>
              <a:t>MODULE </a:t>
            </a:r>
            <a:r>
              <a:rPr lang="en-US" dirty="0"/>
              <a:t>Connector Python with required parameters to connect </a:t>
            </a:r>
            <a:r>
              <a:rPr lang="en-US" dirty="0" smtClean="0"/>
              <a:t>DATABASE.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84309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connection object returned by a  connect()  method to create a </a:t>
            </a:r>
            <a:r>
              <a:rPr lang="en-US" b="1" dirty="0"/>
              <a:t>cursor object </a:t>
            </a:r>
            <a:r>
              <a:rPr lang="en-US" dirty="0"/>
              <a:t>to perform Database Operations.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072507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cursor.execute()</a:t>
            </a:r>
            <a:r>
              <a:rPr lang="en-US" dirty="0"/>
              <a:t> to execute SQL queries from Python.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96913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Close the Cursor object using a </a:t>
            </a:r>
            <a:r>
              <a:rPr lang="en-US" b="1" dirty="0" err="1"/>
              <a:t>cursor.close</a:t>
            </a:r>
            <a:r>
              <a:rPr lang="en-US" b="1" dirty="0"/>
              <a:t>()</a:t>
            </a:r>
            <a:r>
              <a:rPr lang="en-US" dirty="0"/>
              <a:t> and </a:t>
            </a:r>
            <a:r>
              <a:rPr lang="en-US" dirty="0" smtClean="0"/>
              <a:t>database </a:t>
            </a:r>
            <a:r>
              <a:rPr lang="en-US" dirty="0"/>
              <a:t>connection using </a:t>
            </a:r>
            <a:r>
              <a:rPr lang="en-US" dirty="0" err="1"/>
              <a:t>connection.close</a:t>
            </a:r>
            <a:r>
              <a:rPr lang="en-US" dirty="0"/>
              <a:t>() after your work completes.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5657" y="529796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Exception if any that may occur during this process.</a:t>
            </a:r>
          </a:p>
        </p:txBody>
      </p:sp>
    </p:spTree>
    <p:extLst>
      <p:ext uri="{BB962C8B-B14F-4D97-AF65-F5344CB8AC3E}">
        <p14:creationId xmlns:p14="http://schemas.microsoft.com/office/powerpoint/2010/main" val="25195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Refer: postgres_python.py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MySQL Database </a:t>
            </a:r>
            <a:endParaRPr lang="en-US" dirty="0"/>
          </a:p>
        </p:txBody>
      </p:sp>
      <p:pic>
        <p:nvPicPr>
          <p:cNvPr id="2052" name="Picture 4" descr="Python MySQL Database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4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Steps to connect MySQL database in Python using MySQL Connector Python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Install </a:t>
            </a:r>
            <a:r>
              <a:rPr lang="en-US" dirty="0">
                <a:hlinkClick r:id="rId2"/>
              </a:rPr>
              <a:t>MySQL Connector Python using </a:t>
            </a:r>
            <a:r>
              <a:rPr lang="en-US" dirty="0" smtClean="0">
                <a:hlinkClick r:id="rId2"/>
              </a:rPr>
              <a:t>pip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pip </a:t>
            </a:r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algn="just"/>
            <a:r>
              <a:rPr lang="en-US" dirty="0"/>
              <a:t>Use the  </a:t>
            </a:r>
            <a:r>
              <a:rPr lang="en-US" b="1" dirty="0" err="1"/>
              <a:t>mysql.connector.connect</a:t>
            </a:r>
            <a:r>
              <a:rPr lang="en-US" b="1" dirty="0"/>
              <a:t>()</a:t>
            </a:r>
            <a:r>
              <a:rPr lang="en-US" dirty="0"/>
              <a:t>  method of MySQL Connector Python with required parameters to connect MySQL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Use the connection object returned by a  </a:t>
            </a:r>
            <a:r>
              <a:rPr lang="en-US" b="1" dirty="0"/>
              <a:t>connect()</a:t>
            </a:r>
            <a:r>
              <a:rPr lang="en-US" dirty="0"/>
              <a:t>  method to create a cursor object to perform Database Operations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cursor.execute()</a:t>
            </a:r>
            <a:r>
              <a:rPr lang="en-US" dirty="0"/>
              <a:t> to execute SQL queries from Python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Close the Cursor object using a </a:t>
            </a:r>
            <a:r>
              <a:rPr lang="en-US" b="1" dirty="0" err="1"/>
              <a:t>cursor.close</a:t>
            </a:r>
            <a:r>
              <a:rPr lang="en-US" b="1" dirty="0"/>
              <a:t>()</a:t>
            </a:r>
            <a:r>
              <a:rPr lang="en-US" dirty="0"/>
              <a:t> and MySQL database connection using </a:t>
            </a:r>
            <a:r>
              <a:rPr lang="en-US" b="1" dirty="0" err="1"/>
              <a:t>connection.close</a:t>
            </a:r>
            <a:r>
              <a:rPr lang="en-US" b="1" dirty="0"/>
              <a:t>()</a:t>
            </a:r>
            <a:r>
              <a:rPr lang="en-US" dirty="0"/>
              <a:t> after your work completes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Catch Exception if any that may occur during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mysql.connector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Error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sz="2900" dirty="0" smtClean="0"/>
              <a:t>connection=</a:t>
            </a:r>
            <a:r>
              <a:rPr lang="en-US" sz="2900" dirty="0" err="1" smtClean="0"/>
              <a:t>mysql.connector.connect</a:t>
            </a:r>
            <a:r>
              <a:rPr lang="en-US" sz="2900" dirty="0" smtClean="0"/>
              <a:t>(host</a:t>
            </a:r>
            <a:r>
              <a:rPr lang="en-US" sz="2900" dirty="0"/>
              <a:t>='</a:t>
            </a:r>
            <a:r>
              <a:rPr lang="en-US" sz="2900" dirty="0" err="1"/>
              <a:t>localhost</a:t>
            </a:r>
            <a:r>
              <a:rPr lang="en-US" sz="2900" dirty="0" smtClean="0"/>
              <a:t>',database</a:t>
            </a:r>
            <a:r>
              <a:rPr lang="en-US" sz="2900" dirty="0"/>
              <a:t>='python_</a:t>
            </a:r>
            <a:r>
              <a:rPr lang="en-US" sz="2900" dirty="0" err="1"/>
              <a:t>db</a:t>
            </a:r>
            <a:r>
              <a:rPr lang="en-US" sz="2900" dirty="0" smtClean="0"/>
              <a:t>',user=‘</a:t>
            </a:r>
            <a:r>
              <a:rPr lang="en-US" sz="2900" dirty="0" err="1" smtClean="0"/>
              <a:t>root’,password</a:t>
            </a:r>
            <a:r>
              <a:rPr lang="en-US" sz="2900" dirty="0" smtClean="0"/>
              <a:t>=‘Welcome')</a:t>
            </a:r>
            <a:endParaRPr lang="en-US" sz="2900" dirty="0"/>
          </a:p>
          <a:p>
            <a:pPr marL="0" indent="0">
              <a:buNone/>
            </a:pPr>
            <a:r>
              <a:rPr lang="en-US" b="1" dirty="0" smtClean="0"/>
              <a:t>        if</a:t>
            </a:r>
            <a:r>
              <a:rPr lang="en-US" dirty="0" smtClean="0"/>
              <a:t> </a:t>
            </a:r>
            <a:r>
              <a:rPr lang="en-US" dirty="0" err="1"/>
              <a:t>connection.is_connected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db_Info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connection.get_server_info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/>
              <a:t>("Connected to MySQL database... MySQL Server version on </a:t>
            </a:r>
            <a:r>
              <a:rPr lang="en-US" dirty="0" smtClean="0"/>
              <a:t>{}“.format(</a:t>
            </a:r>
            <a:r>
              <a:rPr lang="en-US" dirty="0" err="1" smtClean="0"/>
              <a:t>db_Info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cursor </a:t>
            </a:r>
            <a:r>
              <a:rPr lang="en-US" dirty="0"/>
              <a:t>= connection.cursor()</a:t>
            </a:r>
          </a:p>
          <a:p>
            <a:pPr marL="0" indent="0">
              <a:buNone/>
            </a:pPr>
            <a:r>
              <a:rPr lang="en-US" dirty="0" smtClean="0"/>
              <a:t>                     cursor.execute</a:t>
            </a:r>
            <a:r>
              <a:rPr lang="en-US" dirty="0"/>
              <a:t>("select database();")</a:t>
            </a:r>
          </a:p>
          <a:p>
            <a:pPr marL="0" indent="0">
              <a:buNone/>
            </a:pPr>
            <a:r>
              <a:rPr lang="en-US" dirty="0" smtClean="0"/>
              <a:t>                     record </a:t>
            </a:r>
            <a:r>
              <a:rPr lang="en-US" dirty="0"/>
              <a:t>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 smtClean="0"/>
              <a:t> </a:t>
            </a:r>
            <a:r>
              <a:rPr lang="en-US" dirty="0"/>
              <a:t>("Your connected to </a:t>
            </a:r>
            <a:r>
              <a:rPr lang="en-US" dirty="0" smtClean="0"/>
              <a:t>– {}“.format(record))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except</a:t>
            </a:r>
            <a:r>
              <a:rPr lang="en-US" dirty="0"/>
              <a:t> Error </a:t>
            </a:r>
            <a:r>
              <a:rPr lang="en-US" b="1" dirty="0"/>
              <a:t>as</a:t>
            </a:r>
            <a:r>
              <a:rPr lang="en-US" dirty="0"/>
              <a:t> e :</a:t>
            </a:r>
          </a:p>
          <a:p>
            <a:pPr marL="0" indent="0">
              <a:buNone/>
            </a:pPr>
            <a:r>
              <a:rPr lang="en-US" b="1" dirty="0" smtClean="0"/>
              <a:t>                   print</a:t>
            </a:r>
            <a:r>
              <a:rPr lang="en-US" dirty="0" smtClean="0"/>
              <a:t> </a:t>
            </a:r>
            <a:r>
              <a:rPr lang="en-US" dirty="0"/>
              <a:t>("Error while connecting to </a:t>
            </a:r>
            <a:r>
              <a:rPr lang="en-US" dirty="0" smtClean="0"/>
              <a:t>MySQL {}“.format(e))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#</a:t>
            </a:r>
            <a:r>
              <a:rPr lang="en-US" dirty="0"/>
              <a:t>closing database connection.</a:t>
            </a:r>
          </a:p>
          <a:p>
            <a:pPr marL="0" indent="0">
              <a:buNone/>
            </a:pPr>
            <a:r>
              <a:rPr lang="en-US" b="1" dirty="0" smtClean="0"/>
              <a:t>         if</a:t>
            </a:r>
            <a:r>
              <a:rPr lang="en-US" dirty="0" smtClean="0"/>
              <a:t>(</a:t>
            </a:r>
            <a:r>
              <a:rPr lang="en-US" dirty="0" err="1" smtClean="0"/>
              <a:t>connection.is_connected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cursor.close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connection.close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print</a:t>
            </a:r>
            <a:r>
              <a:rPr lang="en-US" dirty="0"/>
              <a:t>("MySQL connection is closed")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Mysql_insert_operation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insert a single row/record into MySQL </a:t>
            </a:r>
            <a:r>
              <a:rPr lang="en-US" dirty="0" smtClean="0"/>
              <a:t>table</a:t>
            </a:r>
          </a:p>
          <a:p>
            <a:r>
              <a:rPr lang="en-US" dirty="0"/>
              <a:t>To perform a SQL INSERT query from Python, you need to follow these simple steps:</a:t>
            </a:r>
          </a:p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.</a:t>
            </a:r>
          </a:p>
          <a:p>
            <a:r>
              <a:rPr lang="en-US" dirty="0"/>
              <a:t>First, Establish a </a:t>
            </a:r>
            <a:r>
              <a:rPr lang="en-US" dirty="0">
                <a:hlinkClick r:id="rId3"/>
              </a:rPr>
              <a:t> MySQL database connection in Python.</a:t>
            </a:r>
            <a:endParaRPr lang="en-US" dirty="0"/>
          </a:p>
          <a:p>
            <a:r>
              <a:rPr lang="en-US" dirty="0"/>
              <a:t>Then, Define the </a:t>
            </a:r>
            <a:r>
              <a:rPr lang="en-US" dirty="0">
                <a:hlinkClick r:id="rId4"/>
              </a:rPr>
              <a:t>SQL INSERT Query</a:t>
            </a:r>
            <a:r>
              <a:rPr lang="en-US" dirty="0"/>
              <a:t>  (here you need to know the table’s column details).</a:t>
            </a:r>
          </a:p>
          <a:p>
            <a:r>
              <a:rPr lang="en-US" dirty="0"/>
              <a:t>Execute the INSERT query using the cursor.execute()and get a number of rows affected.</a:t>
            </a:r>
          </a:p>
          <a:p>
            <a:r>
              <a:rPr lang="en-US" dirty="0"/>
              <a:t>After successful execution of a query, Don’t forget to commit your changes to the database.</a:t>
            </a:r>
          </a:p>
          <a:p>
            <a:r>
              <a:rPr lang="en-US" dirty="0"/>
              <a:t>Close the MySQL database connection.</a:t>
            </a:r>
          </a:p>
          <a:p>
            <a:r>
              <a:rPr lang="en-US" dirty="0"/>
              <a:t>Most important, Catch SQL exceptions if any.</a:t>
            </a:r>
          </a:p>
          <a:p>
            <a:r>
              <a:rPr lang="en-US" dirty="0"/>
              <a:t>At last, verify the result by </a:t>
            </a:r>
            <a:r>
              <a:rPr lang="en-US" dirty="0">
                <a:hlinkClick r:id="rId5"/>
              </a:rPr>
              <a:t>selecting data from MySQL table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Refer: mysql_insert.py 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to Oracle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cx_Oracle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con = </a:t>
            </a:r>
            <a:r>
              <a:rPr lang="en-US" sz="2000" dirty="0" err="1" smtClean="0"/>
              <a:t>cx_Oracle.connect</a:t>
            </a:r>
            <a:r>
              <a:rPr lang="en-US" sz="2000" dirty="0" smtClean="0"/>
              <a:t>('</a:t>
            </a:r>
            <a:r>
              <a:rPr lang="en-US" sz="2000" dirty="0" err="1" smtClean="0"/>
              <a:t>pythonhol</a:t>
            </a:r>
            <a:r>
              <a:rPr lang="en-US" sz="2000" dirty="0" smtClean="0"/>
              <a:t>/welcome@127.0.0.1/</a:t>
            </a:r>
            <a:r>
              <a:rPr lang="en-US" sz="2000" dirty="0" err="1" smtClean="0"/>
              <a:t>orcl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smtClean="0"/>
              <a:t>print </a:t>
            </a:r>
            <a:r>
              <a:rPr lang="en-US" sz="2000" dirty="0" err="1" smtClean="0"/>
              <a:t>con.version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con.close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/>
              <a:t>The </a:t>
            </a:r>
            <a:r>
              <a:rPr lang="en-US" sz="2000" b="1" dirty="0" err="1"/>
              <a:t>cx_Oracle</a:t>
            </a:r>
            <a:r>
              <a:rPr lang="en-US" sz="2000" dirty="0"/>
              <a:t> module is imported to provide the API for accessing the Oracle database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Refer : </a:t>
            </a:r>
            <a:r>
              <a:rPr lang="en-US" sz="2000" dirty="0" smtClean="0">
                <a:hlinkClick r:id="rId2"/>
              </a:rPr>
              <a:t>https://www.oracle.com/technetwork/articles/dsl/python-091105.html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Oracle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36416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pip install </a:t>
            </a:r>
            <a:r>
              <a:rPr lang="en-US" sz="1800" b="1" dirty="0" err="1" smtClean="0">
                <a:solidFill>
                  <a:srgbClr val="FF0000"/>
                </a:solidFill>
              </a:rPr>
              <a:t>cx_Oracle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1800" b="1" dirty="0" smtClean="0"/>
              <a:t>How </a:t>
            </a:r>
            <a:r>
              <a:rPr lang="en-US" sz="1800" b="1" dirty="0"/>
              <a:t>to use this module for connection</a:t>
            </a:r>
            <a:endParaRPr lang="en-US" sz="1800" dirty="0"/>
          </a:p>
          <a:p>
            <a:pPr fontAlgn="base"/>
            <a:r>
              <a:rPr lang="en-US" sz="1800" dirty="0"/>
              <a:t>Import database specific </a:t>
            </a:r>
            <a:r>
              <a:rPr lang="en-US" sz="1800" dirty="0" smtClean="0"/>
              <a:t>module -  </a:t>
            </a:r>
            <a:r>
              <a:rPr lang="en-US" sz="1800" b="1" dirty="0"/>
              <a:t>import </a:t>
            </a:r>
            <a:r>
              <a:rPr lang="en-US" sz="1800" b="1" dirty="0" err="1" smtClean="0"/>
              <a:t>cx_Oracle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connect</a:t>
            </a:r>
            <a:r>
              <a:rPr lang="en-US" sz="1800" b="1" dirty="0"/>
              <a:t>():</a:t>
            </a:r>
            <a:r>
              <a:rPr lang="en-US" sz="1800" dirty="0"/>
              <a:t> Now Establish a connection between Python program and Oracle database by using connect() function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con = </a:t>
            </a:r>
            <a:r>
              <a:rPr lang="en-US" sz="1800" b="1" dirty="0" err="1" smtClean="0"/>
              <a:t>cx_Oracle.connect</a:t>
            </a:r>
            <a:r>
              <a:rPr lang="en-US" sz="1800" b="1" dirty="0"/>
              <a:t>('username/</a:t>
            </a:r>
            <a:r>
              <a:rPr lang="en-US" sz="1800" b="1" dirty="0" err="1"/>
              <a:t>password@localhost</a:t>
            </a:r>
            <a:r>
              <a:rPr lang="en-US" sz="1800" b="1" dirty="0"/>
              <a:t>')</a:t>
            </a:r>
          </a:p>
          <a:p>
            <a:pPr fontAlgn="base"/>
            <a:r>
              <a:rPr lang="en-US" sz="1800" b="1" dirty="0" smtClean="0"/>
              <a:t>cursor</a:t>
            </a:r>
            <a:r>
              <a:rPr lang="en-US" sz="1800" b="1" dirty="0"/>
              <a:t>():</a:t>
            </a:r>
            <a:r>
              <a:rPr lang="en-US" sz="1800" dirty="0"/>
              <a:t> To execute </a:t>
            </a:r>
            <a:r>
              <a:rPr lang="en-US" sz="1800" dirty="0" err="1"/>
              <a:t>sql</a:t>
            </a:r>
            <a:r>
              <a:rPr lang="en-US" sz="1800" dirty="0"/>
              <a:t> query and to provide result some special object required is nothing but cursor() </a:t>
            </a:r>
            <a:r>
              <a:rPr lang="en-US" sz="1800" dirty="0" smtClean="0"/>
              <a:t>object.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cursor </a:t>
            </a:r>
            <a:r>
              <a:rPr lang="en-US" sz="1800" b="1" dirty="0"/>
              <a:t>= </a:t>
            </a:r>
            <a:r>
              <a:rPr lang="en-US" sz="1800" b="1" dirty="0" err="1"/>
              <a:t>cx_Oracle.cursor</a:t>
            </a:r>
            <a:r>
              <a:rPr lang="en-US" sz="1800" b="1" dirty="0"/>
              <a:t>()</a:t>
            </a:r>
          </a:p>
          <a:p>
            <a:pPr fontAlgn="base"/>
            <a:r>
              <a:rPr lang="en-US" sz="1800" b="1" dirty="0" smtClean="0"/>
              <a:t>execute </a:t>
            </a:r>
            <a:r>
              <a:rPr lang="en-US" sz="1800" b="1" dirty="0"/>
              <a:t>method 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sqlquery</a:t>
            </a:r>
            <a:r>
              <a:rPr lang="en-US" sz="1800" dirty="0"/>
              <a:t>) – – – -&gt; to execute single query.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sqlqueries</a:t>
            </a:r>
            <a:r>
              <a:rPr lang="en-US" sz="1800" dirty="0"/>
              <a:t>) – – – -&gt; to execute a group of multiple </a:t>
            </a:r>
            <a:r>
              <a:rPr lang="en-US" sz="1800" dirty="0" err="1"/>
              <a:t>sqlquery</a:t>
            </a:r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separated </a:t>
            </a:r>
            <a:r>
              <a:rPr lang="en-US" sz="1800" dirty="0"/>
              <a:t>by </a:t>
            </a:r>
            <a:r>
              <a:rPr lang="en-US" sz="1800" dirty="0" smtClean="0"/>
              <a:t>“;”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commit</a:t>
            </a:r>
            <a:r>
              <a:rPr lang="en-US" sz="1800" b="1" dirty="0"/>
              <a:t>():</a:t>
            </a:r>
            <a:r>
              <a:rPr lang="en-US" sz="1800" dirty="0"/>
              <a:t> For DML(Data </a:t>
            </a:r>
            <a:r>
              <a:rPr lang="en-US" sz="1800" dirty="0" err="1"/>
              <a:t>Manuplate</a:t>
            </a:r>
            <a:r>
              <a:rPr lang="en-US" sz="1800" dirty="0"/>
              <a:t> Language) query in this query you have (update, insert, delete) operation we need to commit() then only the result </a:t>
            </a:r>
            <a:r>
              <a:rPr lang="en-US" sz="1800" dirty="0" smtClean="0"/>
              <a:t>reflect </a:t>
            </a:r>
            <a:r>
              <a:rPr lang="en-US" sz="1800" dirty="0"/>
              <a:t>in database.</a:t>
            </a:r>
          </a:p>
          <a:p>
            <a:pPr fontAlgn="base"/>
            <a:r>
              <a:rPr lang="en-US" sz="1800" b="1" dirty="0" smtClean="0"/>
              <a:t>Fetch</a:t>
            </a:r>
            <a:r>
              <a:rPr lang="en-US" sz="1800" b="1" dirty="0"/>
              <a:t>():</a:t>
            </a:r>
            <a:r>
              <a:rPr lang="en-US" sz="1800" dirty="0"/>
              <a:t> This retrieves the next row of a query result set and returns a single sequence, or None if no more rows are available.</a:t>
            </a:r>
          </a:p>
          <a:p>
            <a:pPr fontAlgn="base"/>
            <a:r>
              <a:rPr lang="en-US" sz="1600" b="1" dirty="0" smtClean="0"/>
              <a:t>close</a:t>
            </a:r>
            <a:r>
              <a:rPr lang="en-US" sz="1600" b="1" dirty="0"/>
              <a:t>():</a:t>
            </a:r>
            <a:r>
              <a:rPr lang="en-US" sz="1600" dirty="0"/>
              <a:t> After all done </a:t>
            </a:r>
            <a:r>
              <a:rPr lang="en-US" sz="1600" dirty="0" smtClean="0"/>
              <a:t>mandatory </a:t>
            </a:r>
            <a:r>
              <a:rPr lang="en-US" sz="1600" dirty="0"/>
              <a:t>to close all </a:t>
            </a:r>
            <a:r>
              <a:rPr lang="en-US" sz="1600" dirty="0" smtClean="0"/>
              <a:t>operation</a:t>
            </a:r>
          </a:p>
          <a:p>
            <a:pPr fontAlgn="base"/>
            <a:r>
              <a:rPr lang="en-US" sz="1600" b="1" dirty="0" err="1" smtClean="0"/>
              <a:t>cursor.close</a:t>
            </a:r>
            <a:r>
              <a:rPr lang="en-US" sz="1600" b="1" dirty="0"/>
              <a:t>() </a:t>
            </a:r>
            <a:endParaRPr lang="en-US" sz="1600" b="1" dirty="0" smtClean="0"/>
          </a:p>
          <a:p>
            <a:pPr fontAlgn="base"/>
            <a:r>
              <a:rPr lang="en-US" sz="1600" b="1" dirty="0" err="1" smtClean="0"/>
              <a:t>con.close</a:t>
            </a:r>
            <a:r>
              <a:rPr lang="en-US" sz="1600" b="1" dirty="0"/>
              <a:t>()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80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1451</Words>
  <Application>Microsoft Office PowerPoint</Application>
  <PresentationFormat>On-screen Show (4:3)</PresentationFormat>
  <Paragraphs>411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Database with Python</vt:lpstr>
      <vt:lpstr>DB Connectivity</vt:lpstr>
      <vt:lpstr>PowerPoint Presentation</vt:lpstr>
      <vt:lpstr>Python MySQL Database </vt:lpstr>
      <vt:lpstr>Steps to connect MySQL database in Python using MySQL Connector Python </vt:lpstr>
      <vt:lpstr>mysql.connector</vt:lpstr>
      <vt:lpstr>Mysql_insert_operation</vt:lpstr>
      <vt:lpstr>Connecting to Oracle </vt:lpstr>
      <vt:lpstr>Oracle Database</vt:lpstr>
      <vt:lpstr>Create a table in Oracle database </vt:lpstr>
      <vt:lpstr>  Inserting into table:  </vt:lpstr>
      <vt:lpstr>SQLite database </vt:lpstr>
      <vt:lpstr>SQLite from python</vt:lpstr>
      <vt:lpstr>SQLite from python</vt:lpstr>
      <vt:lpstr>SQL create</vt:lpstr>
      <vt:lpstr>SQL insert</vt:lpstr>
      <vt:lpstr>SQL Insert</vt:lpstr>
      <vt:lpstr>SQL Select</vt:lpstr>
      <vt:lpstr>SQL Select</vt:lpstr>
      <vt:lpstr>SQL Select</vt:lpstr>
      <vt:lpstr>SQLITE build relations</vt:lpstr>
      <vt:lpstr>Using relations</vt:lpstr>
      <vt:lpstr>Dictionary cursor</vt:lpstr>
      <vt:lpstr>JOIN</vt:lpstr>
      <vt:lpstr>PostgreSQL </vt:lpstr>
      <vt:lpstr>Connecting to the database</vt:lpstr>
      <vt:lpstr>PowerPoint Presentation</vt:lpstr>
      <vt:lpstr>Executing queries </vt:lpstr>
      <vt:lpstr>Fetching the data </vt:lpstr>
      <vt:lpstr>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Karthik</cp:lastModifiedBy>
  <cp:revision>13</cp:revision>
  <dcterms:created xsi:type="dcterms:W3CDTF">2019-08-09T00:46:09Z</dcterms:created>
  <dcterms:modified xsi:type="dcterms:W3CDTF">2020-02-13T16:16:33Z</dcterms:modified>
</cp:coreProperties>
</file>