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A7BF-94BB-4170-BB67-D2B75794204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NumPy </a:t>
            </a:r>
            <a:r>
              <a:rPr lang="en-US" b="1" dirty="0"/>
              <a:t>Data Types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int8, int16, int32, int64 - signed integer types with different bit sizes</a:t>
            </a:r>
          </a:p>
          <a:p>
            <a:r>
              <a:rPr lang="en-US" dirty="0"/>
              <a:t>uint8, uint16, uint32, uint64 - unsigned integer types with different bit sizes</a:t>
            </a:r>
          </a:p>
          <a:p>
            <a:r>
              <a:rPr lang="en-US" dirty="0"/>
              <a:t>float32, float64 - floating-point types with different precision levels</a:t>
            </a:r>
          </a:p>
          <a:p>
            <a:r>
              <a:rPr lang="en-US" dirty="0"/>
              <a:t>complex64, complex128 - complex number types with different precision levels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dim</a:t>
            </a:r>
            <a:r>
              <a:rPr lang="en-US" dirty="0" smtClean="0"/>
              <a:t>   returns number of dimension of the array</a:t>
            </a:r>
          </a:p>
          <a:p>
            <a:r>
              <a:rPr lang="en-US" b="1" dirty="0"/>
              <a:t>s</a:t>
            </a:r>
            <a:r>
              <a:rPr lang="en-US" b="1" dirty="0" smtClean="0"/>
              <a:t>ize</a:t>
            </a:r>
            <a:r>
              <a:rPr lang="en-US" dirty="0" smtClean="0"/>
              <a:t>       returns number of elements in the array</a:t>
            </a:r>
          </a:p>
          <a:p>
            <a:r>
              <a:rPr lang="en-US" b="1" dirty="0" err="1"/>
              <a:t>d</a:t>
            </a:r>
            <a:r>
              <a:rPr lang="en-US" b="1" dirty="0" err="1" smtClean="0"/>
              <a:t>type</a:t>
            </a:r>
            <a:r>
              <a:rPr lang="en-US" dirty="0" smtClean="0"/>
              <a:t>     returns data type of elements in the array</a:t>
            </a:r>
          </a:p>
          <a:p>
            <a:r>
              <a:rPr lang="en-US" b="1" dirty="0"/>
              <a:t>s</a:t>
            </a:r>
            <a:r>
              <a:rPr lang="en-US" b="1" dirty="0" smtClean="0"/>
              <a:t>hape</a:t>
            </a:r>
            <a:r>
              <a:rPr lang="en-US" dirty="0" smtClean="0"/>
              <a:t>     returns the size of the array in each dimension.</a:t>
            </a:r>
          </a:p>
          <a:p>
            <a:r>
              <a:rPr lang="en-US" b="1" dirty="0" err="1"/>
              <a:t>i</a:t>
            </a:r>
            <a:r>
              <a:rPr lang="en-US" b="1" dirty="0" err="1" smtClean="0"/>
              <a:t>temsize</a:t>
            </a:r>
            <a:r>
              <a:rPr lang="en-US" dirty="0" smtClean="0"/>
              <a:t>  returns the size (in bytes) of each elements in the array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Numpy</a:t>
            </a:r>
            <a:r>
              <a:rPr lang="en-US" b="1" dirty="0" smtClean="0"/>
              <a:t> </a:t>
            </a:r>
            <a:r>
              <a:rPr lang="en-US" b="1" dirty="0"/>
              <a:t>Array Indexing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Array Elements Using Index</a:t>
            </a:r>
          </a:p>
          <a:p>
            <a:r>
              <a:rPr lang="en-US" dirty="0" smtClean="0"/>
              <a:t>arr1 = </a:t>
            </a:r>
            <a:r>
              <a:rPr lang="en-US" dirty="0" err="1" smtClean="0"/>
              <a:t>np.array</a:t>
            </a:r>
            <a:r>
              <a:rPr lang="en-US" dirty="0" smtClean="0"/>
              <a:t>([10, 20, 30, 40,50])</a:t>
            </a:r>
          </a:p>
          <a:p>
            <a:r>
              <a:rPr lang="en-US" dirty="0"/>
              <a:t>Now, we can use the index number to access array elements as:</a:t>
            </a:r>
          </a:p>
          <a:p>
            <a:r>
              <a:rPr lang="en-US" dirty="0" smtClean="0"/>
              <a:t>arr1[0</a:t>
            </a:r>
            <a:r>
              <a:rPr lang="en-US" dirty="0"/>
              <a:t>] - to access the first element, i.e. </a:t>
            </a:r>
            <a:r>
              <a:rPr lang="en-US" b="1" dirty="0" smtClean="0"/>
              <a:t>10</a:t>
            </a:r>
            <a:endParaRPr lang="en-US" dirty="0"/>
          </a:p>
          <a:p>
            <a:r>
              <a:rPr lang="en-US" dirty="0" smtClean="0"/>
              <a:t>arr1[2</a:t>
            </a:r>
            <a:r>
              <a:rPr lang="en-US" dirty="0"/>
              <a:t>] - to access the third element, i.e. </a:t>
            </a:r>
            <a:r>
              <a:rPr lang="en-US" b="1" dirty="0" smtClean="0"/>
              <a:t>30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can use indices </a:t>
            </a:r>
            <a:r>
              <a:rPr lang="en-US" b="1" dirty="0"/>
              <a:t>to change the value of an element </a:t>
            </a:r>
            <a:r>
              <a:rPr lang="en-US" dirty="0"/>
              <a:t>in a NumPy array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numpy.array</a:t>
            </a:r>
            <a:r>
              <a:rPr lang="en-US" dirty="0" smtClean="0"/>
              <a:t>([10,20,30])</a:t>
            </a:r>
          </a:p>
          <a:p>
            <a:pPr lvl="1">
              <a:buNone/>
            </a:pPr>
            <a:r>
              <a:rPr lang="en-US" dirty="0" smtClean="0"/>
              <a:t>&gt;&gt;&gt;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arr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array([10, 20, 30])</a:t>
            </a:r>
          </a:p>
          <a:p>
            <a:pPr lvl="1">
              <a:buNone/>
            </a:pPr>
            <a:r>
              <a:rPr lang="en-US" dirty="0" smtClean="0"/>
              <a:t>&gt;&gt;&gt;</a:t>
            </a:r>
          </a:p>
          <a:p>
            <a:pPr lvl="1">
              <a:buNone/>
            </a:pPr>
            <a:r>
              <a:rPr lang="en-US" dirty="0" smtClean="0"/>
              <a:t>&gt;&gt;&gt;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arr</a:t>
            </a:r>
            <a:r>
              <a:rPr lang="en-US" dirty="0" smtClean="0"/>
              <a:t>[0]</a:t>
            </a:r>
          </a:p>
          <a:p>
            <a:pPr lvl="1">
              <a:buNone/>
            </a:pPr>
            <a:r>
              <a:rPr lang="en-US" dirty="0" smtClean="0"/>
              <a:t>np.int64(10)</a:t>
            </a:r>
          </a:p>
          <a:p>
            <a:pPr lvl="1">
              <a:buNone/>
            </a:pPr>
            <a:r>
              <a:rPr lang="en-US" dirty="0" smtClean="0"/>
              <a:t>&gt;&gt;&gt;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b="1" dirty="0" err="1" smtClean="0"/>
              <a:t>arr</a:t>
            </a:r>
            <a:r>
              <a:rPr lang="en-US" b="1" dirty="0" smtClean="0"/>
              <a:t>[0]=89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arr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array([89, 20, 30])</a:t>
            </a:r>
          </a:p>
          <a:p>
            <a:pPr lvl="1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2-D NumPy Array Indexing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/>
              <a:t>indexing in NumPy allows us to access and manipulate elements in a 2-D array.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</a:t>
            </a:r>
            <a:r>
              <a:rPr lang="en-US" b="1" dirty="0"/>
              <a:t>Multidimensional array, </a:t>
            </a:r>
            <a:r>
              <a:rPr lang="en-US" dirty="0"/>
              <a:t>you can use </a:t>
            </a:r>
            <a:r>
              <a:rPr lang="en-US" b="1" u="sng" dirty="0"/>
              <a:t>reshape()</a:t>
            </a:r>
            <a:r>
              <a:rPr lang="en-US" dirty="0"/>
              <a:t> method along with </a:t>
            </a:r>
            <a:r>
              <a:rPr lang="en-US" b="1" u="sng" dirty="0"/>
              <a:t>arrange()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np.arange</a:t>
            </a:r>
            <a:r>
              <a:rPr lang="en-US" dirty="0" smtClean="0"/>
              <a:t>(12).reshape(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|   |_</a:t>
            </a:r>
            <a:r>
              <a:rPr lang="en-US" dirty="0" smtClean="0">
                <a:solidFill>
                  <a:srgbClr val="FF0000"/>
                </a:solidFill>
              </a:rPr>
              <a:t>6 cols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arr</a:t>
            </a:r>
            <a:r>
              <a:rPr lang="en-US" dirty="0" smtClean="0"/>
              <a:t>                                              |__</a:t>
            </a:r>
            <a:r>
              <a:rPr lang="en-US" dirty="0" smtClean="0">
                <a:solidFill>
                  <a:srgbClr val="002060"/>
                </a:solidFill>
              </a:rPr>
              <a:t>2 row</a:t>
            </a:r>
          </a:p>
          <a:p>
            <a:pPr>
              <a:buNone/>
            </a:pPr>
            <a:r>
              <a:rPr lang="en-US" dirty="0" smtClean="0"/>
              <a:t>       array([[ 0,  1,  2,  3,  4,  5],</a:t>
            </a:r>
          </a:p>
          <a:p>
            <a:pPr>
              <a:buNone/>
            </a:pPr>
            <a:r>
              <a:rPr lang="en-US" dirty="0" smtClean="0"/>
              <a:t>                   [ 6,  7,  8,  9, 10, 11]])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3-D </a:t>
            </a:r>
            <a:r>
              <a:rPr lang="en-US" b="1" dirty="0"/>
              <a:t>NumPy Array Indexing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 element of a 3D array, we use </a:t>
            </a:r>
            <a:r>
              <a:rPr lang="en-US" b="1" dirty="0"/>
              <a:t>three indices</a:t>
            </a:r>
            <a:r>
              <a:rPr lang="en-US" dirty="0"/>
              <a:t> separated by commas.</a:t>
            </a:r>
          </a:p>
          <a:p>
            <a:r>
              <a:rPr lang="en-US" dirty="0"/>
              <a:t>The </a:t>
            </a:r>
            <a:r>
              <a:rPr lang="en-US" b="1" dirty="0"/>
              <a:t>first index</a:t>
            </a:r>
            <a:r>
              <a:rPr lang="en-US" dirty="0"/>
              <a:t> refers to the slice</a:t>
            </a:r>
          </a:p>
          <a:p>
            <a:r>
              <a:rPr lang="en-US" dirty="0"/>
              <a:t>The </a:t>
            </a:r>
            <a:r>
              <a:rPr lang="en-US" b="1" dirty="0"/>
              <a:t>second index</a:t>
            </a:r>
            <a:r>
              <a:rPr lang="en-US" dirty="0"/>
              <a:t> refers to the row</a:t>
            </a:r>
          </a:p>
          <a:p>
            <a:r>
              <a:rPr lang="en-US" dirty="0"/>
              <a:t>The </a:t>
            </a:r>
            <a:r>
              <a:rPr lang="en-US" b="1" dirty="0"/>
              <a:t>third index</a:t>
            </a:r>
            <a:r>
              <a:rPr lang="en-US" dirty="0"/>
              <a:t> refers to the column.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100" y="2000240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# create a 3D array with shape (2, 3, 4)</a:t>
            </a:r>
          </a:p>
          <a:p>
            <a:r>
              <a:rPr lang="en-US" dirty="0" smtClean="0"/>
              <a:t>arr1 = </a:t>
            </a:r>
            <a:r>
              <a:rPr lang="en-US" dirty="0" err="1" smtClean="0"/>
              <a:t>np.array</a:t>
            </a:r>
            <a:r>
              <a:rPr lang="en-US" dirty="0" smtClean="0"/>
              <a:t>([[[1, 2, 3, 4],  [5, 6, 7, 8],                    [9, 10, 11, 12]], [[13, 14, 15, 16],                     [17, 18, 19, 20], [21, 22, 23, 24]]])</a:t>
            </a:r>
          </a:p>
          <a:p>
            <a:r>
              <a:rPr lang="en-US" dirty="0" smtClean="0"/>
              <a:t># access a specific element of the array</a:t>
            </a:r>
          </a:p>
          <a:p>
            <a:r>
              <a:rPr lang="en-US" dirty="0" smtClean="0"/>
              <a:t>result = arr1[1, 2, 1]</a:t>
            </a:r>
          </a:p>
          <a:p>
            <a:r>
              <a:rPr lang="en-US" dirty="0" smtClean="0"/>
              <a:t># print the value of the element</a:t>
            </a:r>
          </a:p>
          <a:p>
            <a:r>
              <a:rPr lang="en-US" dirty="0" smtClean="0"/>
              <a:t>print(result)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NumPy Array Slicing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Syntax of NumPy Array Slicing</a:t>
            </a:r>
          </a:p>
          <a:p>
            <a:r>
              <a:rPr lang="en-US" dirty="0" smtClean="0"/>
              <a:t>array[</a:t>
            </a:r>
            <a:r>
              <a:rPr lang="en-US" dirty="0" err="1" smtClean="0"/>
              <a:t>start:stop:step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</a:t>
            </a:r>
            <a:r>
              <a:rPr lang="en-US" dirty="0"/>
              <a:t>,</a:t>
            </a:r>
          </a:p>
          <a:p>
            <a:r>
              <a:rPr lang="en-US" dirty="0"/>
              <a:t>start - index of the first element to be included in the slice</a:t>
            </a:r>
          </a:p>
          <a:p>
            <a:r>
              <a:rPr lang="en-US" dirty="0"/>
              <a:t>stop - index of the last element (exclusive)</a:t>
            </a:r>
          </a:p>
          <a:p>
            <a:r>
              <a:rPr lang="en-US" dirty="0"/>
              <a:t>step - step size between each element in the </a:t>
            </a:r>
            <a:r>
              <a:rPr lang="en-US" dirty="0" smtClean="0"/>
              <a:t>slice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NumPy Array Slicing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of 2D NumPy Array Slicing</a:t>
            </a:r>
          </a:p>
          <a:p>
            <a:r>
              <a:rPr lang="en-US" dirty="0" smtClean="0"/>
              <a:t>array[</a:t>
            </a:r>
            <a:r>
              <a:rPr lang="en-US" dirty="0" err="1" smtClean="0"/>
              <a:t>row_start:row_stop:row_step</a:t>
            </a:r>
            <a:r>
              <a:rPr lang="en-US" dirty="0" smtClean="0"/>
              <a:t>, </a:t>
            </a:r>
            <a:r>
              <a:rPr lang="en-US" dirty="0" err="1" smtClean="0"/>
              <a:t>col_start:col_stop:col_step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Num</a:t>
            </a:r>
            <a:r>
              <a:rPr lang="en-US" dirty="0" smtClean="0"/>
              <a:t>erical </a:t>
            </a:r>
            <a:r>
              <a:rPr lang="en-US" b="1" dirty="0" smtClean="0"/>
              <a:t>py</a:t>
            </a:r>
            <a:r>
              <a:rPr lang="en-US" dirty="0" smtClean="0"/>
              <a:t>thon </a:t>
            </a:r>
          </a:p>
          <a:p>
            <a:r>
              <a:rPr lang="en-US" u="sng" dirty="0"/>
              <a:t>NumPy</a:t>
            </a:r>
            <a:r>
              <a:rPr lang="en-US" dirty="0"/>
              <a:t> is a general-purpose array-processing package.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 high-performance multidimensional array </a:t>
            </a:r>
            <a:r>
              <a:rPr lang="en-US" dirty="0" smtClean="0"/>
              <a:t>object.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NumPy Statistical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median() 	</a:t>
            </a:r>
            <a:r>
              <a:rPr lang="en-US" sz="2800" dirty="0" smtClean="0"/>
              <a:t>return the median of an array </a:t>
            </a:r>
          </a:p>
          <a:p>
            <a:r>
              <a:rPr lang="en-US" sz="2800" dirty="0" smtClean="0"/>
              <a:t>mean()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dirty="0" smtClean="0"/>
              <a:t>return the mean of an array</a:t>
            </a:r>
          </a:p>
          <a:p>
            <a:r>
              <a:rPr lang="en-US" dirty="0" smtClean="0"/>
              <a:t>std()     </a:t>
            </a:r>
            <a:r>
              <a:rPr lang="en-US" sz="2800" dirty="0" smtClean="0"/>
              <a:t>return the standard deviation of an array</a:t>
            </a:r>
            <a:endParaRPr lang="en-US" dirty="0" smtClean="0"/>
          </a:p>
          <a:p>
            <a:r>
              <a:rPr lang="en-US" dirty="0" smtClean="0"/>
              <a:t>min()    </a:t>
            </a:r>
            <a:r>
              <a:rPr lang="en-US" sz="2800" dirty="0" smtClean="0"/>
              <a:t>return the minimum element of an array</a:t>
            </a:r>
            <a:endParaRPr lang="en-US" dirty="0" smtClean="0"/>
          </a:p>
          <a:p>
            <a:r>
              <a:rPr lang="en-US" dirty="0" smtClean="0"/>
              <a:t>max()   </a:t>
            </a:r>
            <a:r>
              <a:rPr lang="en-US" sz="2800" dirty="0" smtClean="0"/>
              <a:t>return the maximum element of an array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https://numpy.org/doc/stable/reference/arrays.ndarray.html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Features </a:t>
            </a:r>
            <a:r>
              <a:rPr lang="en-US" b="1" dirty="0"/>
              <a:t>of NumPy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powerful N-dimensional array object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Image and Signal Processing</a:t>
            </a:r>
          </a:p>
          <a:p>
            <a:r>
              <a:rPr lang="en-US" dirty="0"/>
              <a:t>Scientific Computing</a:t>
            </a:r>
          </a:p>
          <a:p>
            <a:r>
              <a:rPr lang="en-US" dirty="0"/>
              <a:t>Quantum Computing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 Python NumPy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numpy.__version</a:t>
            </a:r>
            <a:r>
              <a:rPr lang="en-US" dirty="0" smtClean="0"/>
              <a:t>__</a:t>
            </a:r>
          </a:p>
          <a:p>
            <a:r>
              <a:rPr lang="en-US" dirty="0" smtClean="0"/>
              <a:t>'2.0.0'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allows us to store a collection of multiple values in a single data structure.</a:t>
            </a:r>
          </a:p>
          <a:p>
            <a:r>
              <a:rPr lang="en-US" i="1" dirty="0" smtClean="0"/>
              <a:t>import </a:t>
            </a:r>
            <a:r>
              <a:rPr lang="en-US" i="1" dirty="0" err="1" smtClean="0"/>
              <a:t>numpy</a:t>
            </a:r>
            <a:r>
              <a:rPr lang="en-US" i="1" dirty="0" smtClean="0"/>
              <a:t> as </a:t>
            </a:r>
            <a:r>
              <a:rPr lang="en-US" i="1" dirty="0" err="1" smtClean="0"/>
              <a:t>np</a:t>
            </a:r>
            <a:endParaRPr lang="en-US" i="1" dirty="0" smtClean="0"/>
          </a:p>
          <a:p>
            <a:r>
              <a:rPr lang="en-US" i="1" dirty="0" smtClean="0"/>
              <a:t>array1 = </a:t>
            </a:r>
            <a:r>
              <a:rPr lang="en-US" i="1" dirty="0" err="1" smtClean="0"/>
              <a:t>np.array</a:t>
            </a:r>
            <a:r>
              <a:rPr lang="en-US" i="1" dirty="0" smtClean="0"/>
              <a:t>([1,2,3])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an Array With </a:t>
            </a:r>
            <a:r>
              <a:rPr lang="en-US" b="1" dirty="0" err="1" smtClean="0"/>
              <a:t>np.arange</a:t>
            </a:r>
            <a:r>
              <a:rPr lang="en-US" b="1" dirty="0" smtClean="0"/>
              <a:t>(n)</a:t>
            </a:r>
          </a:p>
          <a:p>
            <a:r>
              <a:rPr lang="en-US" b="1" dirty="0"/>
              <a:t>Create an Array With </a:t>
            </a:r>
            <a:r>
              <a:rPr lang="en-US" b="1" dirty="0" err="1" smtClean="0"/>
              <a:t>np.random.rand</a:t>
            </a:r>
            <a:r>
              <a:rPr lang="en-US" b="1" dirty="0" smtClean="0"/>
              <a:t>(n)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([10,20,30]) 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	print(type(a1</a:t>
            </a:r>
            <a:r>
              <a:rPr lang="en-US" dirty="0"/>
              <a:t>)) 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class '</a:t>
            </a:r>
            <a:r>
              <a:rPr lang="en-US" dirty="0" err="1"/>
              <a:t>numpy.ndarray</a:t>
            </a:r>
            <a:r>
              <a:rPr lang="en-US" dirty="0"/>
              <a:t>'&gt;</a:t>
            </a:r>
          </a:p>
          <a:p>
            <a:r>
              <a:rPr lang="en-US" dirty="0" smtClean="0"/>
              <a:t>a1</a:t>
            </a:r>
            <a:r>
              <a:rPr lang="en-US" b="1" dirty="0" smtClean="0"/>
              <a:t>+</a:t>
            </a:r>
            <a:r>
              <a:rPr lang="en-US" dirty="0" smtClean="0"/>
              <a:t>100</a:t>
            </a:r>
            <a:endParaRPr lang="en-US" dirty="0"/>
          </a:p>
          <a:p>
            <a:pPr>
              <a:buNone/>
            </a:pPr>
            <a:r>
              <a:rPr lang="en-US" dirty="0" smtClean="0"/>
              <a:t>   array([110, 120, 130])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([10,20,30]) </a:t>
            </a:r>
            <a:endParaRPr lang="en-US" dirty="0" smtClean="0"/>
          </a:p>
          <a:p>
            <a:pPr fontAlgn="t"/>
            <a:r>
              <a:rPr lang="en-US" dirty="0" smtClean="0"/>
              <a:t>a2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([100,200,300]) </a:t>
            </a:r>
            <a:endParaRPr lang="en-US" dirty="0" smtClean="0"/>
          </a:p>
          <a:p>
            <a:pPr fontAlgn="t"/>
            <a:r>
              <a:rPr lang="en-US" dirty="0" smtClean="0"/>
              <a:t>a1</a:t>
            </a:r>
            <a:r>
              <a:rPr lang="en-US" b="1" dirty="0" smtClean="0"/>
              <a:t>+</a:t>
            </a:r>
            <a:r>
              <a:rPr lang="en-US" dirty="0" smtClean="0"/>
              <a:t>a2 </a:t>
            </a:r>
            <a:endParaRPr lang="en-US" dirty="0"/>
          </a:p>
          <a:p>
            <a:r>
              <a:rPr lang="en-US" dirty="0" smtClean="0"/>
              <a:t>array</a:t>
            </a:r>
            <a:r>
              <a:rPr lang="en-US" dirty="0"/>
              <a:t>([110, 220, 330])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N dimensional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arr1 = </a:t>
            </a:r>
            <a:r>
              <a:rPr lang="en-US" dirty="0" err="1" smtClean="0"/>
              <a:t>np.array</a:t>
            </a:r>
            <a:r>
              <a:rPr lang="en-US" dirty="0" smtClean="0"/>
              <a:t>(</a:t>
            </a:r>
            <a:r>
              <a:rPr lang="en-US" b="1" dirty="0" smtClean="0"/>
              <a:t>[</a:t>
            </a: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, </a:t>
            </a:r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/>
              <a:t>4</a:t>
            </a:r>
            <a:r>
              <a:rPr lang="en-US" dirty="0" smtClean="0"/>
              <a:t>], [</a:t>
            </a:r>
            <a:r>
              <a:rPr lang="en-US" dirty="0"/>
              <a:t>5</a:t>
            </a:r>
            <a:r>
              <a:rPr lang="en-US" dirty="0" smtClean="0"/>
              <a:t>, </a:t>
            </a:r>
            <a:r>
              <a:rPr lang="en-US" dirty="0"/>
              <a:t>6</a:t>
            </a:r>
            <a:r>
              <a:rPr lang="en-US" dirty="0" smtClean="0"/>
              <a:t>, </a:t>
            </a:r>
            <a:r>
              <a:rPr lang="en-US" dirty="0"/>
              <a:t>7</a:t>
            </a:r>
            <a:r>
              <a:rPr lang="en-US" dirty="0" smtClean="0"/>
              <a:t>, </a:t>
            </a:r>
            <a:r>
              <a:rPr lang="en-US" dirty="0"/>
              <a:t>8</a:t>
            </a:r>
            <a:r>
              <a:rPr lang="en-US" dirty="0" smtClean="0"/>
              <a:t>]</a:t>
            </a:r>
            <a:r>
              <a:rPr lang="en-US" b="1" dirty="0" smtClean="0"/>
              <a:t>]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445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numpy</vt:lpstr>
      <vt:lpstr>numpy</vt:lpstr>
      <vt:lpstr> Features of NumPy </vt:lpstr>
      <vt:lpstr>Install Python NumPy </vt:lpstr>
      <vt:lpstr>Numpy array</vt:lpstr>
      <vt:lpstr>Numpy array</vt:lpstr>
      <vt:lpstr>Example</vt:lpstr>
      <vt:lpstr>Example</vt:lpstr>
      <vt:lpstr>Numpy – N dimensional</vt:lpstr>
      <vt:lpstr> NumPy Data Types </vt:lpstr>
      <vt:lpstr>Numpy attributes</vt:lpstr>
      <vt:lpstr>  Numpy Array Indexing  </vt:lpstr>
      <vt:lpstr>Numpy Array Index</vt:lpstr>
      <vt:lpstr>2-D NumPy Array Indexing </vt:lpstr>
      <vt:lpstr>reshape</vt:lpstr>
      <vt:lpstr> 3-D NumPy Array Indexing </vt:lpstr>
      <vt:lpstr>Example</vt:lpstr>
      <vt:lpstr>  NumPy Array Slicing  </vt:lpstr>
      <vt:lpstr>  NumPy Array Slicing  </vt:lpstr>
      <vt:lpstr>NumPy Statistical Functions 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2024-06-20T15:01:09Z</dcterms:created>
  <dcterms:modified xsi:type="dcterms:W3CDTF">2024-06-20T15:52:05Z</dcterms:modified>
</cp:coreProperties>
</file>