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819650" cy="2476500"/>
          </a:xfrm>
          <a:custGeom>
            <a:avLst/>
            <a:gdLst/>
            <a:ahLst/>
            <a:cxnLst/>
            <a:rect l="l" t="t" r="r" b="b"/>
            <a:pathLst>
              <a:path w="4819650" h="2476500">
                <a:moveTo>
                  <a:pt x="4819154" y="12674"/>
                </a:moveTo>
                <a:lnTo>
                  <a:pt x="4785626" y="12674"/>
                </a:lnTo>
                <a:lnTo>
                  <a:pt x="4778756" y="114274"/>
                </a:lnTo>
                <a:lnTo>
                  <a:pt x="4774679" y="139674"/>
                </a:lnTo>
                <a:lnTo>
                  <a:pt x="4769701" y="177774"/>
                </a:lnTo>
                <a:lnTo>
                  <a:pt x="4763821" y="203174"/>
                </a:lnTo>
                <a:lnTo>
                  <a:pt x="4757039" y="228574"/>
                </a:lnTo>
                <a:lnTo>
                  <a:pt x="4743666" y="279374"/>
                </a:lnTo>
                <a:lnTo>
                  <a:pt x="4728083" y="330174"/>
                </a:lnTo>
                <a:lnTo>
                  <a:pt x="4710188" y="368274"/>
                </a:lnTo>
                <a:lnTo>
                  <a:pt x="4689932" y="419074"/>
                </a:lnTo>
                <a:lnTo>
                  <a:pt x="4673333" y="446951"/>
                </a:lnTo>
                <a:lnTo>
                  <a:pt x="4677537" y="434975"/>
                </a:lnTo>
                <a:lnTo>
                  <a:pt x="4689843" y="409575"/>
                </a:lnTo>
                <a:lnTo>
                  <a:pt x="4701387" y="384175"/>
                </a:lnTo>
                <a:lnTo>
                  <a:pt x="4712055" y="346075"/>
                </a:lnTo>
                <a:lnTo>
                  <a:pt x="4721733" y="320675"/>
                </a:lnTo>
                <a:lnTo>
                  <a:pt x="4726089" y="307975"/>
                </a:lnTo>
                <a:lnTo>
                  <a:pt x="4730369" y="295275"/>
                </a:lnTo>
                <a:lnTo>
                  <a:pt x="4734445" y="269875"/>
                </a:lnTo>
                <a:lnTo>
                  <a:pt x="4738243" y="257175"/>
                </a:lnTo>
                <a:lnTo>
                  <a:pt x="4745482" y="231775"/>
                </a:lnTo>
                <a:lnTo>
                  <a:pt x="4751451" y="206375"/>
                </a:lnTo>
                <a:lnTo>
                  <a:pt x="4756924" y="168275"/>
                </a:lnTo>
                <a:lnTo>
                  <a:pt x="4761573" y="142875"/>
                </a:lnTo>
                <a:lnTo>
                  <a:pt x="4765408" y="104775"/>
                </a:lnTo>
                <a:lnTo>
                  <a:pt x="4768469" y="79375"/>
                </a:lnTo>
                <a:lnTo>
                  <a:pt x="4771606" y="3175"/>
                </a:lnTo>
                <a:lnTo>
                  <a:pt x="4761941" y="3175"/>
                </a:lnTo>
                <a:lnTo>
                  <a:pt x="4762081" y="0"/>
                </a:lnTo>
                <a:lnTo>
                  <a:pt x="4652365" y="0"/>
                </a:lnTo>
                <a:lnTo>
                  <a:pt x="4652365" y="494360"/>
                </a:lnTo>
                <a:lnTo>
                  <a:pt x="4652086" y="495274"/>
                </a:lnTo>
                <a:lnTo>
                  <a:pt x="4650079" y="498475"/>
                </a:lnTo>
                <a:lnTo>
                  <a:pt x="4652365" y="494360"/>
                </a:lnTo>
                <a:lnTo>
                  <a:pt x="4652365" y="0"/>
                </a:lnTo>
                <a:lnTo>
                  <a:pt x="4205097" y="0"/>
                </a:lnTo>
                <a:lnTo>
                  <a:pt x="4093972" y="0"/>
                </a:lnTo>
                <a:lnTo>
                  <a:pt x="4090924" y="46101"/>
                </a:lnTo>
                <a:lnTo>
                  <a:pt x="4083951" y="85788"/>
                </a:lnTo>
                <a:lnTo>
                  <a:pt x="4074122" y="124231"/>
                </a:lnTo>
                <a:lnTo>
                  <a:pt x="4061383" y="161798"/>
                </a:lnTo>
                <a:lnTo>
                  <a:pt x="4045686" y="198882"/>
                </a:lnTo>
                <a:lnTo>
                  <a:pt x="4026992" y="235826"/>
                </a:lnTo>
                <a:lnTo>
                  <a:pt x="4005262" y="272999"/>
                </a:lnTo>
                <a:lnTo>
                  <a:pt x="3980446" y="310769"/>
                </a:lnTo>
                <a:lnTo>
                  <a:pt x="3952494" y="349516"/>
                </a:lnTo>
                <a:lnTo>
                  <a:pt x="3921366" y="389585"/>
                </a:lnTo>
                <a:lnTo>
                  <a:pt x="3887012" y="431342"/>
                </a:lnTo>
                <a:lnTo>
                  <a:pt x="3849408" y="475170"/>
                </a:lnTo>
                <a:lnTo>
                  <a:pt x="3808476" y="521423"/>
                </a:lnTo>
                <a:lnTo>
                  <a:pt x="3764203" y="570484"/>
                </a:lnTo>
                <a:lnTo>
                  <a:pt x="3683330" y="658926"/>
                </a:lnTo>
                <a:lnTo>
                  <a:pt x="3615906" y="733272"/>
                </a:lnTo>
                <a:lnTo>
                  <a:pt x="3581654" y="771677"/>
                </a:lnTo>
                <a:lnTo>
                  <a:pt x="3547046" y="811085"/>
                </a:lnTo>
                <a:lnTo>
                  <a:pt x="3474720" y="894778"/>
                </a:lnTo>
                <a:lnTo>
                  <a:pt x="3437280" y="936637"/>
                </a:lnTo>
                <a:lnTo>
                  <a:pt x="3399726" y="977239"/>
                </a:lnTo>
                <a:lnTo>
                  <a:pt x="3362033" y="1016609"/>
                </a:lnTo>
                <a:lnTo>
                  <a:pt x="3324199" y="1054760"/>
                </a:lnTo>
                <a:lnTo>
                  <a:pt x="3286214" y="1091679"/>
                </a:lnTo>
                <a:lnTo>
                  <a:pt x="3248063" y="1127391"/>
                </a:lnTo>
                <a:lnTo>
                  <a:pt x="3209747" y="1161897"/>
                </a:lnTo>
                <a:lnTo>
                  <a:pt x="3171240" y="1195222"/>
                </a:lnTo>
                <a:lnTo>
                  <a:pt x="3132531" y="1227353"/>
                </a:lnTo>
                <a:lnTo>
                  <a:pt x="3093618" y="1258303"/>
                </a:lnTo>
                <a:lnTo>
                  <a:pt x="3054477" y="1288097"/>
                </a:lnTo>
                <a:lnTo>
                  <a:pt x="3015107" y="1316723"/>
                </a:lnTo>
                <a:lnTo>
                  <a:pt x="2975495" y="1344206"/>
                </a:lnTo>
                <a:lnTo>
                  <a:pt x="2935643" y="1370533"/>
                </a:lnTo>
                <a:lnTo>
                  <a:pt x="2895511" y="1395742"/>
                </a:lnTo>
                <a:lnTo>
                  <a:pt x="2855112" y="1419821"/>
                </a:lnTo>
                <a:lnTo>
                  <a:pt x="2814421" y="1442783"/>
                </a:lnTo>
                <a:lnTo>
                  <a:pt x="2773438" y="1464640"/>
                </a:lnTo>
                <a:lnTo>
                  <a:pt x="2732151" y="1485392"/>
                </a:lnTo>
                <a:lnTo>
                  <a:pt x="2690012" y="1505305"/>
                </a:lnTo>
                <a:lnTo>
                  <a:pt x="2647289" y="1524228"/>
                </a:lnTo>
                <a:lnTo>
                  <a:pt x="2603970" y="1542148"/>
                </a:lnTo>
                <a:lnTo>
                  <a:pt x="2560028" y="1559077"/>
                </a:lnTo>
                <a:lnTo>
                  <a:pt x="2515463" y="1575015"/>
                </a:lnTo>
                <a:lnTo>
                  <a:pt x="2470251" y="1589976"/>
                </a:lnTo>
                <a:lnTo>
                  <a:pt x="2424392" y="1603946"/>
                </a:lnTo>
                <a:lnTo>
                  <a:pt x="2377871" y="1616938"/>
                </a:lnTo>
                <a:lnTo>
                  <a:pt x="2330666" y="1628952"/>
                </a:lnTo>
                <a:lnTo>
                  <a:pt x="2282774" y="1639989"/>
                </a:lnTo>
                <a:lnTo>
                  <a:pt x="2234171" y="1650060"/>
                </a:lnTo>
                <a:lnTo>
                  <a:pt x="2184870" y="1659153"/>
                </a:lnTo>
                <a:lnTo>
                  <a:pt x="2134832" y="1667281"/>
                </a:lnTo>
                <a:lnTo>
                  <a:pt x="2084044" y="1674444"/>
                </a:lnTo>
                <a:lnTo>
                  <a:pt x="2032520" y="1680641"/>
                </a:lnTo>
                <a:lnTo>
                  <a:pt x="1980222" y="1685874"/>
                </a:lnTo>
                <a:lnTo>
                  <a:pt x="1927161" y="1690154"/>
                </a:lnTo>
                <a:lnTo>
                  <a:pt x="1873300" y="1693481"/>
                </a:lnTo>
                <a:lnTo>
                  <a:pt x="1818640" y="1695843"/>
                </a:lnTo>
                <a:lnTo>
                  <a:pt x="1763166" y="1697266"/>
                </a:lnTo>
                <a:lnTo>
                  <a:pt x="1706880" y="1697736"/>
                </a:lnTo>
                <a:lnTo>
                  <a:pt x="1655114" y="1696974"/>
                </a:lnTo>
                <a:lnTo>
                  <a:pt x="1603844" y="1694675"/>
                </a:lnTo>
                <a:lnTo>
                  <a:pt x="1552968" y="1690801"/>
                </a:lnTo>
                <a:lnTo>
                  <a:pt x="1502397" y="1685366"/>
                </a:lnTo>
                <a:lnTo>
                  <a:pt x="1452054" y="1678317"/>
                </a:lnTo>
                <a:lnTo>
                  <a:pt x="1401851" y="1669669"/>
                </a:lnTo>
                <a:lnTo>
                  <a:pt x="1351699" y="1659394"/>
                </a:lnTo>
                <a:lnTo>
                  <a:pt x="1301521" y="1647469"/>
                </a:lnTo>
                <a:lnTo>
                  <a:pt x="1251229" y="1633867"/>
                </a:lnTo>
                <a:lnTo>
                  <a:pt x="1200746" y="1618589"/>
                </a:lnTo>
                <a:lnTo>
                  <a:pt x="1149985" y="1601622"/>
                </a:lnTo>
                <a:lnTo>
                  <a:pt x="1098842" y="1582915"/>
                </a:lnTo>
                <a:lnTo>
                  <a:pt x="1047267" y="1562481"/>
                </a:lnTo>
                <a:lnTo>
                  <a:pt x="1004036" y="1544218"/>
                </a:lnTo>
                <a:lnTo>
                  <a:pt x="960818" y="1524977"/>
                </a:lnTo>
                <a:lnTo>
                  <a:pt x="917575" y="1504784"/>
                </a:lnTo>
                <a:lnTo>
                  <a:pt x="874268" y="1483677"/>
                </a:lnTo>
                <a:lnTo>
                  <a:pt x="830859" y="1461706"/>
                </a:lnTo>
                <a:lnTo>
                  <a:pt x="787298" y="1438884"/>
                </a:lnTo>
                <a:lnTo>
                  <a:pt x="743559" y="1415262"/>
                </a:lnTo>
                <a:lnTo>
                  <a:pt x="699592" y="1390865"/>
                </a:lnTo>
                <a:lnTo>
                  <a:pt x="655370" y="1365732"/>
                </a:lnTo>
                <a:lnTo>
                  <a:pt x="610831" y="1339888"/>
                </a:lnTo>
                <a:lnTo>
                  <a:pt x="520687" y="1286256"/>
                </a:lnTo>
                <a:lnTo>
                  <a:pt x="0" y="965060"/>
                </a:lnTo>
                <a:lnTo>
                  <a:pt x="0" y="1077328"/>
                </a:lnTo>
                <a:lnTo>
                  <a:pt x="0" y="1930374"/>
                </a:lnTo>
                <a:lnTo>
                  <a:pt x="30924" y="1955774"/>
                </a:lnTo>
                <a:lnTo>
                  <a:pt x="113715" y="2006574"/>
                </a:lnTo>
                <a:lnTo>
                  <a:pt x="198361" y="2057374"/>
                </a:lnTo>
                <a:lnTo>
                  <a:pt x="285026" y="2108174"/>
                </a:lnTo>
                <a:lnTo>
                  <a:pt x="329044" y="2120874"/>
                </a:lnTo>
                <a:lnTo>
                  <a:pt x="418719" y="2171674"/>
                </a:lnTo>
                <a:lnTo>
                  <a:pt x="510971" y="2222474"/>
                </a:lnTo>
                <a:lnTo>
                  <a:pt x="558088" y="2235174"/>
                </a:lnTo>
                <a:lnTo>
                  <a:pt x="654037" y="2285974"/>
                </a:lnTo>
                <a:lnTo>
                  <a:pt x="752436" y="2311374"/>
                </a:lnTo>
                <a:lnTo>
                  <a:pt x="802627" y="2336774"/>
                </a:lnTo>
                <a:lnTo>
                  <a:pt x="849388" y="2349474"/>
                </a:lnTo>
                <a:lnTo>
                  <a:pt x="1239659" y="2451074"/>
                </a:lnTo>
                <a:lnTo>
                  <a:pt x="1289900" y="2451074"/>
                </a:lnTo>
                <a:lnTo>
                  <a:pt x="1340345" y="2463774"/>
                </a:lnTo>
                <a:lnTo>
                  <a:pt x="1390954" y="2463774"/>
                </a:lnTo>
                <a:lnTo>
                  <a:pt x="1441704" y="2476474"/>
                </a:lnTo>
                <a:lnTo>
                  <a:pt x="2011273" y="2476474"/>
                </a:lnTo>
                <a:lnTo>
                  <a:pt x="2051431" y="2463774"/>
                </a:lnTo>
                <a:lnTo>
                  <a:pt x="2145068" y="2463774"/>
                </a:lnTo>
                <a:lnTo>
                  <a:pt x="2198547" y="2451074"/>
                </a:lnTo>
                <a:lnTo>
                  <a:pt x="2251964" y="2451074"/>
                </a:lnTo>
                <a:lnTo>
                  <a:pt x="2358504" y="2425674"/>
                </a:lnTo>
                <a:lnTo>
                  <a:pt x="2411603" y="2425674"/>
                </a:lnTo>
                <a:lnTo>
                  <a:pt x="2724404" y="2349474"/>
                </a:lnTo>
                <a:lnTo>
                  <a:pt x="2775229" y="2324074"/>
                </a:lnTo>
                <a:lnTo>
                  <a:pt x="2875483" y="2298674"/>
                </a:lnTo>
                <a:lnTo>
                  <a:pt x="2924810" y="2273274"/>
                </a:lnTo>
                <a:lnTo>
                  <a:pt x="2973565" y="2260574"/>
                </a:lnTo>
                <a:lnTo>
                  <a:pt x="3069069" y="2209774"/>
                </a:lnTo>
                <a:lnTo>
                  <a:pt x="3115741" y="2197074"/>
                </a:lnTo>
                <a:lnTo>
                  <a:pt x="3206851" y="2146274"/>
                </a:lnTo>
                <a:lnTo>
                  <a:pt x="3251174" y="2120874"/>
                </a:lnTo>
                <a:lnTo>
                  <a:pt x="3294634" y="2095474"/>
                </a:lnTo>
                <a:lnTo>
                  <a:pt x="3341205" y="2070074"/>
                </a:lnTo>
                <a:lnTo>
                  <a:pt x="3386721" y="2031974"/>
                </a:lnTo>
                <a:lnTo>
                  <a:pt x="3431209" y="2006574"/>
                </a:lnTo>
                <a:lnTo>
                  <a:pt x="3474682" y="1968474"/>
                </a:lnTo>
                <a:lnTo>
                  <a:pt x="3517125" y="1943074"/>
                </a:lnTo>
                <a:lnTo>
                  <a:pt x="3558578" y="1904974"/>
                </a:lnTo>
                <a:lnTo>
                  <a:pt x="3599040" y="1879574"/>
                </a:lnTo>
                <a:lnTo>
                  <a:pt x="3638537" y="1841474"/>
                </a:lnTo>
                <a:lnTo>
                  <a:pt x="3677069" y="1803374"/>
                </a:lnTo>
                <a:lnTo>
                  <a:pt x="3714661" y="1777974"/>
                </a:lnTo>
                <a:lnTo>
                  <a:pt x="3751326" y="1739874"/>
                </a:lnTo>
                <a:lnTo>
                  <a:pt x="3790404" y="1701774"/>
                </a:lnTo>
                <a:lnTo>
                  <a:pt x="3828453" y="1663674"/>
                </a:lnTo>
                <a:lnTo>
                  <a:pt x="3865524" y="1612874"/>
                </a:lnTo>
                <a:lnTo>
                  <a:pt x="3901681" y="1574774"/>
                </a:lnTo>
                <a:lnTo>
                  <a:pt x="3937000" y="1536674"/>
                </a:lnTo>
                <a:lnTo>
                  <a:pt x="3971506" y="1498574"/>
                </a:lnTo>
                <a:lnTo>
                  <a:pt x="4005122" y="1447774"/>
                </a:lnTo>
                <a:lnTo>
                  <a:pt x="4037888" y="1409674"/>
                </a:lnTo>
                <a:lnTo>
                  <a:pt x="4069854" y="1371574"/>
                </a:lnTo>
                <a:lnTo>
                  <a:pt x="4101084" y="1320774"/>
                </a:lnTo>
                <a:lnTo>
                  <a:pt x="4139412" y="1269974"/>
                </a:lnTo>
                <a:lnTo>
                  <a:pt x="4177665" y="1219174"/>
                </a:lnTo>
                <a:lnTo>
                  <a:pt x="4216984" y="1168374"/>
                </a:lnTo>
                <a:lnTo>
                  <a:pt x="4257167" y="1117574"/>
                </a:lnTo>
                <a:lnTo>
                  <a:pt x="4443742" y="888974"/>
                </a:lnTo>
                <a:lnTo>
                  <a:pt x="4464164" y="863574"/>
                </a:lnTo>
                <a:lnTo>
                  <a:pt x="4484408" y="838174"/>
                </a:lnTo>
                <a:lnTo>
                  <a:pt x="4504436" y="800074"/>
                </a:lnTo>
                <a:lnTo>
                  <a:pt x="4524260" y="774674"/>
                </a:lnTo>
                <a:lnTo>
                  <a:pt x="4543857" y="749274"/>
                </a:lnTo>
                <a:lnTo>
                  <a:pt x="4563084" y="723874"/>
                </a:lnTo>
                <a:lnTo>
                  <a:pt x="4581779" y="698474"/>
                </a:lnTo>
                <a:lnTo>
                  <a:pt x="4610735" y="660374"/>
                </a:lnTo>
                <a:lnTo>
                  <a:pt x="4638472" y="609574"/>
                </a:lnTo>
                <a:lnTo>
                  <a:pt x="4664761" y="571474"/>
                </a:lnTo>
                <a:lnTo>
                  <a:pt x="4689322" y="520674"/>
                </a:lnTo>
                <a:lnTo>
                  <a:pt x="4711954" y="469874"/>
                </a:lnTo>
                <a:lnTo>
                  <a:pt x="4732833" y="431774"/>
                </a:lnTo>
                <a:lnTo>
                  <a:pt x="4751463" y="380974"/>
                </a:lnTo>
                <a:lnTo>
                  <a:pt x="4767859" y="330174"/>
                </a:lnTo>
                <a:lnTo>
                  <a:pt x="4782070" y="292074"/>
                </a:lnTo>
                <a:lnTo>
                  <a:pt x="4794123" y="241274"/>
                </a:lnTo>
                <a:lnTo>
                  <a:pt x="4800244" y="203174"/>
                </a:lnTo>
                <a:lnTo>
                  <a:pt x="4805502" y="177774"/>
                </a:lnTo>
                <a:lnTo>
                  <a:pt x="4809922" y="152374"/>
                </a:lnTo>
                <a:lnTo>
                  <a:pt x="4813554" y="114274"/>
                </a:lnTo>
                <a:lnTo>
                  <a:pt x="4819154" y="12674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8010" y="133349"/>
            <a:ext cx="5935979" cy="97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012" y="1386903"/>
            <a:ext cx="9547860" cy="195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819650" cy="2476500"/>
          </a:xfrm>
          <a:custGeom>
            <a:avLst/>
            <a:gdLst/>
            <a:ahLst/>
            <a:cxnLst/>
            <a:rect l="l" t="t" r="r" b="b"/>
            <a:pathLst>
              <a:path w="4819650" h="2476500">
                <a:moveTo>
                  <a:pt x="4819154" y="12674"/>
                </a:moveTo>
                <a:lnTo>
                  <a:pt x="4785626" y="12674"/>
                </a:lnTo>
                <a:lnTo>
                  <a:pt x="4778756" y="114274"/>
                </a:lnTo>
                <a:lnTo>
                  <a:pt x="4774679" y="139674"/>
                </a:lnTo>
                <a:lnTo>
                  <a:pt x="4769701" y="177774"/>
                </a:lnTo>
                <a:lnTo>
                  <a:pt x="4763821" y="203174"/>
                </a:lnTo>
                <a:lnTo>
                  <a:pt x="4757039" y="228574"/>
                </a:lnTo>
                <a:lnTo>
                  <a:pt x="4743666" y="279374"/>
                </a:lnTo>
                <a:lnTo>
                  <a:pt x="4728083" y="330174"/>
                </a:lnTo>
                <a:lnTo>
                  <a:pt x="4710188" y="368274"/>
                </a:lnTo>
                <a:lnTo>
                  <a:pt x="4689932" y="419074"/>
                </a:lnTo>
                <a:lnTo>
                  <a:pt x="4673333" y="446951"/>
                </a:lnTo>
                <a:lnTo>
                  <a:pt x="4677537" y="434975"/>
                </a:lnTo>
                <a:lnTo>
                  <a:pt x="4689843" y="409575"/>
                </a:lnTo>
                <a:lnTo>
                  <a:pt x="4701387" y="384175"/>
                </a:lnTo>
                <a:lnTo>
                  <a:pt x="4712055" y="346075"/>
                </a:lnTo>
                <a:lnTo>
                  <a:pt x="4721733" y="320675"/>
                </a:lnTo>
                <a:lnTo>
                  <a:pt x="4726089" y="307975"/>
                </a:lnTo>
                <a:lnTo>
                  <a:pt x="4730369" y="295275"/>
                </a:lnTo>
                <a:lnTo>
                  <a:pt x="4734445" y="269875"/>
                </a:lnTo>
                <a:lnTo>
                  <a:pt x="4738243" y="257175"/>
                </a:lnTo>
                <a:lnTo>
                  <a:pt x="4745482" y="231775"/>
                </a:lnTo>
                <a:lnTo>
                  <a:pt x="4751451" y="206375"/>
                </a:lnTo>
                <a:lnTo>
                  <a:pt x="4756924" y="168275"/>
                </a:lnTo>
                <a:lnTo>
                  <a:pt x="4761573" y="142875"/>
                </a:lnTo>
                <a:lnTo>
                  <a:pt x="4765408" y="104775"/>
                </a:lnTo>
                <a:lnTo>
                  <a:pt x="4768469" y="79375"/>
                </a:lnTo>
                <a:lnTo>
                  <a:pt x="4771606" y="3175"/>
                </a:lnTo>
                <a:lnTo>
                  <a:pt x="4761941" y="3175"/>
                </a:lnTo>
                <a:lnTo>
                  <a:pt x="4762081" y="0"/>
                </a:lnTo>
                <a:lnTo>
                  <a:pt x="4652365" y="0"/>
                </a:lnTo>
                <a:lnTo>
                  <a:pt x="4652365" y="494360"/>
                </a:lnTo>
                <a:lnTo>
                  <a:pt x="4652086" y="495274"/>
                </a:lnTo>
                <a:lnTo>
                  <a:pt x="4650079" y="498475"/>
                </a:lnTo>
                <a:lnTo>
                  <a:pt x="4652365" y="494360"/>
                </a:lnTo>
                <a:lnTo>
                  <a:pt x="4652365" y="0"/>
                </a:lnTo>
                <a:lnTo>
                  <a:pt x="4205097" y="0"/>
                </a:lnTo>
                <a:lnTo>
                  <a:pt x="4093972" y="0"/>
                </a:lnTo>
                <a:lnTo>
                  <a:pt x="4090924" y="46101"/>
                </a:lnTo>
                <a:lnTo>
                  <a:pt x="4083951" y="85788"/>
                </a:lnTo>
                <a:lnTo>
                  <a:pt x="4074122" y="124231"/>
                </a:lnTo>
                <a:lnTo>
                  <a:pt x="4061383" y="161798"/>
                </a:lnTo>
                <a:lnTo>
                  <a:pt x="4045686" y="198882"/>
                </a:lnTo>
                <a:lnTo>
                  <a:pt x="4026992" y="235826"/>
                </a:lnTo>
                <a:lnTo>
                  <a:pt x="4005262" y="272999"/>
                </a:lnTo>
                <a:lnTo>
                  <a:pt x="3980446" y="310769"/>
                </a:lnTo>
                <a:lnTo>
                  <a:pt x="3952494" y="349516"/>
                </a:lnTo>
                <a:lnTo>
                  <a:pt x="3921366" y="389585"/>
                </a:lnTo>
                <a:lnTo>
                  <a:pt x="3887012" y="431342"/>
                </a:lnTo>
                <a:lnTo>
                  <a:pt x="3849408" y="475170"/>
                </a:lnTo>
                <a:lnTo>
                  <a:pt x="3808476" y="521423"/>
                </a:lnTo>
                <a:lnTo>
                  <a:pt x="3764203" y="570484"/>
                </a:lnTo>
                <a:lnTo>
                  <a:pt x="3683330" y="658926"/>
                </a:lnTo>
                <a:lnTo>
                  <a:pt x="3615906" y="733272"/>
                </a:lnTo>
                <a:lnTo>
                  <a:pt x="3581654" y="771677"/>
                </a:lnTo>
                <a:lnTo>
                  <a:pt x="3547046" y="811085"/>
                </a:lnTo>
                <a:lnTo>
                  <a:pt x="3474720" y="894778"/>
                </a:lnTo>
                <a:lnTo>
                  <a:pt x="3437280" y="936637"/>
                </a:lnTo>
                <a:lnTo>
                  <a:pt x="3399726" y="977239"/>
                </a:lnTo>
                <a:lnTo>
                  <a:pt x="3362033" y="1016609"/>
                </a:lnTo>
                <a:lnTo>
                  <a:pt x="3324199" y="1054760"/>
                </a:lnTo>
                <a:lnTo>
                  <a:pt x="3286214" y="1091679"/>
                </a:lnTo>
                <a:lnTo>
                  <a:pt x="3248063" y="1127391"/>
                </a:lnTo>
                <a:lnTo>
                  <a:pt x="3209747" y="1161897"/>
                </a:lnTo>
                <a:lnTo>
                  <a:pt x="3171240" y="1195222"/>
                </a:lnTo>
                <a:lnTo>
                  <a:pt x="3132531" y="1227353"/>
                </a:lnTo>
                <a:lnTo>
                  <a:pt x="3093618" y="1258303"/>
                </a:lnTo>
                <a:lnTo>
                  <a:pt x="3054477" y="1288097"/>
                </a:lnTo>
                <a:lnTo>
                  <a:pt x="3015107" y="1316723"/>
                </a:lnTo>
                <a:lnTo>
                  <a:pt x="2975495" y="1344206"/>
                </a:lnTo>
                <a:lnTo>
                  <a:pt x="2935643" y="1370533"/>
                </a:lnTo>
                <a:lnTo>
                  <a:pt x="2895511" y="1395742"/>
                </a:lnTo>
                <a:lnTo>
                  <a:pt x="2855112" y="1419821"/>
                </a:lnTo>
                <a:lnTo>
                  <a:pt x="2814421" y="1442783"/>
                </a:lnTo>
                <a:lnTo>
                  <a:pt x="2773438" y="1464640"/>
                </a:lnTo>
                <a:lnTo>
                  <a:pt x="2732151" y="1485392"/>
                </a:lnTo>
                <a:lnTo>
                  <a:pt x="2690012" y="1505305"/>
                </a:lnTo>
                <a:lnTo>
                  <a:pt x="2647289" y="1524228"/>
                </a:lnTo>
                <a:lnTo>
                  <a:pt x="2603970" y="1542148"/>
                </a:lnTo>
                <a:lnTo>
                  <a:pt x="2560028" y="1559077"/>
                </a:lnTo>
                <a:lnTo>
                  <a:pt x="2515463" y="1575015"/>
                </a:lnTo>
                <a:lnTo>
                  <a:pt x="2470251" y="1589976"/>
                </a:lnTo>
                <a:lnTo>
                  <a:pt x="2424392" y="1603946"/>
                </a:lnTo>
                <a:lnTo>
                  <a:pt x="2377871" y="1616938"/>
                </a:lnTo>
                <a:lnTo>
                  <a:pt x="2330666" y="1628952"/>
                </a:lnTo>
                <a:lnTo>
                  <a:pt x="2282774" y="1639989"/>
                </a:lnTo>
                <a:lnTo>
                  <a:pt x="2234171" y="1650060"/>
                </a:lnTo>
                <a:lnTo>
                  <a:pt x="2184870" y="1659153"/>
                </a:lnTo>
                <a:lnTo>
                  <a:pt x="2134832" y="1667281"/>
                </a:lnTo>
                <a:lnTo>
                  <a:pt x="2084044" y="1674444"/>
                </a:lnTo>
                <a:lnTo>
                  <a:pt x="2032520" y="1680641"/>
                </a:lnTo>
                <a:lnTo>
                  <a:pt x="1980222" y="1685874"/>
                </a:lnTo>
                <a:lnTo>
                  <a:pt x="1927161" y="1690154"/>
                </a:lnTo>
                <a:lnTo>
                  <a:pt x="1873300" y="1693481"/>
                </a:lnTo>
                <a:lnTo>
                  <a:pt x="1818640" y="1695843"/>
                </a:lnTo>
                <a:lnTo>
                  <a:pt x="1763166" y="1697266"/>
                </a:lnTo>
                <a:lnTo>
                  <a:pt x="1706880" y="1697736"/>
                </a:lnTo>
                <a:lnTo>
                  <a:pt x="1655114" y="1696974"/>
                </a:lnTo>
                <a:lnTo>
                  <a:pt x="1603844" y="1694675"/>
                </a:lnTo>
                <a:lnTo>
                  <a:pt x="1552968" y="1690801"/>
                </a:lnTo>
                <a:lnTo>
                  <a:pt x="1502397" y="1685366"/>
                </a:lnTo>
                <a:lnTo>
                  <a:pt x="1452054" y="1678317"/>
                </a:lnTo>
                <a:lnTo>
                  <a:pt x="1401851" y="1669669"/>
                </a:lnTo>
                <a:lnTo>
                  <a:pt x="1351699" y="1659394"/>
                </a:lnTo>
                <a:lnTo>
                  <a:pt x="1301521" y="1647469"/>
                </a:lnTo>
                <a:lnTo>
                  <a:pt x="1251229" y="1633867"/>
                </a:lnTo>
                <a:lnTo>
                  <a:pt x="1200746" y="1618589"/>
                </a:lnTo>
                <a:lnTo>
                  <a:pt x="1149985" y="1601622"/>
                </a:lnTo>
                <a:lnTo>
                  <a:pt x="1098842" y="1582915"/>
                </a:lnTo>
                <a:lnTo>
                  <a:pt x="1047267" y="1562481"/>
                </a:lnTo>
                <a:lnTo>
                  <a:pt x="1004036" y="1544218"/>
                </a:lnTo>
                <a:lnTo>
                  <a:pt x="960818" y="1524977"/>
                </a:lnTo>
                <a:lnTo>
                  <a:pt x="917575" y="1504784"/>
                </a:lnTo>
                <a:lnTo>
                  <a:pt x="874268" y="1483677"/>
                </a:lnTo>
                <a:lnTo>
                  <a:pt x="830859" y="1461706"/>
                </a:lnTo>
                <a:lnTo>
                  <a:pt x="787298" y="1438884"/>
                </a:lnTo>
                <a:lnTo>
                  <a:pt x="743559" y="1415262"/>
                </a:lnTo>
                <a:lnTo>
                  <a:pt x="699592" y="1390865"/>
                </a:lnTo>
                <a:lnTo>
                  <a:pt x="655370" y="1365732"/>
                </a:lnTo>
                <a:lnTo>
                  <a:pt x="610831" y="1339888"/>
                </a:lnTo>
                <a:lnTo>
                  <a:pt x="520687" y="1286256"/>
                </a:lnTo>
                <a:lnTo>
                  <a:pt x="0" y="965060"/>
                </a:lnTo>
                <a:lnTo>
                  <a:pt x="0" y="1077328"/>
                </a:lnTo>
                <a:lnTo>
                  <a:pt x="0" y="1930374"/>
                </a:lnTo>
                <a:lnTo>
                  <a:pt x="30924" y="1955774"/>
                </a:lnTo>
                <a:lnTo>
                  <a:pt x="113715" y="2006574"/>
                </a:lnTo>
                <a:lnTo>
                  <a:pt x="198361" y="2057374"/>
                </a:lnTo>
                <a:lnTo>
                  <a:pt x="285026" y="2108174"/>
                </a:lnTo>
                <a:lnTo>
                  <a:pt x="329044" y="2120874"/>
                </a:lnTo>
                <a:lnTo>
                  <a:pt x="418719" y="2171674"/>
                </a:lnTo>
                <a:lnTo>
                  <a:pt x="510971" y="2222474"/>
                </a:lnTo>
                <a:lnTo>
                  <a:pt x="558088" y="2235174"/>
                </a:lnTo>
                <a:lnTo>
                  <a:pt x="654037" y="2285974"/>
                </a:lnTo>
                <a:lnTo>
                  <a:pt x="752436" y="2311374"/>
                </a:lnTo>
                <a:lnTo>
                  <a:pt x="802627" y="2336774"/>
                </a:lnTo>
                <a:lnTo>
                  <a:pt x="849388" y="2349474"/>
                </a:lnTo>
                <a:lnTo>
                  <a:pt x="1239659" y="2451074"/>
                </a:lnTo>
                <a:lnTo>
                  <a:pt x="1289900" y="2451074"/>
                </a:lnTo>
                <a:lnTo>
                  <a:pt x="1340345" y="2463774"/>
                </a:lnTo>
                <a:lnTo>
                  <a:pt x="1390954" y="2463774"/>
                </a:lnTo>
                <a:lnTo>
                  <a:pt x="1441704" y="2476474"/>
                </a:lnTo>
                <a:lnTo>
                  <a:pt x="2011273" y="2476474"/>
                </a:lnTo>
                <a:lnTo>
                  <a:pt x="2051431" y="2463774"/>
                </a:lnTo>
                <a:lnTo>
                  <a:pt x="2145068" y="2463774"/>
                </a:lnTo>
                <a:lnTo>
                  <a:pt x="2198547" y="2451074"/>
                </a:lnTo>
                <a:lnTo>
                  <a:pt x="2251964" y="2451074"/>
                </a:lnTo>
                <a:lnTo>
                  <a:pt x="2358504" y="2425674"/>
                </a:lnTo>
                <a:lnTo>
                  <a:pt x="2411603" y="2425674"/>
                </a:lnTo>
                <a:lnTo>
                  <a:pt x="2724404" y="2349474"/>
                </a:lnTo>
                <a:lnTo>
                  <a:pt x="2775229" y="2324074"/>
                </a:lnTo>
                <a:lnTo>
                  <a:pt x="2875483" y="2298674"/>
                </a:lnTo>
                <a:lnTo>
                  <a:pt x="2924810" y="2273274"/>
                </a:lnTo>
                <a:lnTo>
                  <a:pt x="2973565" y="2260574"/>
                </a:lnTo>
                <a:lnTo>
                  <a:pt x="3069069" y="2209774"/>
                </a:lnTo>
                <a:lnTo>
                  <a:pt x="3115741" y="2197074"/>
                </a:lnTo>
                <a:lnTo>
                  <a:pt x="3206851" y="2146274"/>
                </a:lnTo>
                <a:lnTo>
                  <a:pt x="3251174" y="2120874"/>
                </a:lnTo>
                <a:lnTo>
                  <a:pt x="3294634" y="2095474"/>
                </a:lnTo>
                <a:lnTo>
                  <a:pt x="3341205" y="2070074"/>
                </a:lnTo>
                <a:lnTo>
                  <a:pt x="3386721" y="2031974"/>
                </a:lnTo>
                <a:lnTo>
                  <a:pt x="3431209" y="2006574"/>
                </a:lnTo>
                <a:lnTo>
                  <a:pt x="3474682" y="1968474"/>
                </a:lnTo>
                <a:lnTo>
                  <a:pt x="3517125" y="1943074"/>
                </a:lnTo>
                <a:lnTo>
                  <a:pt x="3558578" y="1904974"/>
                </a:lnTo>
                <a:lnTo>
                  <a:pt x="3599040" y="1879574"/>
                </a:lnTo>
                <a:lnTo>
                  <a:pt x="3638537" y="1841474"/>
                </a:lnTo>
                <a:lnTo>
                  <a:pt x="3677069" y="1803374"/>
                </a:lnTo>
                <a:lnTo>
                  <a:pt x="3714661" y="1777974"/>
                </a:lnTo>
                <a:lnTo>
                  <a:pt x="3751326" y="1739874"/>
                </a:lnTo>
                <a:lnTo>
                  <a:pt x="3790404" y="1701774"/>
                </a:lnTo>
                <a:lnTo>
                  <a:pt x="3828453" y="1663674"/>
                </a:lnTo>
                <a:lnTo>
                  <a:pt x="3865524" y="1612874"/>
                </a:lnTo>
                <a:lnTo>
                  <a:pt x="3901681" y="1574774"/>
                </a:lnTo>
                <a:lnTo>
                  <a:pt x="3937000" y="1536674"/>
                </a:lnTo>
                <a:lnTo>
                  <a:pt x="3971506" y="1498574"/>
                </a:lnTo>
                <a:lnTo>
                  <a:pt x="4005122" y="1447774"/>
                </a:lnTo>
                <a:lnTo>
                  <a:pt x="4037888" y="1409674"/>
                </a:lnTo>
                <a:lnTo>
                  <a:pt x="4069854" y="1371574"/>
                </a:lnTo>
                <a:lnTo>
                  <a:pt x="4101084" y="1320774"/>
                </a:lnTo>
                <a:lnTo>
                  <a:pt x="4139412" y="1269974"/>
                </a:lnTo>
                <a:lnTo>
                  <a:pt x="4177665" y="1219174"/>
                </a:lnTo>
                <a:lnTo>
                  <a:pt x="4216984" y="1168374"/>
                </a:lnTo>
                <a:lnTo>
                  <a:pt x="4257167" y="1117574"/>
                </a:lnTo>
                <a:lnTo>
                  <a:pt x="4443742" y="888974"/>
                </a:lnTo>
                <a:lnTo>
                  <a:pt x="4464164" y="863574"/>
                </a:lnTo>
                <a:lnTo>
                  <a:pt x="4484408" y="838174"/>
                </a:lnTo>
                <a:lnTo>
                  <a:pt x="4504436" y="800074"/>
                </a:lnTo>
                <a:lnTo>
                  <a:pt x="4524260" y="774674"/>
                </a:lnTo>
                <a:lnTo>
                  <a:pt x="4543857" y="749274"/>
                </a:lnTo>
                <a:lnTo>
                  <a:pt x="4563084" y="723874"/>
                </a:lnTo>
                <a:lnTo>
                  <a:pt x="4581779" y="698474"/>
                </a:lnTo>
                <a:lnTo>
                  <a:pt x="4610735" y="660374"/>
                </a:lnTo>
                <a:lnTo>
                  <a:pt x="4638472" y="609574"/>
                </a:lnTo>
                <a:lnTo>
                  <a:pt x="4664761" y="571474"/>
                </a:lnTo>
                <a:lnTo>
                  <a:pt x="4689322" y="520674"/>
                </a:lnTo>
                <a:lnTo>
                  <a:pt x="4711954" y="469874"/>
                </a:lnTo>
                <a:lnTo>
                  <a:pt x="4732833" y="431774"/>
                </a:lnTo>
                <a:lnTo>
                  <a:pt x="4751463" y="380974"/>
                </a:lnTo>
                <a:lnTo>
                  <a:pt x="4767859" y="330174"/>
                </a:lnTo>
                <a:lnTo>
                  <a:pt x="4782070" y="292074"/>
                </a:lnTo>
                <a:lnTo>
                  <a:pt x="4794123" y="241274"/>
                </a:lnTo>
                <a:lnTo>
                  <a:pt x="4800244" y="203174"/>
                </a:lnTo>
                <a:lnTo>
                  <a:pt x="4805502" y="177774"/>
                </a:lnTo>
                <a:lnTo>
                  <a:pt x="4809922" y="152374"/>
                </a:lnTo>
                <a:lnTo>
                  <a:pt x="4813554" y="114274"/>
                </a:lnTo>
                <a:lnTo>
                  <a:pt x="4819154" y="12674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3385" rIns="0" bIns="0" rtlCol="0" vert="horz">
            <a:spAutoFit/>
          </a:bodyPr>
          <a:lstStyle/>
          <a:p>
            <a:pPr marL="374650">
              <a:lnSpc>
                <a:spcPct val="100000"/>
              </a:lnSpc>
              <a:spcBef>
                <a:spcPts val="105"/>
              </a:spcBef>
            </a:pPr>
            <a:r>
              <a:rPr dirty="0" u="heavy" sz="3600"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DIGI</a:t>
            </a:r>
            <a:r>
              <a:rPr dirty="0" u="heavy" sz="3600">
                <a:solidFill>
                  <a:srgbClr val="4EA72D"/>
                </a:solidFill>
                <a:uFill>
                  <a:solidFill>
                    <a:srgbClr val="4EA72D"/>
                  </a:solidFill>
                </a:uFill>
                <a:latin typeface="Times New Roman"/>
                <a:cs typeface="Times New Roman"/>
              </a:rPr>
              <a:t>GREEN</a:t>
            </a:r>
            <a:r>
              <a:rPr dirty="0" u="heavy" sz="3600" spc="-5"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600"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Ideathon</a:t>
            </a:r>
            <a:r>
              <a:rPr dirty="0" u="heavy" sz="3600" spc="-30"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600" spc="-20"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2025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03679" y="1525269"/>
            <a:ext cx="8231505" cy="1852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3200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Smart</a:t>
            </a:r>
            <a:r>
              <a:rPr dirty="0" u="heavy" sz="3200" spc="5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20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Auto-</a:t>
            </a:r>
            <a:r>
              <a:rPr dirty="0" u="heavy" sz="3200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Sorting</a:t>
            </a:r>
            <a:r>
              <a:rPr dirty="0" u="heavy" sz="3200" spc="-35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Bin</a:t>
            </a:r>
            <a:r>
              <a:rPr dirty="0" u="heavy" sz="3200" spc="-30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dirty="0" u="heavy" sz="3200" spc="-35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In-Built</a:t>
            </a:r>
            <a:r>
              <a:rPr dirty="0" u="heavy" sz="3200" spc="-65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10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Times New Roman"/>
                <a:cs typeface="Times New Roman"/>
              </a:rPr>
              <a:t>Composting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25"/>
              </a:spcBef>
            </a:pPr>
            <a:endParaRPr sz="3200">
              <a:latin typeface="Times New Roman"/>
              <a:cs typeface="Times New Roman"/>
            </a:endParaRPr>
          </a:p>
          <a:p>
            <a:pPr algn="ctr" marR="320040">
              <a:lnSpc>
                <a:spcPct val="100000"/>
              </a:lnSpc>
            </a:pPr>
            <a:r>
              <a:rPr dirty="0" sz="2750" spc="-50" b="1">
                <a:solidFill>
                  <a:srgbClr val="0D2841"/>
                </a:solidFill>
                <a:latin typeface="Trebuchet MS"/>
                <a:cs typeface="Trebuchet MS"/>
              </a:rPr>
              <a:t>TEAM:</a:t>
            </a:r>
            <a:r>
              <a:rPr dirty="0" sz="2750" spc="-24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b="1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dirty="0" sz="2750" spc="229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10" b="1">
                <a:solidFill>
                  <a:srgbClr val="0D2841"/>
                </a:solidFill>
                <a:latin typeface="Trebuchet MS"/>
                <a:cs typeface="Trebuchet MS"/>
              </a:rPr>
              <a:t>DETOXIFIERS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25244" y="3958907"/>
            <a:ext cx="2356485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2750" b="1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Calibri"/>
                <a:cs typeface="Calibri"/>
              </a:rPr>
              <a:t>Names</a:t>
            </a:r>
            <a:r>
              <a:rPr dirty="0" u="sng" sz="2750" spc="80" b="1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750" b="1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Calibri"/>
                <a:cs typeface="Calibri"/>
              </a:rPr>
              <a:t>&amp;</a:t>
            </a:r>
            <a:r>
              <a:rPr dirty="0" u="sng" sz="2750" spc="70" b="1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750" spc="-10" b="1">
                <a:solidFill>
                  <a:srgbClr val="0D2841"/>
                </a:solidFill>
                <a:uFill>
                  <a:solidFill>
                    <a:srgbClr val="0D2841"/>
                  </a:solidFill>
                </a:uFill>
                <a:latin typeface="Calibri"/>
                <a:cs typeface="Calibri"/>
              </a:rPr>
              <a:t>Roles</a:t>
            </a:r>
            <a:r>
              <a:rPr dirty="0" sz="2750" spc="-10" b="1">
                <a:solidFill>
                  <a:srgbClr val="0D2841"/>
                </a:solidFill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81576" y="4006532"/>
            <a:ext cx="22174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D2841"/>
                </a:solidFill>
                <a:latin typeface="Calibri"/>
                <a:cs typeface="Calibri"/>
              </a:rPr>
              <a:t>Mohamed</a:t>
            </a:r>
            <a:r>
              <a:rPr dirty="0" sz="2400" spc="-55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2841"/>
                </a:solidFill>
                <a:latin typeface="Calibri"/>
                <a:cs typeface="Calibri"/>
              </a:rPr>
              <a:t>Shahid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48201" y="4382198"/>
            <a:ext cx="2279015" cy="1398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22630">
              <a:lnSpc>
                <a:spcPct val="125200"/>
              </a:lnSpc>
              <a:spcBef>
                <a:spcPts val="95"/>
              </a:spcBef>
            </a:pPr>
            <a:r>
              <a:rPr dirty="0" sz="2400">
                <a:solidFill>
                  <a:srgbClr val="0D2841"/>
                </a:solidFill>
                <a:latin typeface="Calibri"/>
                <a:cs typeface="Calibri"/>
              </a:rPr>
              <a:t>Krishnan</a:t>
            </a:r>
            <a:r>
              <a:rPr dirty="0" sz="2400" spc="-45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2841"/>
                </a:solidFill>
                <a:latin typeface="Calibri"/>
                <a:cs typeface="Calibri"/>
              </a:rPr>
              <a:t>T</a:t>
            </a:r>
            <a:r>
              <a:rPr dirty="0" sz="2400" spc="-25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0D2841"/>
                </a:solidFill>
                <a:latin typeface="Calibri"/>
                <a:cs typeface="Calibri"/>
              </a:rPr>
              <a:t>R </a:t>
            </a:r>
            <a:r>
              <a:rPr dirty="0" sz="2400">
                <a:solidFill>
                  <a:srgbClr val="0D2841"/>
                </a:solidFill>
                <a:latin typeface="Calibri"/>
                <a:cs typeface="Calibri"/>
              </a:rPr>
              <a:t>Sanjay</a:t>
            </a:r>
            <a:r>
              <a:rPr dirty="0" sz="2400" spc="-35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0D2841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>
                <a:solidFill>
                  <a:srgbClr val="0D2841"/>
                </a:solidFill>
                <a:latin typeface="Calibri"/>
                <a:cs typeface="Calibri"/>
              </a:rPr>
              <a:t>Jennis</a:t>
            </a:r>
            <a:r>
              <a:rPr dirty="0" sz="2400" spc="-45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2841"/>
                </a:solidFill>
                <a:latin typeface="Calibri"/>
                <a:cs typeface="Calibri"/>
              </a:rPr>
              <a:t>Sanjay</a:t>
            </a:r>
            <a:r>
              <a:rPr dirty="0" sz="2400" spc="-114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2841"/>
                </a:solidFill>
                <a:latin typeface="Calibri"/>
                <a:cs typeface="Calibri"/>
              </a:rPr>
              <a:t>Alan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058275" y="4144771"/>
            <a:ext cx="3133725" cy="2713355"/>
          </a:xfrm>
          <a:custGeom>
            <a:avLst/>
            <a:gdLst/>
            <a:ahLst/>
            <a:cxnLst/>
            <a:rect l="l" t="t" r="r" b="b"/>
            <a:pathLst>
              <a:path w="3133725" h="2713354">
                <a:moveTo>
                  <a:pt x="3133725" y="0"/>
                </a:moveTo>
                <a:lnTo>
                  <a:pt x="2823464" y="45085"/>
                </a:lnTo>
                <a:lnTo>
                  <a:pt x="2773540" y="55245"/>
                </a:lnTo>
                <a:lnTo>
                  <a:pt x="2723794" y="66116"/>
                </a:lnTo>
                <a:lnTo>
                  <a:pt x="2674239" y="77685"/>
                </a:lnTo>
                <a:lnTo>
                  <a:pt x="2624886" y="89966"/>
                </a:lnTo>
                <a:lnTo>
                  <a:pt x="2575737" y="102946"/>
                </a:lnTo>
                <a:lnTo>
                  <a:pt x="2526804" y="116611"/>
                </a:lnTo>
                <a:lnTo>
                  <a:pt x="2478100" y="130962"/>
                </a:lnTo>
                <a:lnTo>
                  <a:pt x="2429637" y="145999"/>
                </a:lnTo>
                <a:lnTo>
                  <a:pt x="2381427" y="161709"/>
                </a:lnTo>
                <a:lnTo>
                  <a:pt x="2333472" y="178079"/>
                </a:lnTo>
                <a:lnTo>
                  <a:pt x="2285796" y="195110"/>
                </a:lnTo>
                <a:lnTo>
                  <a:pt x="2238387" y="212788"/>
                </a:lnTo>
                <a:lnTo>
                  <a:pt x="2191270" y="231127"/>
                </a:lnTo>
                <a:lnTo>
                  <a:pt x="2144458" y="250101"/>
                </a:lnTo>
                <a:lnTo>
                  <a:pt x="2097951" y="269709"/>
                </a:lnTo>
                <a:lnTo>
                  <a:pt x="2051773" y="289953"/>
                </a:lnTo>
                <a:lnTo>
                  <a:pt x="2005926" y="310807"/>
                </a:lnTo>
                <a:lnTo>
                  <a:pt x="1960410" y="332282"/>
                </a:lnTo>
                <a:lnTo>
                  <a:pt x="1915248" y="354380"/>
                </a:lnTo>
                <a:lnTo>
                  <a:pt x="1870456" y="377063"/>
                </a:lnTo>
                <a:lnTo>
                  <a:pt x="1824850" y="400964"/>
                </a:lnTo>
                <a:lnTo>
                  <a:pt x="1779625" y="425437"/>
                </a:lnTo>
                <a:lnTo>
                  <a:pt x="1734781" y="450507"/>
                </a:lnTo>
                <a:lnTo>
                  <a:pt x="1690331" y="476161"/>
                </a:lnTo>
                <a:lnTo>
                  <a:pt x="1646275" y="502399"/>
                </a:lnTo>
                <a:lnTo>
                  <a:pt x="1602638" y="529209"/>
                </a:lnTo>
                <a:lnTo>
                  <a:pt x="1559407" y="556602"/>
                </a:lnTo>
                <a:lnTo>
                  <a:pt x="1516621" y="584555"/>
                </a:lnTo>
                <a:lnTo>
                  <a:pt x="1474266" y="613092"/>
                </a:lnTo>
                <a:lnTo>
                  <a:pt x="1432369" y="642175"/>
                </a:lnTo>
                <a:lnTo>
                  <a:pt x="1390942" y="671830"/>
                </a:lnTo>
                <a:lnTo>
                  <a:pt x="1349971" y="702030"/>
                </a:lnTo>
                <a:lnTo>
                  <a:pt x="1309497" y="732790"/>
                </a:lnTo>
                <a:lnTo>
                  <a:pt x="1277073" y="758215"/>
                </a:lnTo>
                <a:lnTo>
                  <a:pt x="1244828" y="783844"/>
                </a:lnTo>
                <a:lnTo>
                  <a:pt x="1212850" y="809764"/>
                </a:lnTo>
                <a:lnTo>
                  <a:pt x="1165466" y="849249"/>
                </a:lnTo>
                <a:lnTo>
                  <a:pt x="1103680" y="903287"/>
                </a:lnTo>
                <a:lnTo>
                  <a:pt x="1073289" y="930757"/>
                </a:lnTo>
                <a:lnTo>
                  <a:pt x="1018311" y="981837"/>
                </a:lnTo>
                <a:lnTo>
                  <a:pt x="979043" y="1019632"/>
                </a:lnTo>
                <a:lnTo>
                  <a:pt x="940435" y="1057998"/>
                </a:lnTo>
                <a:lnTo>
                  <a:pt x="902449" y="1096873"/>
                </a:lnTo>
                <a:lnTo>
                  <a:pt x="865085" y="1136230"/>
                </a:lnTo>
                <a:lnTo>
                  <a:pt x="828294" y="1176020"/>
                </a:lnTo>
                <a:lnTo>
                  <a:pt x="794981" y="1213269"/>
                </a:lnTo>
                <a:lnTo>
                  <a:pt x="762228" y="1250924"/>
                </a:lnTo>
                <a:lnTo>
                  <a:pt x="730034" y="1288961"/>
                </a:lnTo>
                <a:lnTo>
                  <a:pt x="698385" y="1327391"/>
                </a:lnTo>
                <a:lnTo>
                  <a:pt x="667308" y="1366177"/>
                </a:lnTo>
                <a:lnTo>
                  <a:pt x="636790" y="1405331"/>
                </a:lnTo>
                <a:lnTo>
                  <a:pt x="606831" y="1444840"/>
                </a:lnTo>
                <a:lnTo>
                  <a:pt x="577430" y="1484680"/>
                </a:lnTo>
                <a:lnTo>
                  <a:pt x="548589" y="1524863"/>
                </a:lnTo>
                <a:lnTo>
                  <a:pt x="520319" y="1565363"/>
                </a:lnTo>
                <a:lnTo>
                  <a:pt x="492620" y="1606169"/>
                </a:lnTo>
                <a:lnTo>
                  <a:pt x="465480" y="1647278"/>
                </a:lnTo>
                <a:lnTo>
                  <a:pt x="438912" y="1688668"/>
                </a:lnTo>
                <a:lnTo>
                  <a:pt x="410806" y="1733880"/>
                </a:lnTo>
                <a:lnTo>
                  <a:pt x="383425" y="1779435"/>
                </a:lnTo>
                <a:lnTo>
                  <a:pt x="356781" y="1825332"/>
                </a:lnTo>
                <a:lnTo>
                  <a:pt x="330885" y="1871586"/>
                </a:lnTo>
                <a:lnTo>
                  <a:pt x="305765" y="1918182"/>
                </a:lnTo>
                <a:lnTo>
                  <a:pt x="281432" y="1965109"/>
                </a:lnTo>
                <a:lnTo>
                  <a:pt x="257606" y="2012226"/>
                </a:lnTo>
                <a:lnTo>
                  <a:pt x="234619" y="2059673"/>
                </a:lnTo>
                <a:lnTo>
                  <a:pt x="212420" y="2107425"/>
                </a:lnTo>
                <a:lnTo>
                  <a:pt x="190944" y="2155431"/>
                </a:lnTo>
                <a:lnTo>
                  <a:pt x="170154" y="2203666"/>
                </a:lnTo>
                <a:lnTo>
                  <a:pt x="149987" y="2252078"/>
                </a:lnTo>
                <a:lnTo>
                  <a:pt x="130556" y="2300744"/>
                </a:lnTo>
                <a:lnTo>
                  <a:pt x="111899" y="2349652"/>
                </a:lnTo>
                <a:lnTo>
                  <a:pt x="94030" y="2398776"/>
                </a:lnTo>
                <a:lnTo>
                  <a:pt x="76936" y="2448115"/>
                </a:lnTo>
                <a:lnTo>
                  <a:pt x="60629" y="2497671"/>
                </a:lnTo>
                <a:lnTo>
                  <a:pt x="45110" y="2547416"/>
                </a:lnTo>
                <a:lnTo>
                  <a:pt x="30378" y="2597353"/>
                </a:lnTo>
                <a:lnTo>
                  <a:pt x="16433" y="2647467"/>
                </a:lnTo>
                <a:lnTo>
                  <a:pt x="3302" y="2697759"/>
                </a:lnTo>
                <a:lnTo>
                  <a:pt x="0" y="2713228"/>
                </a:lnTo>
                <a:lnTo>
                  <a:pt x="19050" y="2713228"/>
                </a:lnTo>
                <a:lnTo>
                  <a:pt x="28575" y="2713228"/>
                </a:lnTo>
                <a:lnTo>
                  <a:pt x="777087" y="2713228"/>
                </a:lnTo>
                <a:lnTo>
                  <a:pt x="801497" y="2649740"/>
                </a:lnTo>
                <a:lnTo>
                  <a:pt x="820686" y="2607310"/>
                </a:lnTo>
                <a:lnTo>
                  <a:pt x="840930" y="2565019"/>
                </a:lnTo>
                <a:lnTo>
                  <a:pt x="862215" y="2522880"/>
                </a:lnTo>
                <a:lnTo>
                  <a:pt x="884555" y="2480881"/>
                </a:lnTo>
                <a:lnTo>
                  <a:pt x="907694" y="2439517"/>
                </a:lnTo>
                <a:lnTo>
                  <a:pt x="931900" y="2398344"/>
                </a:lnTo>
                <a:lnTo>
                  <a:pt x="957122" y="2357386"/>
                </a:lnTo>
                <a:lnTo>
                  <a:pt x="983361" y="2316657"/>
                </a:lnTo>
                <a:lnTo>
                  <a:pt x="1010589" y="2276183"/>
                </a:lnTo>
                <a:lnTo>
                  <a:pt x="1038809" y="2235987"/>
                </a:lnTo>
                <a:lnTo>
                  <a:pt x="1067981" y="2196084"/>
                </a:lnTo>
                <a:lnTo>
                  <a:pt x="1098105" y="2156485"/>
                </a:lnTo>
                <a:lnTo>
                  <a:pt x="1129157" y="2117217"/>
                </a:lnTo>
                <a:lnTo>
                  <a:pt x="1161122" y="2078304"/>
                </a:lnTo>
                <a:lnTo>
                  <a:pt x="1193990" y="2039759"/>
                </a:lnTo>
                <a:lnTo>
                  <a:pt x="1227734" y="2001608"/>
                </a:lnTo>
                <a:lnTo>
                  <a:pt x="1262341" y="1963864"/>
                </a:lnTo>
                <a:lnTo>
                  <a:pt x="1297813" y="1926551"/>
                </a:lnTo>
                <a:lnTo>
                  <a:pt x="1334096" y="1889683"/>
                </a:lnTo>
                <a:lnTo>
                  <a:pt x="1371206" y="1853272"/>
                </a:lnTo>
                <a:lnTo>
                  <a:pt x="1409128" y="1817357"/>
                </a:lnTo>
                <a:lnTo>
                  <a:pt x="1447812" y="1781949"/>
                </a:lnTo>
                <a:lnTo>
                  <a:pt x="1487284" y="1747075"/>
                </a:lnTo>
                <a:lnTo>
                  <a:pt x="1527492" y="1712734"/>
                </a:lnTo>
                <a:lnTo>
                  <a:pt x="1568450" y="1678952"/>
                </a:lnTo>
                <a:lnTo>
                  <a:pt x="1606499" y="1648574"/>
                </a:lnTo>
                <a:lnTo>
                  <a:pt x="1645158" y="1618665"/>
                </a:lnTo>
                <a:lnTo>
                  <a:pt x="1684401" y="1589252"/>
                </a:lnTo>
                <a:lnTo>
                  <a:pt x="1724215" y="1560322"/>
                </a:lnTo>
                <a:lnTo>
                  <a:pt x="1764563" y="1531912"/>
                </a:lnTo>
                <a:lnTo>
                  <a:pt x="1805444" y="1504010"/>
                </a:lnTo>
                <a:lnTo>
                  <a:pt x="1846834" y="1476641"/>
                </a:lnTo>
                <a:lnTo>
                  <a:pt x="1888705" y="1449806"/>
                </a:lnTo>
                <a:lnTo>
                  <a:pt x="1931060" y="1423530"/>
                </a:lnTo>
                <a:lnTo>
                  <a:pt x="1973872" y="1397800"/>
                </a:lnTo>
                <a:lnTo>
                  <a:pt x="2017102" y="1372641"/>
                </a:lnTo>
                <a:lnTo>
                  <a:pt x="2060765" y="1348066"/>
                </a:lnTo>
                <a:lnTo>
                  <a:pt x="2104821" y="1324076"/>
                </a:lnTo>
                <a:lnTo>
                  <a:pt x="2149259" y="1300683"/>
                </a:lnTo>
                <a:lnTo>
                  <a:pt x="2194052" y="1277912"/>
                </a:lnTo>
                <a:lnTo>
                  <a:pt x="2239187" y="1255750"/>
                </a:lnTo>
                <a:lnTo>
                  <a:pt x="2284653" y="1234224"/>
                </a:lnTo>
                <a:lnTo>
                  <a:pt x="2330424" y="1213332"/>
                </a:lnTo>
                <a:lnTo>
                  <a:pt x="2376487" y="1193101"/>
                </a:lnTo>
                <a:lnTo>
                  <a:pt x="2422817" y="1173530"/>
                </a:lnTo>
                <a:lnTo>
                  <a:pt x="2469400" y="1154620"/>
                </a:lnTo>
                <a:lnTo>
                  <a:pt x="2516213" y="1136408"/>
                </a:lnTo>
                <a:lnTo>
                  <a:pt x="2563241" y="1118870"/>
                </a:lnTo>
                <a:lnTo>
                  <a:pt x="2613164" y="1101115"/>
                </a:lnTo>
                <a:lnTo>
                  <a:pt x="2663329" y="1084148"/>
                </a:lnTo>
                <a:lnTo>
                  <a:pt x="2713710" y="1067955"/>
                </a:lnTo>
                <a:lnTo>
                  <a:pt x="2764282" y="1052563"/>
                </a:lnTo>
                <a:lnTo>
                  <a:pt x="2815005" y="1037958"/>
                </a:lnTo>
                <a:lnTo>
                  <a:pt x="2865882" y="1024153"/>
                </a:lnTo>
                <a:lnTo>
                  <a:pt x="2916872" y="1011161"/>
                </a:lnTo>
                <a:lnTo>
                  <a:pt x="2967952" y="998956"/>
                </a:lnTo>
                <a:lnTo>
                  <a:pt x="3019107" y="987577"/>
                </a:lnTo>
                <a:lnTo>
                  <a:pt x="3070301" y="976998"/>
                </a:lnTo>
                <a:lnTo>
                  <a:pt x="3121533" y="967232"/>
                </a:lnTo>
                <a:lnTo>
                  <a:pt x="3133725" y="965593"/>
                </a:lnTo>
                <a:lnTo>
                  <a:pt x="3133725" y="850684"/>
                </a:lnTo>
                <a:lnTo>
                  <a:pt x="3133725" y="548513"/>
                </a:lnTo>
                <a:lnTo>
                  <a:pt x="3133725" y="288277"/>
                </a:lnTo>
                <a:lnTo>
                  <a:pt x="3133725" y="285597"/>
                </a:lnTo>
                <a:lnTo>
                  <a:pt x="3133725" y="247713"/>
                </a:lnTo>
                <a:lnTo>
                  <a:pt x="31337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0"/>
            <a:ext cx="9763125" cy="6858000"/>
            <a:chOff x="1028700" y="0"/>
            <a:chExt cx="976312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0"/>
              <a:ext cx="9763125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7025" y="276161"/>
              <a:ext cx="985837" cy="8048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873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Market</a:t>
            </a:r>
            <a:r>
              <a:rPr dirty="0" spc="-280"/>
              <a:t> </a:t>
            </a:r>
            <a:r>
              <a:rPr dirty="0" spc="-190"/>
              <a:t>Potential</a:t>
            </a:r>
            <a:r>
              <a:rPr dirty="0" spc="-250"/>
              <a:t> </a:t>
            </a:r>
            <a:r>
              <a:rPr dirty="0" spc="650"/>
              <a:t>s</a:t>
            </a:r>
            <a:r>
              <a:rPr dirty="0" spc="-345"/>
              <a:t> </a:t>
            </a:r>
            <a:r>
              <a:rPr dirty="0" spc="-110"/>
              <a:t>Scalability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675" y="1581086"/>
            <a:ext cx="661987" cy="53816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75042" y="1627822"/>
            <a:ext cx="9672320" cy="3930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5925">
              <a:lnSpc>
                <a:spcPct val="100000"/>
              </a:lnSpc>
              <a:spcBef>
                <a:spcPts val="125"/>
              </a:spcBef>
            </a:pPr>
            <a:r>
              <a:rPr dirty="0" sz="2150" spc="-80" b="1">
                <a:latin typeface="Trebuchet MS"/>
                <a:cs typeface="Trebuchet MS"/>
              </a:rPr>
              <a:t>Strategic</a:t>
            </a:r>
            <a:r>
              <a:rPr dirty="0" sz="2150" spc="-125" b="1">
                <a:latin typeface="Trebuchet MS"/>
                <a:cs typeface="Trebuchet MS"/>
              </a:rPr>
              <a:t> </a:t>
            </a:r>
            <a:r>
              <a:rPr dirty="0" sz="2150" spc="-160" b="1">
                <a:latin typeface="Trebuchet MS"/>
                <a:cs typeface="Trebuchet MS"/>
              </a:rPr>
              <a:t>Target</a:t>
            </a:r>
            <a:r>
              <a:rPr dirty="0" sz="2150" spc="-204" b="1">
                <a:latin typeface="Trebuchet MS"/>
                <a:cs typeface="Trebuchet MS"/>
              </a:rPr>
              <a:t> </a:t>
            </a:r>
            <a:r>
              <a:rPr dirty="0" sz="2150" spc="-10" b="1">
                <a:latin typeface="Trebuchet MS"/>
                <a:cs typeface="Trebuchet MS"/>
              </a:rPr>
              <a:t>Sectors</a:t>
            </a:r>
            <a:endParaRPr sz="2150">
              <a:latin typeface="Trebuchet MS"/>
              <a:cs typeface="Trebuchet MS"/>
            </a:endParaRPr>
          </a:p>
          <a:p>
            <a:pPr marL="298450" indent="-285750">
              <a:lnSpc>
                <a:spcPts val="2250"/>
              </a:lnSpc>
              <a:spcBef>
                <a:spcPts val="20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85" b="1">
                <a:latin typeface="Trebuchet MS"/>
                <a:cs typeface="Trebuchet MS"/>
              </a:rPr>
              <a:t>Residential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465" b="1">
                <a:latin typeface="Trebuchet MS"/>
                <a:cs typeface="Trebuchet MS"/>
              </a:rPr>
              <a:t>s</a:t>
            </a:r>
            <a:r>
              <a:rPr dirty="0" sz="2000" spc="-180" b="1">
                <a:latin typeface="Trebuchet MS"/>
                <a:cs typeface="Trebuchet MS"/>
              </a:rPr>
              <a:t> </a:t>
            </a:r>
            <a:r>
              <a:rPr dirty="0" sz="2000" spc="-70" b="1">
                <a:latin typeface="Trebuchet MS"/>
                <a:cs typeface="Trebuchet MS"/>
              </a:rPr>
              <a:t>Smart</a:t>
            </a:r>
            <a:r>
              <a:rPr dirty="0" sz="2000" spc="-200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Homes</a:t>
            </a:r>
            <a:endParaRPr sz="2000">
              <a:latin typeface="Trebuchet MS"/>
              <a:cs typeface="Trebuchet MS"/>
            </a:endParaRPr>
          </a:p>
          <a:p>
            <a:pPr marL="347345">
              <a:lnSpc>
                <a:spcPts val="2250"/>
              </a:lnSpc>
            </a:pPr>
            <a:r>
              <a:rPr dirty="0" sz="2000" spc="-55" b="1">
                <a:latin typeface="Trebuchet MS"/>
                <a:cs typeface="Trebuchet MS"/>
              </a:rPr>
              <a:t>Consumers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-114" b="1">
                <a:latin typeface="Trebuchet MS"/>
                <a:cs typeface="Trebuchet MS"/>
              </a:rPr>
              <a:t>are</a:t>
            </a:r>
            <a:r>
              <a:rPr dirty="0" sz="2000" spc="-250" b="1">
                <a:latin typeface="Trebuchet MS"/>
                <a:cs typeface="Trebuchet MS"/>
              </a:rPr>
              <a:t> </a:t>
            </a:r>
            <a:r>
              <a:rPr dirty="0" sz="2000" spc="-100" b="1">
                <a:latin typeface="Trebuchet MS"/>
                <a:cs typeface="Trebuchet MS"/>
              </a:rPr>
              <a:t>adopting</a:t>
            </a:r>
            <a:r>
              <a:rPr dirty="0" sz="2000" spc="-145" b="1">
                <a:latin typeface="Trebuchet MS"/>
                <a:cs typeface="Trebuchet MS"/>
              </a:rPr>
              <a:t> </a:t>
            </a:r>
            <a:r>
              <a:rPr dirty="0" sz="2000" spc="-90" b="1">
                <a:latin typeface="Trebuchet MS"/>
                <a:cs typeface="Trebuchet MS"/>
              </a:rPr>
              <a:t>voice-</a:t>
            </a:r>
            <a:r>
              <a:rPr dirty="0" sz="2000" spc="-105" b="1">
                <a:latin typeface="Trebuchet MS"/>
                <a:cs typeface="Trebuchet MS"/>
              </a:rPr>
              <a:t>controlled,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-95" b="1">
                <a:latin typeface="Trebuchet MS"/>
                <a:cs typeface="Trebuchet MS"/>
              </a:rPr>
              <a:t>odor-</a:t>
            </a:r>
            <a:r>
              <a:rPr dirty="0" sz="2000" spc="-125" b="1">
                <a:latin typeface="Trebuchet MS"/>
                <a:cs typeface="Trebuchet MS"/>
              </a:rPr>
              <a:t>filtered</a:t>
            </a:r>
            <a:r>
              <a:rPr dirty="0" sz="2000" spc="-135" b="1">
                <a:latin typeface="Trebuchet MS"/>
                <a:cs typeface="Trebuchet MS"/>
              </a:rPr>
              <a:t> </a:t>
            </a:r>
            <a:r>
              <a:rPr dirty="0" sz="2000" spc="-70" b="1">
                <a:latin typeface="Trebuchet MS"/>
                <a:cs typeface="Trebuchet MS"/>
              </a:rPr>
              <a:t>smart</a:t>
            </a:r>
            <a:r>
              <a:rPr dirty="0" sz="2000" spc="-16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bins.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ts val="2290"/>
              </a:lnSpc>
              <a:spcBef>
                <a:spcPts val="196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70" b="1">
                <a:latin typeface="Trebuchet MS"/>
                <a:cs typeface="Trebuchet MS"/>
              </a:rPr>
              <a:t>Commercial</a:t>
            </a:r>
            <a:r>
              <a:rPr dirty="0" sz="2000" spc="-165" b="1">
                <a:latin typeface="Trebuchet MS"/>
                <a:cs typeface="Trebuchet MS"/>
              </a:rPr>
              <a:t> </a:t>
            </a:r>
            <a:r>
              <a:rPr dirty="0" sz="2000" spc="465" b="1">
                <a:latin typeface="Trebuchet MS"/>
                <a:cs typeface="Trebuchet MS"/>
              </a:rPr>
              <a:t>s</a:t>
            </a:r>
            <a:r>
              <a:rPr dirty="0" sz="2000" spc="-254" b="1">
                <a:latin typeface="Trebuchet MS"/>
                <a:cs typeface="Trebuchet MS"/>
              </a:rPr>
              <a:t> </a:t>
            </a:r>
            <a:r>
              <a:rPr dirty="0" sz="2000" spc="-85" b="1">
                <a:latin typeface="Trebuchet MS"/>
                <a:cs typeface="Trebuchet MS"/>
              </a:rPr>
              <a:t>Office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Spaces</a:t>
            </a:r>
            <a:endParaRPr sz="2000">
              <a:latin typeface="Trebuchet MS"/>
              <a:cs typeface="Trebuchet MS"/>
            </a:endParaRPr>
          </a:p>
          <a:p>
            <a:pPr marL="347345">
              <a:lnSpc>
                <a:spcPts val="2290"/>
              </a:lnSpc>
            </a:pPr>
            <a:r>
              <a:rPr dirty="0" sz="2000" spc="-114" b="1">
                <a:latin typeface="Trebuchet MS"/>
                <a:cs typeface="Trebuchet MS"/>
              </a:rPr>
              <a:t>Over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50%</a:t>
            </a:r>
            <a:r>
              <a:rPr dirty="0" sz="2000" spc="-150" b="1">
                <a:latin typeface="Trebuchet MS"/>
                <a:cs typeface="Trebuchet MS"/>
              </a:rPr>
              <a:t> </a:t>
            </a:r>
            <a:r>
              <a:rPr dirty="0" sz="2000" spc="-100" b="1">
                <a:latin typeface="Trebuchet MS"/>
                <a:cs typeface="Trebuchet MS"/>
              </a:rPr>
              <a:t>of</a:t>
            </a:r>
            <a:r>
              <a:rPr dirty="0" sz="2000" spc="-229" b="1">
                <a:latin typeface="Trebuchet MS"/>
                <a:cs typeface="Trebuchet MS"/>
              </a:rPr>
              <a:t> </a:t>
            </a:r>
            <a:r>
              <a:rPr dirty="0" sz="2000" spc="-70" b="1">
                <a:latin typeface="Trebuchet MS"/>
                <a:cs typeface="Trebuchet MS"/>
              </a:rPr>
              <a:t>smart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spc="-105" b="1">
                <a:latin typeface="Trebuchet MS"/>
                <a:cs typeface="Trebuchet MS"/>
              </a:rPr>
              <a:t>bin</a:t>
            </a:r>
            <a:r>
              <a:rPr dirty="0" sz="2000" spc="-210" b="1">
                <a:latin typeface="Trebuchet MS"/>
                <a:cs typeface="Trebuchet MS"/>
              </a:rPr>
              <a:t> </a:t>
            </a:r>
            <a:r>
              <a:rPr dirty="0" sz="2000" spc="-140" b="1">
                <a:latin typeface="Trebuchet MS"/>
                <a:cs typeface="Trebuchet MS"/>
              </a:rPr>
              <a:t>revenue</a:t>
            </a:r>
            <a:r>
              <a:rPr dirty="0" sz="2000" spc="-175" b="1">
                <a:latin typeface="Trebuchet MS"/>
                <a:cs typeface="Trebuchet MS"/>
              </a:rPr>
              <a:t> </a:t>
            </a:r>
            <a:r>
              <a:rPr dirty="0" sz="2000" spc="-100" b="1">
                <a:latin typeface="Trebuchet MS"/>
                <a:cs typeface="Trebuchet MS"/>
              </a:rPr>
              <a:t>already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-55" b="1">
                <a:latin typeface="Trebuchet MS"/>
                <a:cs typeface="Trebuchet MS"/>
              </a:rPr>
              <a:t>comes</a:t>
            </a:r>
            <a:r>
              <a:rPr dirty="0" sz="2000" spc="-190" b="1">
                <a:latin typeface="Trebuchet MS"/>
                <a:cs typeface="Trebuchet MS"/>
              </a:rPr>
              <a:t> </a:t>
            </a:r>
            <a:r>
              <a:rPr dirty="0" sz="2000" spc="-105" b="1">
                <a:latin typeface="Trebuchet MS"/>
                <a:cs typeface="Trebuchet MS"/>
              </a:rPr>
              <a:t>from</a:t>
            </a:r>
            <a:r>
              <a:rPr dirty="0" sz="2000" spc="-155" b="1">
                <a:latin typeface="Trebuchet MS"/>
                <a:cs typeface="Trebuchet MS"/>
              </a:rPr>
              <a:t> </a:t>
            </a:r>
            <a:r>
              <a:rPr dirty="0" sz="2000" spc="-90" b="1">
                <a:latin typeface="Trebuchet MS"/>
                <a:cs typeface="Trebuchet MS"/>
              </a:rPr>
              <a:t>commercial</a:t>
            </a:r>
            <a:r>
              <a:rPr dirty="0" sz="2000" spc="-14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deployments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ts val="2290"/>
              </a:lnSpc>
              <a:spcBef>
                <a:spcPts val="188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70" b="1">
                <a:latin typeface="Trebuchet MS"/>
                <a:cs typeface="Trebuchet MS"/>
              </a:rPr>
              <a:t>Municipal</a:t>
            </a:r>
            <a:r>
              <a:rPr dirty="0" sz="2000" spc="-245" b="1">
                <a:latin typeface="Trebuchet MS"/>
                <a:cs typeface="Trebuchet MS"/>
              </a:rPr>
              <a:t> </a:t>
            </a:r>
            <a:r>
              <a:rPr dirty="0" sz="2000" spc="465" b="1">
                <a:latin typeface="Trebuchet MS"/>
                <a:cs typeface="Trebuchet MS"/>
              </a:rPr>
              <a:t>s</a:t>
            </a:r>
            <a:r>
              <a:rPr dirty="0" sz="2000" spc="-175" b="1">
                <a:latin typeface="Trebuchet MS"/>
                <a:cs typeface="Trebuchet MS"/>
              </a:rPr>
              <a:t> </a:t>
            </a:r>
            <a:r>
              <a:rPr dirty="0" sz="2000" spc="-70" b="1">
                <a:latin typeface="Trebuchet MS"/>
                <a:cs typeface="Trebuchet MS"/>
              </a:rPr>
              <a:t>Smart</a:t>
            </a:r>
            <a:r>
              <a:rPr dirty="0" sz="2000" spc="-200" b="1">
                <a:latin typeface="Trebuchet MS"/>
                <a:cs typeface="Trebuchet MS"/>
              </a:rPr>
              <a:t> </a:t>
            </a:r>
            <a:r>
              <a:rPr dirty="0" sz="2000" spc="-55" b="1">
                <a:latin typeface="Trebuchet MS"/>
                <a:cs typeface="Trebuchet MS"/>
              </a:rPr>
              <a:t>City</a:t>
            </a:r>
            <a:r>
              <a:rPr dirty="0" sz="2000" spc="-26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Projects</a:t>
            </a:r>
            <a:endParaRPr sz="2000">
              <a:latin typeface="Trebuchet MS"/>
              <a:cs typeface="Trebuchet MS"/>
            </a:endParaRPr>
          </a:p>
          <a:p>
            <a:pPr marL="347345">
              <a:lnSpc>
                <a:spcPts val="2180"/>
              </a:lnSpc>
            </a:pPr>
            <a:r>
              <a:rPr dirty="0" sz="2000" spc="-90" b="1">
                <a:latin typeface="Trebuchet MS"/>
                <a:cs typeface="Trebuchet MS"/>
              </a:rPr>
              <a:t>Governments</a:t>
            </a:r>
            <a:r>
              <a:rPr dirty="0" sz="2000" spc="-195" b="1">
                <a:latin typeface="Trebuchet MS"/>
                <a:cs typeface="Trebuchet MS"/>
              </a:rPr>
              <a:t> </a:t>
            </a:r>
            <a:r>
              <a:rPr dirty="0" sz="2000" spc="-130" b="1">
                <a:latin typeface="Trebuchet MS"/>
                <a:cs typeface="Trebuchet MS"/>
              </a:rPr>
              <a:t>in</a:t>
            </a:r>
            <a:r>
              <a:rPr dirty="0" sz="2000" spc="-220" b="1">
                <a:latin typeface="Trebuchet MS"/>
                <a:cs typeface="Trebuchet MS"/>
              </a:rPr>
              <a:t> </a:t>
            </a:r>
            <a:r>
              <a:rPr dirty="0" sz="2000" spc="-90" b="1">
                <a:latin typeface="Trebuchet MS"/>
                <a:cs typeface="Trebuchet MS"/>
              </a:rPr>
              <a:t>India</a:t>
            </a:r>
            <a:r>
              <a:rPr dirty="0" sz="2000" spc="-160" b="1">
                <a:latin typeface="Trebuchet MS"/>
                <a:cs typeface="Trebuchet MS"/>
              </a:rPr>
              <a:t> </a:t>
            </a:r>
            <a:r>
              <a:rPr dirty="0" sz="2000" spc="-85" b="1">
                <a:latin typeface="Trebuchet MS"/>
                <a:cs typeface="Trebuchet MS"/>
              </a:rPr>
              <a:t>and</a:t>
            </a:r>
            <a:r>
              <a:rPr dirty="0" sz="2000" spc="-240" b="1">
                <a:latin typeface="Trebuchet MS"/>
                <a:cs typeface="Trebuchet MS"/>
              </a:rPr>
              <a:t> </a:t>
            </a:r>
            <a:r>
              <a:rPr dirty="0" sz="2000" spc="-75" b="1">
                <a:latin typeface="Trebuchet MS"/>
                <a:cs typeface="Trebuchet MS"/>
              </a:rPr>
              <a:t>globally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-114" b="1">
                <a:latin typeface="Trebuchet MS"/>
                <a:cs typeface="Trebuchet MS"/>
              </a:rPr>
              <a:t>are</a:t>
            </a:r>
            <a:r>
              <a:rPr dirty="0" sz="2000" spc="-180" b="1">
                <a:latin typeface="Trebuchet MS"/>
                <a:cs typeface="Trebuchet MS"/>
              </a:rPr>
              <a:t> </a:t>
            </a:r>
            <a:r>
              <a:rPr dirty="0" sz="2000" spc="-120" b="1">
                <a:latin typeface="Trebuchet MS"/>
                <a:cs typeface="Trebuchet MS"/>
              </a:rPr>
              <a:t>funding</a:t>
            </a:r>
            <a:r>
              <a:rPr dirty="0" sz="2000" spc="-165" b="1">
                <a:latin typeface="Trebuchet MS"/>
                <a:cs typeface="Trebuchet MS"/>
              </a:rPr>
              <a:t> </a:t>
            </a:r>
            <a:r>
              <a:rPr dirty="0" sz="2000" spc="-50" b="1">
                <a:latin typeface="Trebuchet MS"/>
                <a:cs typeface="Trebuchet MS"/>
              </a:rPr>
              <a:t>sensor-</a:t>
            </a:r>
            <a:r>
              <a:rPr dirty="0" sz="2000" spc="-100" b="1">
                <a:latin typeface="Trebuchet MS"/>
                <a:cs typeface="Trebuchet MS"/>
              </a:rPr>
              <a:t>enabled</a:t>
            </a:r>
            <a:r>
              <a:rPr dirty="0" sz="2000" spc="-155" b="1">
                <a:latin typeface="Trebuchet MS"/>
                <a:cs typeface="Trebuchet MS"/>
              </a:rPr>
              <a:t> </a:t>
            </a:r>
            <a:r>
              <a:rPr dirty="0" sz="2000" spc="-60" b="1">
                <a:latin typeface="Trebuchet MS"/>
                <a:cs typeface="Trebuchet MS"/>
              </a:rPr>
              <a:t>bins</a:t>
            </a:r>
            <a:r>
              <a:rPr dirty="0" sz="2000" spc="-190" b="1">
                <a:latin typeface="Trebuchet MS"/>
                <a:cs typeface="Trebuchet MS"/>
              </a:rPr>
              <a:t> </a:t>
            </a:r>
            <a:r>
              <a:rPr dirty="0" sz="2000" spc="-120" b="1">
                <a:latin typeface="Trebuchet MS"/>
                <a:cs typeface="Trebuchet MS"/>
              </a:rPr>
              <a:t>with</a:t>
            </a:r>
            <a:r>
              <a:rPr dirty="0" sz="2000" spc="-220" b="1">
                <a:latin typeface="Trebuchet MS"/>
                <a:cs typeface="Trebuchet MS"/>
              </a:rPr>
              <a:t> </a:t>
            </a:r>
            <a:r>
              <a:rPr dirty="0" sz="2000" spc="-105" b="1">
                <a:latin typeface="Trebuchet MS"/>
                <a:cs typeface="Trebuchet MS"/>
              </a:rPr>
              <a:t>automated</a:t>
            </a:r>
            <a:r>
              <a:rPr dirty="0" sz="2000" spc="-15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fill-</a:t>
            </a:r>
            <a:endParaRPr sz="2000">
              <a:latin typeface="Trebuchet MS"/>
              <a:cs typeface="Trebuchet MS"/>
            </a:endParaRPr>
          </a:p>
          <a:p>
            <a:pPr marL="298450">
              <a:lnSpc>
                <a:spcPts val="2290"/>
              </a:lnSpc>
            </a:pPr>
            <a:r>
              <a:rPr dirty="0" sz="2000" spc="-105" b="1">
                <a:latin typeface="Trebuchet MS"/>
                <a:cs typeface="Trebuchet MS"/>
              </a:rPr>
              <a:t>level</a:t>
            </a:r>
            <a:r>
              <a:rPr dirty="0" sz="2000" spc="-155" b="1">
                <a:latin typeface="Trebuchet MS"/>
                <a:cs typeface="Trebuchet MS"/>
              </a:rPr>
              <a:t> </a:t>
            </a:r>
            <a:r>
              <a:rPr dirty="0" sz="2000" spc="-70" b="1">
                <a:latin typeface="Trebuchet MS"/>
                <a:cs typeface="Trebuchet MS"/>
              </a:rPr>
              <a:t>analytics</a:t>
            </a:r>
            <a:r>
              <a:rPr dirty="0" sz="2000" spc="-190" b="1">
                <a:latin typeface="Trebuchet MS"/>
                <a:cs typeface="Trebuchet MS"/>
              </a:rPr>
              <a:t> </a:t>
            </a:r>
            <a:r>
              <a:rPr dirty="0" sz="2000" spc="-105" b="1">
                <a:latin typeface="Trebuchet MS"/>
                <a:cs typeface="Trebuchet MS"/>
              </a:rPr>
              <a:t>to</a:t>
            </a:r>
            <a:r>
              <a:rPr dirty="0" sz="2000" spc="-210" b="1">
                <a:latin typeface="Trebuchet MS"/>
                <a:cs typeface="Trebuchet MS"/>
              </a:rPr>
              <a:t> </a:t>
            </a:r>
            <a:r>
              <a:rPr dirty="0" sz="2000" spc="-114" b="1">
                <a:latin typeface="Trebuchet MS"/>
                <a:cs typeface="Trebuchet MS"/>
              </a:rPr>
              <a:t>reduce</a:t>
            </a:r>
            <a:r>
              <a:rPr dirty="0" sz="2000" spc="-180" b="1">
                <a:latin typeface="Trebuchet MS"/>
                <a:cs typeface="Trebuchet MS"/>
              </a:rPr>
              <a:t> </a:t>
            </a:r>
            <a:r>
              <a:rPr dirty="0" sz="2000" spc="-85" b="1">
                <a:latin typeface="Trebuchet MS"/>
                <a:cs typeface="Trebuchet MS"/>
              </a:rPr>
              <a:t>collection</a:t>
            </a:r>
            <a:r>
              <a:rPr dirty="0" sz="2000" spc="-215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costs</a:t>
            </a:r>
            <a:r>
              <a:rPr dirty="0" sz="2000" spc="-190" b="1">
                <a:latin typeface="Trebuchet MS"/>
                <a:cs typeface="Trebuchet MS"/>
              </a:rPr>
              <a:t> </a:t>
            </a:r>
            <a:r>
              <a:rPr dirty="0" sz="2000" spc="-120" b="1">
                <a:latin typeface="Trebuchet MS"/>
                <a:cs typeface="Trebuchet MS"/>
              </a:rPr>
              <a:t>by</a:t>
            </a:r>
            <a:r>
              <a:rPr dirty="0" sz="2000" spc="-175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~50%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ts val="2250"/>
              </a:lnSpc>
              <a:spcBef>
                <a:spcPts val="195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90" b="1">
                <a:latin typeface="Trebuchet MS"/>
                <a:cs typeface="Trebuchet MS"/>
              </a:rPr>
              <a:t>Educational</a:t>
            </a:r>
            <a:r>
              <a:rPr dirty="0" sz="2000" spc="-165" b="1">
                <a:latin typeface="Trebuchet MS"/>
                <a:cs typeface="Trebuchet MS"/>
              </a:rPr>
              <a:t> </a:t>
            </a:r>
            <a:r>
              <a:rPr dirty="0" sz="2000" spc="465" b="1">
                <a:latin typeface="Trebuchet MS"/>
                <a:cs typeface="Trebuchet MS"/>
              </a:rPr>
              <a:t>s</a:t>
            </a:r>
            <a:r>
              <a:rPr dirty="0" sz="2000" spc="-254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Institutional</a:t>
            </a:r>
            <a:endParaRPr sz="2000">
              <a:latin typeface="Trebuchet MS"/>
              <a:cs typeface="Trebuchet MS"/>
            </a:endParaRPr>
          </a:p>
          <a:p>
            <a:pPr marL="347345">
              <a:lnSpc>
                <a:spcPts val="2250"/>
              </a:lnSpc>
            </a:pPr>
            <a:r>
              <a:rPr dirty="0" sz="2000" spc="-75" b="1">
                <a:latin typeface="Trebuchet MS"/>
                <a:cs typeface="Trebuchet MS"/>
              </a:rPr>
              <a:t>Ideal</a:t>
            </a:r>
            <a:r>
              <a:rPr dirty="0" sz="2000" spc="-150" b="1">
                <a:latin typeface="Trebuchet MS"/>
                <a:cs typeface="Trebuchet MS"/>
              </a:rPr>
              <a:t> </a:t>
            </a:r>
            <a:r>
              <a:rPr dirty="0" sz="2000" spc="-140" b="1">
                <a:latin typeface="Trebuchet MS"/>
                <a:cs typeface="Trebuchet MS"/>
              </a:rPr>
              <a:t>for</a:t>
            </a:r>
            <a:r>
              <a:rPr dirty="0" sz="2000" spc="-204" b="1">
                <a:latin typeface="Trebuchet MS"/>
                <a:cs typeface="Trebuchet MS"/>
              </a:rPr>
              <a:t> </a:t>
            </a:r>
            <a:r>
              <a:rPr dirty="0" sz="2000" spc="-80" b="1">
                <a:latin typeface="Trebuchet MS"/>
                <a:cs typeface="Trebuchet MS"/>
              </a:rPr>
              <a:t>sustainability</a:t>
            </a:r>
            <a:r>
              <a:rPr dirty="0" sz="2000" spc="-175" b="1">
                <a:latin typeface="Trebuchet MS"/>
                <a:cs typeface="Trebuchet MS"/>
              </a:rPr>
              <a:t> </a:t>
            </a:r>
            <a:r>
              <a:rPr dirty="0" sz="2000" spc="-114" b="1">
                <a:latin typeface="Trebuchet MS"/>
                <a:cs typeface="Trebuchet MS"/>
              </a:rPr>
              <a:t>initiatives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spc="-95" b="1">
                <a:latin typeface="Trebuchet MS"/>
                <a:cs typeface="Trebuchet MS"/>
              </a:rPr>
              <a:t>in</a:t>
            </a:r>
            <a:r>
              <a:rPr dirty="0" sz="2000" spc="-220" b="1">
                <a:latin typeface="Trebuchet MS"/>
                <a:cs typeface="Trebuchet MS"/>
              </a:rPr>
              <a:t> </a:t>
            </a:r>
            <a:r>
              <a:rPr dirty="0" sz="2000" spc="-55" b="1">
                <a:latin typeface="Trebuchet MS"/>
                <a:cs typeface="Trebuchet MS"/>
              </a:rPr>
              <a:t>schools,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spc="-85" b="1">
                <a:latin typeface="Trebuchet MS"/>
                <a:cs typeface="Trebuchet MS"/>
              </a:rPr>
              <a:t>hostels,</a:t>
            </a:r>
            <a:r>
              <a:rPr dirty="0" sz="2000" spc="-105" b="1">
                <a:latin typeface="Trebuchet MS"/>
                <a:cs typeface="Trebuchet MS"/>
              </a:rPr>
              <a:t> and</a:t>
            </a:r>
            <a:r>
              <a:rPr dirty="0" sz="2000" spc="-155" b="1">
                <a:latin typeface="Trebuchet MS"/>
                <a:cs typeface="Trebuchet MS"/>
              </a:rPr>
              <a:t> </a:t>
            </a:r>
            <a:r>
              <a:rPr dirty="0" sz="2000" spc="-60" b="1">
                <a:latin typeface="Trebuchet MS"/>
                <a:cs typeface="Trebuchet MS"/>
              </a:rPr>
              <a:t>campus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dining.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0"/>
            <a:ext cx="9763125" cy="6858000"/>
            <a:chOff x="1028700" y="0"/>
            <a:chExt cx="976312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0"/>
              <a:ext cx="9763125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0425" y="38036"/>
              <a:ext cx="976312" cy="8048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38295" y="133349"/>
            <a:ext cx="4321175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0" b="1">
                <a:latin typeface="Trebuchet MS"/>
                <a:cs typeface="Trebuchet MS"/>
              </a:rPr>
              <a:t>Future</a:t>
            </a:r>
            <a:r>
              <a:rPr dirty="0" spc="-325" b="1">
                <a:latin typeface="Trebuchet MS"/>
                <a:cs typeface="Trebuchet MS"/>
              </a:rPr>
              <a:t> </a:t>
            </a:r>
            <a:r>
              <a:rPr dirty="0" spc="-105" b="1">
                <a:latin typeface="Trebuchet MS"/>
                <a:cs typeface="Trebuchet MS"/>
              </a:rPr>
              <a:t>Vision</a:t>
            </a:r>
            <a:r>
              <a:rPr dirty="0" spc="-305" b="1">
                <a:latin typeface="Trebuchet MS"/>
                <a:cs typeface="Trebuchet MS"/>
              </a:rPr>
              <a:t> </a:t>
            </a:r>
            <a:r>
              <a:rPr dirty="0" spc="665" b="1">
                <a:latin typeface="Trebuchet MS"/>
                <a:cs typeface="Trebuchet MS"/>
              </a:rPr>
              <a:t>s</a:t>
            </a:r>
            <a:r>
              <a:rPr dirty="0" spc="-290" b="1">
                <a:latin typeface="Trebuchet MS"/>
                <a:cs typeface="Trebuchet MS"/>
              </a:rPr>
              <a:t> </a:t>
            </a:r>
            <a:r>
              <a:rPr dirty="0" spc="-135" b="1">
                <a:latin typeface="Trebuchet MS"/>
                <a:cs typeface="Trebuchet MS"/>
              </a:rPr>
              <a:t>Next</a:t>
            </a:r>
            <a:r>
              <a:rPr dirty="0" spc="-305" b="1">
                <a:latin typeface="Trebuchet MS"/>
                <a:cs typeface="Trebuchet MS"/>
              </a:rPr>
              <a:t> </a:t>
            </a:r>
            <a:r>
              <a:rPr dirty="0" spc="-10" b="1">
                <a:latin typeface="Trebuchet MS"/>
                <a:cs typeface="Trebuchet MS"/>
              </a:rPr>
              <a:t>Steps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685800" y="895286"/>
            <a:ext cx="719455" cy="2957830"/>
            <a:chOff x="685800" y="895286"/>
            <a:chExt cx="719455" cy="295783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895286"/>
              <a:ext cx="719137" cy="59531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800" y="3257486"/>
              <a:ext cx="719137" cy="595312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848042" y="857910"/>
            <a:ext cx="8900160" cy="531431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443230">
              <a:lnSpc>
                <a:spcPct val="100000"/>
              </a:lnSpc>
              <a:spcBef>
                <a:spcPts val="1030"/>
              </a:spcBef>
            </a:pPr>
            <a:r>
              <a:rPr dirty="0" sz="2150" spc="-140" b="1">
                <a:latin typeface="Trebuchet MS"/>
                <a:cs typeface="Trebuchet MS"/>
              </a:rPr>
              <a:t>Future </a:t>
            </a:r>
            <a:r>
              <a:rPr dirty="0" sz="2150" spc="-10" b="1">
                <a:latin typeface="Trebuchet MS"/>
                <a:cs typeface="Trebuchet MS"/>
              </a:rPr>
              <a:t>Upgrades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290"/>
              </a:lnSpc>
              <a:spcBef>
                <a:spcPts val="875"/>
              </a:spcBef>
            </a:pPr>
            <a:r>
              <a:rPr dirty="0" sz="2000" spc="-125" b="1">
                <a:latin typeface="Trebuchet MS"/>
                <a:cs typeface="Trebuchet MS"/>
              </a:rPr>
              <a:t>IoT</a:t>
            </a:r>
            <a:r>
              <a:rPr dirty="0" sz="2000" spc="-225" b="1">
                <a:latin typeface="Trebuchet MS"/>
                <a:cs typeface="Trebuchet MS"/>
              </a:rPr>
              <a:t> </a:t>
            </a:r>
            <a:r>
              <a:rPr dirty="0" sz="2000" spc="-95" b="1">
                <a:latin typeface="Trebuchet MS"/>
                <a:cs typeface="Trebuchet MS"/>
              </a:rPr>
              <a:t>Monitoring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Platform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18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140">
                <a:latin typeface="Trebuchet MS"/>
                <a:cs typeface="Trebuchet MS"/>
              </a:rPr>
              <a:t>Integrate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monitor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fill-</a:t>
            </a:r>
            <a:r>
              <a:rPr dirty="0" sz="2000" spc="-105">
                <a:latin typeface="Trebuchet MS"/>
                <a:cs typeface="Trebuchet MS"/>
              </a:rPr>
              <a:t>levels,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chamber</a:t>
            </a:r>
            <a:r>
              <a:rPr dirty="0" sz="2000" spc="-125">
                <a:latin typeface="Trebuchet MS"/>
                <a:cs typeface="Trebuchet MS"/>
              </a:rPr>
              <a:t> temperatures,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and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compost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progress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remotely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dirty="0" sz="2000" spc="-45" b="1">
                <a:latin typeface="Trebuchet MS"/>
                <a:cs typeface="Trebuchet MS"/>
              </a:rPr>
              <a:t>Solar-</a:t>
            </a:r>
            <a:r>
              <a:rPr dirty="0" sz="2000" spc="-114" b="1">
                <a:latin typeface="Trebuchet MS"/>
                <a:cs typeface="Trebuchet MS"/>
              </a:rPr>
              <a:t>Powered</a:t>
            </a:r>
            <a:r>
              <a:rPr dirty="0" sz="2000" spc="-17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Operation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14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70">
                <a:latin typeface="Trebuchet MS"/>
                <a:cs typeface="Trebuchet MS"/>
              </a:rPr>
              <a:t>Add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solar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panels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and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battery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for </a:t>
            </a:r>
            <a:r>
              <a:rPr dirty="0" sz="2000" spc="-130">
                <a:latin typeface="Trebuchet MS"/>
                <a:cs typeface="Trebuchet MS"/>
              </a:rPr>
              <a:t>off-</a:t>
            </a:r>
            <a:r>
              <a:rPr dirty="0" sz="2000" spc="-155">
                <a:latin typeface="Trebuchet MS"/>
                <a:cs typeface="Trebuchet MS"/>
              </a:rPr>
              <a:t>grid,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eco-</a:t>
            </a:r>
            <a:r>
              <a:rPr dirty="0" sz="2000" spc="-125">
                <a:latin typeface="Trebuchet MS"/>
                <a:cs typeface="Trebuchet MS"/>
              </a:rPr>
              <a:t>friendly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autonomy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80"/>
              </a:lnSpc>
            </a:pPr>
            <a:r>
              <a:rPr dirty="0" sz="2000" spc="-85" b="1">
                <a:latin typeface="Trebuchet MS"/>
                <a:cs typeface="Trebuchet MS"/>
              </a:rPr>
              <a:t>Auto-</a:t>
            </a:r>
            <a:r>
              <a:rPr dirty="0" sz="2000" spc="-45" b="1">
                <a:latin typeface="Trebuchet MS"/>
                <a:cs typeface="Trebuchet MS"/>
              </a:rPr>
              <a:t>Compost-</a:t>
            </a:r>
            <a:r>
              <a:rPr dirty="0" sz="2000" spc="-85" b="1">
                <a:latin typeface="Trebuchet MS"/>
                <a:cs typeface="Trebuchet MS"/>
              </a:rPr>
              <a:t>Brick</a:t>
            </a:r>
            <a:r>
              <a:rPr dirty="0" sz="2000" spc="-110" b="1">
                <a:latin typeface="Trebuchet MS"/>
                <a:cs typeface="Trebuchet MS"/>
              </a:rPr>
              <a:t> </a:t>
            </a:r>
            <a:r>
              <a:rPr dirty="0" sz="2000" spc="-45" b="1">
                <a:latin typeface="Trebuchet MS"/>
                <a:cs typeface="Trebuchet MS"/>
              </a:rPr>
              <a:t>Press</a:t>
            </a:r>
            <a:r>
              <a:rPr dirty="0" sz="2000" spc="-15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Module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29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65">
                <a:latin typeface="Trebuchet MS"/>
                <a:cs typeface="Trebuchet MS"/>
              </a:rPr>
              <a:t>Compact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hydraulic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press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converts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compost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into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bricks</a:t>
            </a:r>
            <a:endParaRPr sz="2000">
              <a:latin typeface="Trebuchet MS"/>
              <a:cs typeface="Trebuchet MS"/>
            </a:endParaRPr>
          </a:p>
          <a:p>
            <a:pPr marL="443230">
              <a:lnSpc>
                <a:spcPct val="100000"/>
              </a:lnSpc>
              <a:spcBef>
                <a:spcPts val="1955"/>
              </a:spcBef>
            </a:pPr>
            <a:r>
              <a:rPr dirty="0" sz="2150" spc="-75" b="1">
                <a:latin typeface="Trebuchet MS"/>
                <a:cs typeface="Trebuchet MS"/>
              </a:rPr>
              <a:t>Next</a:t>
            </a:r>
            <a:r>
              <a:rPr dirty="0" sz="2150" spc="-229" b="1">
                <a:latin typeface="Trebuchet MS"/>
                <a:cs typeface="Trebuchet MS"/>
              </a:rPr>
              <a:t> </a:t>
            </a:r>
            <a:r>
              <a:rPr dirty="0" sz="2150" spc="-10" b="1">
                <a:latin typeface="Trebuchet MS"/>
                <a:cs typeface="Trebuchet MS"/>
              </a:rPr>
              <a:t>Steps</a:t>
            </a:r>
            <a:endParaRPr sz="2150">
              <a:latin typeface="Trebuchet MS"/>
              <a:cs typeface="Trebuchet MS"/>
            </a:endParaRPr>
          </a:p>
          <a:p>
            <a:pPr marL="100965" indent="-96520">
              <a:lnSpc>
                <a:spcPct val="100000"/>
              </a:lnSpc>
              <a:spcBef>
                <a:spcPts val="95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85" b="1">
                <a:latin typeface="Trebuchet MS"/>
                <a:cs typeface="Trebuchet MS"/>
              </a:rPr>
              <a:t>Develop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465" b="1">
                <a:latin typeface="Trebuchet MS"/>
                <a:cs typeface="Trebuchet MS"/>
              </a:rPr>
              <a:t>s</a:t>
            </a:r>
            <a:r>
              <a:rPr dirty="0" sz="2000" spc="-175" b="1">
                <a:latin typeface="Trebuchet MS"/>
                <a:cs typeface="Trebuchet MS"/>
              </a:rPr>
              <a:t> </a:t>
            </a:r>
            <a:r>
              <a:rPr dirty="0" sz="2000" spc="-55" b="1">
                <a:latin typeface="Trebuchet MS"/>
                <a:cs typeface="Trebuchet MS"/>
              </a:rPr>
              <a:t>assemble</a:t>
            </a:r>
            <a:r>
              <a:rPr dirty="0" sz="2000" spc="-195" b="1">
                <a:latin typeface="Trebuchet MS"/>
                <a:cs typeface="Trebuchet MS"/>
              </a:rPr>
              <a:t> </a:t>
            </a:r>
            <a:r>
              <a:rPr dirty="0" sz="2000" spc="-100" b="1">
                <a:latin typeface="Trebuchet MS"/>
                <a:cs typeface="Trebuchet MS"/>
              </a:rPr>
              <a:t>enhanced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prototype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29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70">
                <a:latin typeface="Trebuchet MS"/>
                <a:cs typeface="Trebuchet MS"/>
              </a:rPr>
              <a:t>Embed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IoT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sensors,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solar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panel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interface,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and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press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module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29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90" b="1">
                <a:latin typeface="Trebuchet MS"/>
                <a:cs typeface="Trebuchet MS"/>
              </a:rPr>
              <a:t>Pilot</a:t>
            </a:r>
            <a:r>
              <a:rPr dirty="0" sz="2000" spc="-19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testing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29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60">
                <a:latin typeface="Trebuchet MS"/>
                <a:cs typeface="Trebuchet MS"/>
              </a:rPr>
              <a:t>Conduct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real-</a:t>
            </a:r>
            <a:r>
              <a:rPr dirty="0" sz="2000" spc="-105">
                <a:latin typeface="Trebuchet MS"/>
                <a:cs typeface="Trebuchet MS"/>
              </a:rPr>
              <a:t>world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trials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in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residences,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offices,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or </a:t>
            </a:r>
            <a:r>
              <a:rPr dirty="0" sz="2000" spc="-10">
                <a:latin typeface="Trebuchet MS"/>
                <a:cs typeface="Trebuchet MS"/>
              </a:rPr>
              <a:t>hostels</a:t>
            </a:r>
            <a:endParaRPr sz="2000">
              <a:latin typeface="Trebuchet MS"/>
              <a:cs typeface="Trebuchet MS"/>
            </a:endParaRPr>
          </a:p>
          <a:p>
            <a:pPr marL="100965" indent="-97155">
              <a:lnSpc>
                <a:spcPts val="229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130" b="1">
                <a:latin typeface="Trebuchet MS"/>
                <a:cs typeface="Trebuchet MS"/>
              </a:rPr>
              <a:t>Iterate</a:t>
            </a:r>
            <a:r>
              <a:rPr dirty="0" sz="2000" spc="-204" b="1">
                <a:latin typeface="Trebuchet MS"/>
                <a:cs typeface="Trebuchet MS"/>
              </a:rPr>
              <a:t> </a:t>
            </a:r>
            <a:r>
              <a:rPr dirty="0" sz="2000" spc="465" b="1">
                <a:latin typeface="Trebuchet MS"/>
                <a:cs typeface="Trebuchet MS"/>
              </a:rPr>
              <a:t>s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optimize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29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114">
                <a:latin typeface="Trebuchet MS"/>
                <a:cs typeface="Trebuchet MS"/>
              </a:rPr>
              <a:t>Improve </a:t>
            </a:r>
            <a:r>
              <a:rPr dirty="0" sz="2000" spc="-110">
                <a:latin typeface="Trebuchet MS"/>
                <a:cs typeface="Trebuchet MS"/>
              </a:rPr>
              <a:t>power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efficiency,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press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durability,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and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data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UI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29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90" b="1">
                <a:latin typeface="Trebuchet MS"/>
                <a:cs typeface="Trebuchet MS"/>
              </a:rPr>
              <a:t>Engage</a:t>
            </a:r>
            <a:r>
              <a:rPr dirty="0" sz="2000" spc="-19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stakeholders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125">
                <a:latin typeface="Trebuchet MS"/>
                <a:cs typeface="Trebuchet MS"/>
              </a:rPr>
              <a:t>Partner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with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campus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councils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or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smart-</a:t>
            </a:r>
            <a:r>
              <a:rPr dirty="0" sz="2000" spc="-120">
                <a:latin typeface="Trebuchet MS"/>
                <a:cs typeface="Trebuchet MS"/>
              </a:rPr>
              <a:t>city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programs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for </a:t>
            </a:r>
            <a:r>
              <a:rPr dirty="0" sz="2000" spc="-125">
                <a:latin typeface="Trebuchet MS"/>
                <a:cs typeface="Trebuchet MS"/>
              </a:rPr>
              <a:t>formal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pilots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4125" y="0"/>
              <a:ext cx="9667875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67550" cy="68580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50" y="4800663"/>
              <a:ext cx="785812" cy="642937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031875" y="1449387"/>
            <a:ext cx="3639820" cy="44811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469900" marR="204470" indent="-457834">
              <a:lnSpc>
                <a:spcPts val="2250"/>
              </a:lnSpc>
              <a:spcBef>
                <a:spcPts val="400"/>
              </a:spcBef>
            </a:pPr>
            <a:r>
              <a:rPr dirty="0" sz="2100" spc="-110">
                <a:latin typeface="Trebuchet MS"/>
                <a:cs typeface="Trebuchet MS"/>
              </a:rPr>
              <a:t>Problem</a:t>
            </a:r>
            <a:r>
              <a:rPr dirty="0" sz="2100" spc="-175">
                <a:latin typeface="Trebuchet MS"/>
                <a:cs typeface="Trebuchet MS"/>
              </a:rPr>
              <a:t> </a:t>
            </a:r>
            <a:r>
              <a:rPr dirty="0" sz="2100" spc="-105">
                <a:latin typeface="Trebuchet MS"/>
                <a:cs typeface="Trebuchet MS"/>
              </a:rPr>
              <a:t>Worth</a:t>
            </a:r>
            <a:r>
              <a:rPr dirty="0" sz="2100" spc="-235">
                <a:latin typeface="Trebuchet MS"/>
                <a:cs typeface="Trebuchet MS"/>
              </a:rPr>
              <a:t> </a:t>
            </a:r>
            <a:r>
              <a:rPr dirty="0" sz="2100" spc="-85">
                <a:latin typeface="Trebuchet MS"/>
                <a:cs typeface="Trebuchet MS"/>
              </a:rPr>
              <a:t>Solving</a:t>
            </a:r>
            <a:r>
              <a:rPr dirty="0" sz="2100" spc="-165">
                <a:latin typeface="Trebuchet MS"/>
                <a:cs typeface="Trebuchet MS"/>
              </a:rPr>
              <a:t> </a:t>
            </a:r>
            <a:r>
              <a:rPr dirty="0" sz="2100" spc="-80">
                <a:latin typeface="Trebuchet MS"/>
                <a:cs typeface="Trebuchet MS"/>
              </a:rPr>
              <a:t>Waste</a:t>
            </a:r>
            <a:r>
              <a:rPr dirty="0" sz="2100" spc="-210">
                <a:latin typeface="Trebuchet MS"/>
                <a:cs typeface="Trebuchet MS"/>
              </a:rPr>
              <a:t> </a:t>
            </a:r>
            <a:r>
              <a:rPr dirty="0" sz="2100" spc="-25">
                <a:latin typeface="Trebuchet MS"/>
                <a:cs typeface="Trebuchet MS"/>
              </a:rPr>
              <a:t>is </a:t>
            </a:r>
            <a:r>
              <a:rPr dirty="0" sz="2100" spc="-135">
                <a:latin typeface="Trebuchet MS"/>
                <a:cs typeface="Trebuchet MS"/>
              </a:rPr>
              <a:t>often</a:t>
            </a:r>
            <a:r>
              <a:rPr dirty="0" sz="2100" spc="-240">
                <a:latin typeface="Trebuchet MS"/>
                <a:cs typeface="Trebuchet MS"/>
              </a:rPr>
              <a:t> </a:t>
            </a:r>
            <a:r>
              <a:rPr dirty="0" sz="2100" spc="-60">
                <a:latin typeface="Trebuchet MS"/>
                <a:cs typeface="Trebuchet MS"/>
              </a:rPr>
              <a:t>disposed</a:t>
            </a:r>
            <a:r>
              <a:rPr dirty="0" sz="2100" spc="-190">
                <a:latin typeface="Trebuchet MS"/>
                <a:cs typeface="Trebuchet MS"/>
              </a:rPr>
              <a:t> </a:t>
            </a:r>
            <a:r>
              <a:rPr dirty="0" sz="2100" spc="-145">
                <a:latin typeface="Trebuchet MS"/>
                <a:cs typeface="Trebuchet MS"/>
              </a:rPr>
              <a:t>of</a:t>
            </a:r>
            <a:r>
              <a:rPr dirty="0" sz="2100" spc="-21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without </a:t>
            </a:r>
            <a:r>
              <a:rPr dirty="0" sz="2100" spc="-135">
                <a:latin typeface="Trebuchet MS"/>
                <a:cs typeface="Trebuchet MS"/>
              </a:rPr>
              <a:t>segregation,leading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-25">
                <a:latin typeface="Trebuchet MS"/>
                <a:cs typeface="Trebuchet MS"/>
              </a:rPr>
              <a:t>to:</a:t>
            </a:r>
            <a:endParaRPr sz="2100">
              <a:latin typeface="Trebuchet MS"/>
              <a:cs typeface="Trebuchet MS"/>
            </a:endParaRPr>
          </a:p>
          <a:p>
            <a:pPr marL="520700" marR="819785" indent="101600">
              <a:lnSpc>
                <a:spcPct val="178800"/>
              </a:lnSpc>
              <a:spcBef>
                <a:spcPts val="55"/>
              </a:spcBef>
            </a:pPr>
            <a:r>
              <a:rPr dirty="0" sz="2100" spc="-120">
                <a:latin typeface="Trebuchet MS"/>
                <a:cs typeface="Trebuchet MS"/>
              </a:rPr>
              <a:t>Overflowing</a:t>
            </a:r>
            <a:r>
              <a:rPr dirty="0" sz="2100" spc="-200">
                <a:latin typeface="Trebuchet MS"/>
                <a:cs typeface="Trebuchet MS"/>
              </a:rPr>
              <a:t> </a:t>
            </a:r>
            <a:r>
              <a:rPr dirty="0" sz="2100" spc="-90">
                <a:latin typeface="Trebuchet MS"/>
                <a:cs typeface="Trebuchet MS"/>
              </a:rPr>
              <a:t>landfills </a:t>
            </a:r>
            <a:r>
              <a:rPr dirty="0" sz="2100" spc="-125">
                <a:latin typeface="Trebuchet MS"/>
                <a:cs typeface="Trebuchet MS"/>
              </a:rPr>
              <a:t>Improper</a:t>
            </a:r>
            <a:r>
              <a:rPr dirty="0" sz="2100" spc="-18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recycling</a:t>
            </a:r>
            <a:endParaRPr sz="2100">
              <a:latin typeface="Trebuchet MS"/>
              <a:cs typeface="Trebuchet MS"/>
            </a:endParaRPr>
          </a:p>
          <a:p>
            <a:pPr marL="469900" marR="1024255" indent="50800">
              <a:lnSpc>
                <a:spcPts val="2250"/>
              </a:lnSpc>
              <a:spcBef>
                <a:spcPts val="2360"/>
              </a:spcBef>
            </a:pPr>
            <a:r>
              <a:rPr dirty="0" sz="2100" spc="-10">
                <a:latin typeface="Trebuchet MS"/>
                <a:cs typeface="Trebuchet MS"/>
              </a:rPr>
              <a:t>Missed</a:t>
            </a:r>
            <a:r>
              <a:rPr dirty="0" sz="2100" spc="-300">
                <a:latin typeface="Trebuchet MS"/>
                <a:cs typeface="Trebuchet MS"/>
              </a:rPr>
              <a:t> </a:t>
            </a:r>
            <a:r>
              <a:rPr dirty="0" sz="2100" spc="-75">
                <a:latin typeface="Trebuchet MS"/>
                <a:cs typeface="Trebuchet MS"/>
              </a:rPr>
              <a:t>composting </a:t>
            </a:r>
            <a:r>
              <a:rPr dirty="0" sz="2100" spc="-40">
                <a:latin typeface="Trebuchet MS"/>
                <a:cs typeface="Trebuchet MS"/>
              </a:rPr>
              <a:t>opportunities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2100">
              <a:latin typeface="Trebuchet MS"/>
              <a:cs typeface="Trebuchet MS"/>
            </a:endParaRPr>
          </a:p>
          <a:p>
            <a:pPr marL="494030">
              <a:lnSpc>
                <a:spcPts val="2715"/>
              </a:lnSpc>
            </a:pPr>
            <a:r>
              <a:rPr dirty="0" sz="2400" spc="-45">
                <a:latin typeface="Trebuchet MS"/>
                <a:cs typeface="Trebuchet MS"/>
              </a:rPr>
              <a:t>Over</a:t>
            </a:r>
            <a:r>
              <a:rPr dirty="0" sz="2400" spc="-254">
                <a:latin typeface="Trebuchet MS"/>
                <a:cs typeface="Trebuchet MS"/>
              </a:rPr>
              <a:t> </a:t>
            </a:r>
            <a:r>
              <a:rPr dirty="0" sz="2400" spc="190">
                <a:latin typeface="Trebuchet MS"/>
                <a:cs typeface="Trebuchet MS"/>
              </a:rPr>
              <a:t>70%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of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Indian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590"/>
              </a:lnSpc>
            </a:pPr>
            <a:r>
              <a:rPr dirty="0" sz="2400">
                <a:latin typeface="Trebuchet MS"/>
                <a:cs typeface="Trebuchet MS"/>
              </a:rPr>
              <a:t>households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don't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segregate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55"/>
              </a:lnSpc>
            </a:pPr>
            <a:r>
              <a:rPr dirty="0" sz="2400" spc="-30">
                <a:latin typeface="Trebuchet MS"/>
                <a:cs typeface="Trebuchet MS"/>
              </a:rPr>
              <a:t>waste</a:t>
            </a:r>
            <a:r>
              <a:rPr dirty="0" sz="2400" spc="-2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properly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1376045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latin typeface="Calibri"/>
                <a:cs typeface="Calibri"/>
              </a:rPr>
              <a:t>What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if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7350" y="447611"/>
            <a:ext cx="1033462" cy="87153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494789" y="1443037"/>
            <a:ext cx="7861934" cy="8401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3190"/>
              </a:lnSpc>
              <a:spcBef>
                <a:spcPts val="125"/>
              </a:spcBef>
            </a:pPr>
            <a:r>
              <a:rPr dirty="0" sz="2750" spc="-10">
                <a:solidFill>
                  <a:srgbClr val="0D2841"/>
                </a:solidFill>
                <a:latin typeface="Trebuchet MS"/>
                <a:cs typeface="Trebuchet MS"/>
              </a:rPr>
              <a:t>"A</a:t>
            </a:r>
            <a:r>
              <a:rPr dirty="0" sz="2750" spc="-31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95">
                <a:solidFill>
                  <a:srgbClr val="0D2841"/>
                </a:solidFill>
                <a:latin typeface="Trebuchet MS"/>
                <a:cs typeface="Trebuchet MS"/>
              </a:rPr>
              <a:t>smart</a:t>
            </a:r>
            <a:r>
              <a:rPr dirty="0" sz="2750" spc="-21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150">
                <a:solidFill>
                  <a:srgbClr val="0D2841"/>
                </a:solidFill>
                <a:latin typeface="Trebuchet MS"/>
                <a:cs typeface="Trebuchet MS"/>
              </a:rPr>
              <a:t>bin</a:t>
            </a:r>
            <a:r>
              <a:rPr dirty="0" sz="2750" spc="-25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185">
                <a:solidFill>
                  <a:srgbClr val="0D2841"/>
                </a:solidFill>
                <a:latin typeface="Trebuchet MS"/>
                <a:cs typeface="Trebuchet MS"/>
              </a:rPr>
              <a:t>that</a:t>
            </a:r>
            <a:r>
              <a:rPr dirty="0" sz="2750" spc="-22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40">
                <a:solidFill>
                  <a:srgbClr val="0D2841"/>
                </a:solidFill>
                <a:latin typeface="Trebuchet MS"/>
                <a:cs typeface="Trebuchet MS"/>
              </a:rPr>
              <a:t>senses,</a:t>
            </a:r>
            <a:r>
              <a:rPr dirty="0" sz="2750" spc="-28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35">
                <a:solidFill>
                  <a:srgbClr val="0D2841"/>
                </a:solidFill>
                <a:latin typeface="Trebuchet MS"/>
                <a:cs typeface="Trebuchet MS"/>
              </a:rPr>
              <a:t>sorts</a:t>
            </a:r>
            <a:r>
              <a:rPr dirty="0" sz="2750" spc="-28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11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dirty="0" sz="2750" spc="-21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95">
                <a:solidFill>
                  <a:srgbClr val="0D2841"/>
                </a:solidFill>
                <a:latin typeface="Trebuchet MS"/>
                <a:cs typeface="Trebuchet MS"/>
              </a:rPr>
              <a:t>starts</a:t>
            </a:r>
            <a:r>
              <a:rPr dirty="0" sz="2750" spc="-20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90">
                <a:solidFill>
                  <a:srgbClr val="0D2841"/>
                </a:solidFill>
                <a:latin typeface="Trebuchet MS"/>
                <a:cs typeface="Trebuchet MS"/>
              </a:rPr>
              <a:t>composting</a:t>
            </a:r>
            <a:r>
              <a:rPr dirty="0" sz="2750" spc="-18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210">
                <a:solidFill>
                  <a:srgbClr val="0D2841"/>
                </a:solidFill>
                <a:latin typeface="Trebuchet MS"/>
                <a:cs typeface="Trebuchet MS"/>
              </a:rPr>
              <a:t>–</a:t>
            </a:r>
            <a:endParaRPr sz="2750">
              <a:latin typeface="Trebuchet MS"/>
              <a:cs typeface="Trebuchet MS"/>
            </a:endParaRPr>
          </a:p>
          <a:p>
            <a:pPr algn="ctr" marL="1905">
              <a:lnSpc>
                <a:spcPts val="3190"/>
              </a:lnSpc>
            </a:pPr>
            <a:r>
              <a:rPr dirty="0" sz="2750" spc="-110">
                <a:solidFill>
                  <a:srgbClr val="0D2841"/>
                </a:solidFill>
                <a:latin typeface="Trebuchet MS"/>
                <a:cs typeface="Trebuchet MS"/>
              </a:rPr>
              <a:t>all</a:t>
            </a:r>
            <a:r>
              <a:rPr dirty="0" sz="2750" spc="-27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165">
                <a:solidFill>
                  <a:srgbClr val="0D2841"/>
                </a:solidFill>
                <a:latin typeface="Trebuchet MS"/>
                <a:cs typeface="Trebuchet MS"/>
              </a:rPr>
              <a:t>before</a:t>
            </a:r>
            <a:r>
              <a:rPr dirty="0" sz="2750" spc="-22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114">
                <a:solidFill>
                  <a:srgbClr val="0D2841"/>
                </a:solidFill>
                <a:latin typeface="Trebuchet MS"/>
                <a:cs typeface="Trebuchet MS"/>
              </a:rPr>
              <a:t>you</a:t>
            </a:r>
            <a:r>
              <a:rPr dirty="0" sz="2750" spc="-25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114">
                <a:solidFill>
                  <a:srgbClr val="0D2841"/>
                </a:solidFill>
                <a:latin typeface="Trebuchet MS"/>
                <a:cs typeface="Trebuchet MS"/>
              </a:rPr>
              <a:t>walk</a:t>
            </a:r>
            <a:r>
              <a:rPr dirty="0" sz="2750" spc="-31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750" spc="-10">
                <a:solidFill>
                  <a:srgbClr val="0D2841"/>
                </a:solidFill>
                <a:latin typeface="Trebuchet MS"/>
                <a:cs typeface="Trebuchet MS"/>
              </a:rPr>
              <a:t>away"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14601" y="3223323"/>
            <a:ext cx="7165975" cy="1936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45">
                <a:solidFill>
                  <a:srgbClr val="0D2841"/>
                </a:solidFill>
                <a:latin typeface="Trebuchet MS"/>
                <a:cs typeface="Trebuchet MS"/>
              </a:rPr>
              <a:t>Automatically</a:t>
            </a:r>
            <a:r>
              <a:rPr dirty="0" sz="2000" spc="-12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0D2841"/>
                </a:solidFill>
                <a:latin typeface="Trebuchet MS"/>
                <a:cs typeface="Trebuchet MS"/>
              </a:rPr>
              <a:t>classifies</a:t>
            </a:r>
            <a:r>
              <a:rPr dirty="0" sz="2000" spc="-19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0D2841"/>
                </a:solidFill>
                <a:latin typeface="Trebuchet MS"/>
                <a:cs typeface="Trebuchet MS"/>
              </a:rPr>
              <a:t>bio-</a:t>
            </a:r>
            <a:r>
              <a:rPr dirty="0" sz="2000" spc="-60">
                <a:solidFill>
                  <a:srgbClr val="0D2841"/>
                </a:solidFill>
                <a:latin typeface="Trebuchet MS"/>
                <a:cs typeface="Trebuchet MS"/>
              </a:rPr>
              <a:t>waste,</a:t>
            </a:r>
            <a:r>
              <a:rPr dirty="0" sz="2000" spc="-16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0D2841"/>
                </a:solidFill>
                <a:latin typeface="Trebuchet MS"/>
                <a:cs typeface="Trebuchet MS"/>
              </a:rPr>
              <a:t>e-</a:t>
            </a:r>
            <a:r>
              <a:rPr dirty="0" sz="2000" spc="-20">
                <a:solidFill>
                  <a:srgbClr val="0D2841"/>
                </a:solidFill>
                <a:latin typeface="Trebuchet MS"/>
                <a:cs typeface="Trebuchet MS"/>
              </a:rPr>
              <a:t>waste</a:t>
            </a:r>
            <a:r>
              <a:rPr dirty="0" sz="2000" spc="-20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dirty="0" sz="2000" spc="-11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0D2841"/>
                </a:solidFill>
                <a:latin typeface="Trebuchet MS"/>
                <a:cs typeface="Trebuchet MS"/>
              </a:rPr>
              <a:t>dry</a:t>
            </a:r>
            <a:r>
              <a:rPr dirty="0" sz="2000" spc="-20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recyclables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85"/>
              </a:spcBef>
              <a:buClr>
                <a:srgbClr val="0D2841"/>
              </a:buClr>
              <a:buFont typeface="Arial MT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2000" spc="45">
                <a:solidFill>
                  <a:srgbClr val="0D2841"/>
                </a:solidFill>
                <a:latin typeface="Trebuchet MS"/>
                <a:cs typeface="Trebuchet MS"/>
              </a:rPr>
              <a:t>Dispenses</a:t>
            </a:r>
            <a:r>
              <a:rPr dirty="0" sz="2000" spc="-13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microbes</a:t>
            </a:r>
            <a:r>
              <a:rPr dirty="0" sz="2000" spc="-2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dirty="0" sz="2000" spc="-19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0D2841"/>
                </a:solidFill>
                <a:latin typeface="Trebuchet MS"/>
                <a:cs typeface="Trebuchet MS"/>
              </a:rPr>
              <a:t>start</a:t>
            </a:r>
            <a:r>
              <a:rPr dirty="0" sz="2000" spc="-18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composting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90"/>
              </a:spcBef>
              <a:buClr>
                <a:srgbClr val="0D2841"/>
              </a:buClr>
              <a:buFont typeface="Arial MT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2000" spc="80">
                <a:solidFill>
                  <a:srgbClr val="0D2841"/>
                </a:solidFill>
                <a:latin typeface="Trebuchet MS"/>
                <a:cs typeface="Trebuchet MS"/>
              </a:rPr>
              <a:t>Uses</a:t>
            </a:r>
            <a:r>
              <a:rPr dirty="0" sz="2000" spc="-9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0D2841"/>
                </a:solidFill>
                <a:latin typeface="Trebuchet MS"/>
                <a:cs typeface="Trebuchet MS"/>
              </a:rPr>
              <a:t>simple</a:t>
            </a:r>
            <a:r>
              <a:rPr dirty="0" sz="2000" spc="-18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0D2841"/>
                </a:solidFill>
                <a:latin typeface="Trebuchet MS"/>
                <a:cs typeface="Trebuchet MS"/>
              </a:rPr>
              <a:t>sensors</a:t>
            </a:r>
            <a:r>
              <a:rPr dirty="0" sz="2000" spc="-17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190">
                <a:solidFill>
                  <a:srgbClr val="0D2841"/>
                </a:solidFill>
                <a:latin typeface="Trebuchet MS"/>
                <a:cs typeface="Trebuchet MS"/>
              </a:rPr>
              <a:t>–</a:t>
            </a:r>
            <a:r>
              <a:rPr dirty="0" sz="2000" spc="-12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0D2841"/>
                </a:solidFill>
                <a:latin typeface="Trebuchet MS"/>
                <a:cs typeface="Trebuchet MS"/>
              </a:rPr>
              <a:t>no</a:t>
            </a:r>
            <a:r>
              <a:rPr dirty="0" sz="2000" spc="-15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0D2841"/>
                </a:solidFill>
                <a:latin typeface="Trebuchet MS"/>
                <a:cs typeface="Trebuchet MS"/>
              </a:rPr>
              <a:t>apps,</a:t>
            </a:r>
            <a:r>
              <a:rPr dirty="0" sz="2000" spc="-17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0D2841"/>
                </a:solidFill>
                <a:latin typeface="Trebuchet MS"/>
                <a:cs typeface="Trebuchet MS"/>
              </a:rPr>
              <a:t>no</a:t>
            </a:r>
            <a:r>
              <a:rPr dirty="0" sz="2000" spc="-15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0D2841"/>
                </a:solidFill>
                <a:latin typeface="Trebuchet MS"/>
                <a:cs typeface="Trebuchet MS"/>
              </a:rPr>
              <a:t>human</a:t>
            </a:r>
            <a:r>
              <a:rPr dirty="0" sz="2000" spc="-16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0D2841"/>
                </a:solidFill>
                <a:latin typeface="Trebuchet MS"/>
                <a:cs typeface="Trebuchet MS"/>
              </a:rPr>
              <a:t>sorting</a:t>
            </a:r>
            <a:r>
              <a:rPr dirty="0" sz="2000" spc="-16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needed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7476" y="508888"/>
            <a:ext cx="49625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305" b="1">
                <a:latin typeface="Trebuchet MS"/>
                <a:cs typeface="Trebuchet MS"/>
              </a:rPr>
              <a:t>Target</a:t>
            </a:r>
            <a:r>
              <a:rPr dirty="0" sz="3600" spc="-310" b="1">
                <a:latin typeface="Trebuchet MS"/>
                <a:cs typeface="Trebuchet MS"/>
              </a:rPr>
              <a:t> </a:t>
            </a:r>
            <a:r>
              <a:rPr dirty="0" sz="3600" spc="-180" b="1">
                <a:latin typeface="Trebuchet MS"/>
                <a:cs typeface="Trebuchet MS"/>
              </a:rPr>
              <a:t>Audience</a:t>
            </a:r>
            <a:r>
              <a:rPr dirty="0" sz="3600" spc="-370" b="1">
                <a:latin typeface="Trebuchet MS"/>
                <a:cs typeface="Trebuchet MS"/>
              </a:rPr>
              <a:t> </a:t>
            </a:r>
            <a:r>
              <a:rPr dirty="0" sz="3600" spc="805" b="1">
                <a:latin typeface="Trebuchet MS"/>
                <a:cs typeface="Trebuchet MS"/>
              </a:rPr>
              <a:t>s</a:t>
            </a:r>
            <a:r>
              <a:rPr dirty="0" sz="3600" spc="-345" b="1">
                <a:latin typeface="Trebuchet MS"/>
                <a:cs typeface="Trebuchet MS"/>
              </a:rPr>
              <a:t> </a:t>
            </a:r>
            <a:r>
              <a:rPr dirty="0" sz="3600" spc="-75" b="1">
                <a:latin typeface="Trebuchet MS"/>
                <a:cs typeface="Trebuchet MS"/>
              </a:rPr>
              <a:t>Impact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62000" y="997203"/>
            <a:ext cx="7607934" cy="1483995"/>
            <a:chOff x="762000" y="997203"/>
            <a:chExt cx="7607934" cy="1483995"/>
          </a:xfrm>
        </p:grpSpPr>
        <p:sp>
          <p:nvSpPr>
            <p:cNvPr id="4" name="object 4" descr=""/>
            <p:cNvSpPr/>
            <p:nvPr/>
          </p:nvSpPr>
          <p:spPr>
            <a:xfrm>
              <a:off x="3435857" y="997203"/>
              <a:ext cx="4933950" cy="9525"/>
            </a:xfrm>
            <a:custGeom>
              <a:avLst/>
              <a:gdLst/>
              <a:ahLst/>
              <a:cxnLst/>
              <a:rect l="l" t="t" r="r" b="b"/>
              <a:pathLst>
                <a:path w="4933950" h="9525">
                  <a:moveTo>
                    <a:pt x="49339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933949" y="9525"/>
                  </a:lnTo>
                  <a:lnTo>
                    <a:pt x="4933949" y="0"/>
                  </a:lnTo>
                  <a:close/>
                </a:path>
              </a:pathLst>
            </a:custGeom>
            <a:solidFill>
              <a:srgbClr val="0D28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733486"/>
              <a:ext cx="928687" cy="747712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057275" y="2800286"/>
            <a:ext cx="652780" cy="938530"/>
            <a:chOff x="1057275" y="2800286"/>
            <a:chExt cx="652780" cy="93853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275" y="2800286"/>
              <a:ext cx="652462" cy="53816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275" y="3200336"/>
              <a:ext cx="652462" cy="538162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275" y="3876611"/>
            <a:ext cx="652462" cy="53816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275" y="4552886"/>
            <a:ext cx="652462" cy="53816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70914" y="1826260"/>
            <a:ext cx="4811395" cy="3129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74675">
              <a:lnSpc>
                <a:spcPct val="100000"/>
              </a:lnSpc>
              <a:spcBef>
                <a:spcPts val="130"/>
              </a:spcBef>
            </a:pPr>
            <a:r>
              <a:rPr dirty="0" sz="2750" spc="-165">
                <a:latin typeface="Trebuchet MS"/>
                <a:cs typeface="Trebuchet MS"/>
              </a:rPr>
              <a:t>Target</a:t>
            </a:r>
            <a:r>
              <a:rPr dirty="0" sz="2750" spc="-180">
                <a:latin typeface="Trebuchet MS"/>
                <a:cs typeface="Trebuchet MS"/>
              </a:rPr>
              <a:t> </a:t>
            </a:r>
            <a:r>
              <a:rPr dirty="0" sz="2750" spc="55">
                <a:latin typeface="Trebuchet MS"/>
                <a:cs typeface="Trebuchet MS"/>
              </a:rPr>
              <a:t>Users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2750">
              <a:latin typeface="Trebuchet MS"/>
              <a:cs typeface="Trebuchet MS"/>
            </a:endParaRPr>
          </a:p>
          <a:p>
            <a:pPr marL="643255" indent="-630555">
              <a:lnSpc>
                <a:spcPct val="100000"/>
              </a:lnSpc>
              <a:buFont typeface="Arial MT"/>
              <a:buChar char="•"/>
              <a:tabLst>
                <a:tab pos="643255" algn="l"/>
              </a:tabLst>
            </a:pPr>
            <a:r>
              <a:rPr dirty="0" sz="2000" spc="-10" b="1">
                <a:solidFill>
                  <a:srgbClr val="0D2841"/>
                </a:solidFill>
                <a:latin typeface="Trebuchet MS"/>
                <a:cs typeface="Trebuchet MS"/>
              </a:rPr>
              <a:t>Urban</a:t>
            </a:r>
            <a:r>
              <a:rPr dirty="0" sz="2000" spc="-16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0D2841"/>
                </a:solidFill>
                <a:latin typeface="Trebuchet MS"/>
                <a:cs typeface="Trebuchet MS"/>
              </a:rPr>
              <a:t>households</a:t>
            </a:r>
            <a:r>
              <a:rPr dirty="0" sz="2000" spc="-10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505" b="1">
                <a:solidFill>
                  <a:srgbClr val="0D2841"/>
                </a:solidFill>
                <a:latin typeface="Trebuchet MS"/>
                <a:cs typeface="Trebuchet MS"/>
              </a:rPr>
              <a:t>s</a:t>
            </a:r>
            <a:r>
              <a:rPr dirty="0" sz="2000" spc="-21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D2841"/>
                </a:solidFill>
                <a:latin typeface="Trebuchet MS"/>
                <a:cs typeface="Trebuchet MS"/>
              </a:rPr>
              <a:t>apartments</a:t>
            </a:r>
            <a:endParaRPr sz="2000">
              <a:latin typeface="Trebuchet MS"/>
              <a:cs typeface="Trebuchet MS"/>
            </a:endParaRPr>
          </a:p>
          <a:p>
            <a:pPr marL="241300" marR="809625" indent="-229235">
              <a:lnSpc>
                <a:spcPts val="2180"/>
              </a:lnSpc>
              <a:spcBef>
                <a:spcPts val="1010"/>
              </a:spcBef>
              <a:buChar char="•"/>
              <a:tabLst>
                <a:tab pos="241300" algn="l"/>
                <a:tab pos="643255" algn="l"/>
              </a:tabLst>
            </a:pPr>
            <a:r>
              <a:rPr dirty="0" sz="2000">
                <a:solidFill>
                  <a:srgbClr val="0D2841"/>
                </a:solidFill>
                <a:latin typeface="Arial MT"/>
                <a:cs typeface="Arial MT"/>
              </a:rPr>
              <a:t>	</a:t>
            </a:r>
            <a:r>
              <a:rPr dirty="0" sz="2000" b="1">
                <a:solidFill>
                  <a:srgbClr val="0D2841"/>
                </a:solidFill>
                <a:latin typeface="Trebuchet MS"/>
                <a:cs typeface="Trebuchet MS"/>
              </a:rPr>
              <a:t>Commercial</a:t>
            </a:r>
            <a:r>
              <a:rPr dirty="0" sz="2000" spc="-12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D2841"/>
                </a:solidFill>
                <a:latin typeface="Trebuchet MS"/>
                <a:cs typeface="Trebuchet MS"/>
              </a:rPr>
              <a:t>offices</a:t>
            </a:r>
            <a:r>
              <a:rPr dirty="0" sz="2000" spc="-114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505" b="1">
                <a:solidFill>
                  <a:srgbClr val="0D2841"/>
                </a:solidFill>
                <a:latin typeface="Trebuchet MS"/>
                <a:cs typeface="Trebuchet MS"/>
              </a:rPr>
              <a:t>s</a:t>
            </a:r>
            <a:r>
              <a:rPr dirty="0" sz="2000" spc="-22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D2841"/>
                </a:solidFill>
                <a:latin typeface="Trebuchet MS"/>
                <a:cs typeface="Trebuchet MS"/>
              </a:rPr>
              <a:t>shared workspaces</a:t>
            </a:r>
            <a:endParaRPr sz="2000">
              <a:latin typeface="Trebuchet MS"/>
              <a:cs typeface="Trebuchet MS"/>
            </a:endParaRPr>
          </a:p>
          <a:p>
            <a:pPr marL="241300" marR="334645" indent="-229235">
              <a:lnSpc>
                <a:spcPts val="2180"/>
              </a:lnSpc>
              <a:spcBef>
                <a:spcPts val="975"/>
              </a:spcBef>
              <a:buChar char="•"/>
              <a:tabLst>
                <a:tab pos="241300" algn="l"/>
                <a:tab pos="643255" algn="l"/>
              </a:tabLst>
            </a:pPr>
            <a:r>
              <a:rPr dirty="0" sz="2000">
                <a:solidFill>
                  <a:srgbClr val="0D2841"/>
                </a:solidFill>
                <a:latin typeface="Arial MT"/>
                <a:cs typeface="Arial MT"/>
              </a:rPr>
              <a:t>	</a:t>
            </a:r>
            <a:r>
              <a:rPr dirty="0" sz="2000" spc="-10" b="1">
                <a:solidFill>
                  <a:srgbClr val="0D2841"/>
                </a:solidFill>
                <a:latin typeface="Trebuchet MS"/>
                <a:cs typeface="Trebuchet MS"/>
              </a:rPr>
              <a:t>Educational</a:t>
            </a:r>
            <a:r>
              <a:rPr dirty="0" sz="2000" spc="-17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0D2841"/>
                </a:solidFill>
                <a:latin typeface="Trebuchet MS"/>
                <a:cs typeface="Trebuchet MS"/>
              </a:rPr>
              <a:t>institutions</a:t>
            </a:r>
            <a:r>
              <a:rPr dirty="0" sz="2000" spc="-9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(schools, </a:t>
            </a:r>
            <a:r>
              <a:rPr dirty="0" sz="2000" spc="-30">
                <a:solidFill>
                  <a:srgbClr val="0D2841"/>
                </a:solidFill>
                <a:latin typeface="Trebuchet MS"/>
                <a:cs typeface="Trebuchet MS"/>
              </a:rPr>
              <a:t>colleges,</a:t>
            </a:r>
            <a:r>
              <a:rPr dirty="0" sz="2000" spc="-16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hostels)</a:t>
            </a:r>
            <a:endParaRPr sz="2000">
              <a:latin typeface="Trebuchet MS"/>
              <a:cs typeface="Trebuchet MS"/>
            </a:endParaRPr>
          </a:p>
          <a:p>
            <a:pPr marL="643255" indent="-63055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643255" algn="l"/>
              </a:tabLst>
            </a:pPr>
            <a:r>
              <a:rPr dirty="0" sz="2000" spc="-10" b="1">
                <a:solidFill>
                  <a:srgbClr val="0D2841"/>
                </a:solidFill>
                <a:latin typeface="Trebuchet MS"/>
                <a:cs typeface="Trebuchet MS"/>
              </a:rPr>
              <a:t>Smart-</a:t>
            </a:r>
            <a:r>
              <a:rPr dirty="0" sz="2000" spc="-50" b="1">
                <a:solidFill>
                  <a:srgbClr val="0D2841"/>
                </a:solidFill>
                <a:latin typeface="Trebuchet MS"/>
                <a:cs typeface="Trebuchet MS"/>
              </a:rPr>
              <a:t>city</a:t>
            </a:r>
            <a:r>
              <a:rPr dirty="0" sz="2000" spc="-14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505" b="1">
                <a:solidFill>
                  <a:srgbClr val="0D2841"/>
                </a:solidFill>
                <a:latin typeface="Trebuchet MS"/>
                <a:cs typeface="Trebuchet MS"/>
              </a:rPr>
              <a:t>s</a:t>
            </a:r>
            <a:r>
              <a:rPr dirty="0" sz="2000" spc="-13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0D2841"/>
                </a:solidFill>
                <a:latin typeface="Trebuchet MS"/>
                <a:cs typeface="Trebuchet MS"/>
              </a:rPr>
              <a:t>municipal</a:t>
            </a:r>
            <a:r>
              <a:rPr dirty="0" sz="2000" spc="-11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D2841"/>
                </a:solidFill>
                <a:latin typeface="Trebuchet MS"/>
                <a:cs typeface="Trebuchet MS"/>
              </a:rPr>
              <a:t>installations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058275" y="4144771"/>
            <a:ext cx="3133725" cy="2713355"/>
          </a:xfrm>
          <a:custGeom>
            <a:avLst/>
            <a:gdLst/>
            <a:ahLst/>
            <a:cxnLst/>
            <a:rect l="l" t="t" r="r" b="b"/>
            <a:pathLst>
              <a:path w="3133725" h="2713354">
                <a:moveTo>
                  <a:pt x="3133725" y="0"/>
                </a:moveTo>
                <a:lnTo>
                  <a:pt x="2823464" y="45085"/>
                </a:lnTo>
                <a:lnTo>
                  <a:pt x="2773540" y="55245"/>
                </a:lnTo>
                <a:lnTo>
                  <a:pt x="2723794" y="66116"/>
                </a:lnTo>
                <a:lnTo>
                  <a:pt x="2674239" y="77685"/>
                </a:lnTo>
                <a:lnTo>
                  <a:pt x="2624886" y="89966"/>
                </a:lnTo>
                <a:lnTo>
                  <a:pt x="2575737" y="102946"/>
                </a:lnTo>
                <a:lnTo>
                  <a:pt x="2526804" y="116611"/>
                </a:lnTo>
                <a:lnTo>
                  <a:pt x="2478100" y="130962"/>
                </a:lnTo>
                <a:lnTo>
                  <a:pt x="2429637" y="145999"/>
                </a:lnTo>
                <a:lnTo>
                  <a:pt x="2381427" y="161709"/>
                </a:lnTo>
                <a:lnTo>
                  <a:pt x="2333472" y="178079"/>
                </a:lnTo>
                <a:lnTo>
                  <a:pt x="2285796" y="195110"/>
                </a:lnTo>
                <a:lnTo>
                  <a:pt x="2238387" y="212788"/>
                </a:lnTo>
                <a:lnTo>
                  <a:pt x="2191270" y="231127"/>
                </a:lnTo>
                <a:lnTo>
                  <a:pt x="2144458" y="250101"/>
                </a:lnTo>
                <a:lnTo>
                  <a:pt x="2097951" y="269709"/>
                </a:lnTo>
                <a:lnTo>
                  <a:pt x="2051773" y="289953"/>
                </a:lnTo>
                <a:lnTo>
                  <a:pt x="2005926" y="310807"/>
                </a:lnTo>
                <a:lnTo>
                  <a:pt x="1960410" y="332282"/>
                </a:lnTo>
                <a:lnTo>
                  <a:pt x="1915248" y="354380"/>
                </a:lnTo>
                <a:lnTo>
                  <a:pt x="1870456" y="377063"/>
                </a:lnTo>
                <a:lnTo>
                  <a:pt x="1824850" y="400964"/>
                </a:lnTo>
                <a:lnTo>
                  <a:pt x="1779625" y="425437"/>
                </a:lnTo>
                <a:lnTo>
                  <a:pt x="1734781" y="450507"/>
                </a:lnTo>
                <a:lnTo>
                  <a:pt x="1690331" y="476161"/>
                </a:lnTo>
                <a:lnTo>
                  <a:pt x="1646275" y="502399"/>
                </a:lnTo>
                <a:lnTo>
                  <a:pt x="1602638" y="529209"/>
                </a:lnTo>
                <a:lnTo>
                  <a:pt x="1559407" y="556602"/>
                </a:lnTo>
                <a:lnTo>
                  <a:pt x="1516621" y="584555"/>
                </a:lnTo>
                <a:lnTo>
                  <a:pt x="1474266" y="613092"/>
                </a:lnTo>
                <a:lnTo>
                  <a:pt x="1432369" y="642175"/>
                </a:lnTo>
                <a:lnTo>
                  <a:pt x="1390942" y="671830"/>
                </a:lnTo>
                <a:lnTo>
                  <a:pt x="1349971" y="702030"/>
                </a:lnTo>
                <a:lnTo>
                  <a:pt x="1309497" y="732790"/>
                </a:lnTo>
                <a:lnTo>
                  <a:pt x="1277073" y="758215"/>
                </a:lnTo>
                <a:lnTo>
                  <a:pt x="1244828" y="783844"/>
                </a:lnTo>
                <a:lnTo>
                  <a:pt x="1212850" y="809764"/>
                </a:lnTo>
                <a:lnTo>
                  <a:pt x="1165466" y="849249"/>
                </a:lnTo>
                <a:lnTo>
                  <a:pt x="1103680" y="903287"/>
                </a:lnTo>
                <a:lnTo>
                  <a:pt x="1073289" y="930757"/>
                </a:lnTo>
                <a:lnTo>
                  <a:pt x="1018311" y="981837"/>
                </a:lnTo>
                <a:lnTo>
                  <a:pt x="979043" y="1019632"/>
                </a:lnTo>
                <a:lnTo>
                  <a:pt x="940435" y="1057998"/>
                </a:lnTo>
                <a:lnTo>
                  <a:pt x="902449" y="1096873"/>
                </a:lnTo>
                <a:lnTo>
                  <a:pt x="865085" y="1136230"/>
                </a:lnTo>
                <a:lnTo>
                  <a:pt x="828294" y="1176020"/>
                </a:lnTo>
                <a:lnTo>
                  <a:pt x="794981" y="1213269"/>
                </a:lnTo>
                <a:lnTo>
                  <a:pt x="762228" y="1250924"/>
                </a:lnTo>
                <a:lnTo>
                  <a:pt x="730034" y="1288961"/>
                </a:lnTo>
                <a:lnTo>
                  <a:pt x="698385" y="1327391"/>
                </a:lnTo>
                <a:lnTo>
                  <a:pt x="667308" y="1366177"/>
                </a:lnTo>
                <a:lnTo>
                  <a:pt x="636790" y="1405331"/>
                </a:lnTo>
                <a:lnTo>
                  <a:pt x="606831" y="1444840"/>
                </a:lnTo>
                <a:lnTo>
                  <a:pt x="577430" y="1484680"/>
                </a:lnTo>
                <a:lnTo>
                  <a:pt x="548589" y="1524863"/>
                </a:lnTo>
                <a:lnTo>
                  <a:pt x="520319" y="1565363"/>
                </a:lnTo>
                <a:lnTo>
                  <a:pt x="492620" y="1606169"/>
                </a:lnTo>
                <a:lnTo>
                  <a:pt x="465480" y="1647278"/>
                </a:lnTo>
                <a:lnTo>
                  <a:pt x="438912" y="1688668"/>
                </a:lnTo>
                <a:lnTo>
                  <a:pt x="410806" y="1733880"/>
                </a:lnTo>
                <a:lnTo>
                  <a:pt x="383425" y="1779435"/>
                </a:lnTo>
                <a:lnTo>
                  <a:pt x="356781" y="1825332"/>
                </a:lnTo>
                <a:lnTo>
                  <a:pt x="330885" y="1871586"/>
                </a:lnTo>
                <a:lnTo>
                  <a:pt x="305765" y="1918182"/>
                </a:lnTo>
                <a:lnTo>
                  <a:pt x="281432" y="1965109"/>
                </a:lnTo>
                <a:lnTo>
                  <a:pt x="257606" y="2012226"/>
                </a:lnTo>
                <a:lnTo>
                  <a:pt x="234619" y="2059673"/>
                </a:lnTo>
                <a:lnTo>
                  <a:pt x="212420" y="2107425"/>
                </a:lnTo>
                <a:lnTo>
                  <a:pt x="190944" y="2155431"/>
                </a:lnTo>
                <a:lnTo>
                  <a:pt x="170154" y="2203666"/>
                </a:lnTo>
                <a:lnTo>
                  <a:pt x="149987" y="2252078"/>
                </a:lnTo>
                <a:lnTo>
                  <a:pt x="130556" y="2300744"/>
                </a:lnTo>
                <a:lnTo>
                  <a:pt x="111899" y="2349652"/>
                </a:lnTo>
                <a:lnTo>
                  <a:pt x="94030" y="2398776"/>
                </a:lnTo>
                <a:lnTo>
                  <a:pt x="76936" y="2448115"/>
                </a:lnTo>
                <a:lnTo>
                  <a:pt x="60629" y="2497671"/>
                </a:lnTo>
                <a:lnTo>
                  <a:pt x="45110" y="2547416"/>
                </a:lnTo>
                <a:lnTo>
                  <a:pt x="30378" y="2597353"/>
                </a:lnTo>
                <a:lnTo>
                  <a:pt x="16433" y="2647467"/>
                </a:lnTo>
                <a:lnTo>
                  <a:pt x="3302" y="2697759"/>
                </a:lnTo>
                <a:lnTo>
                  <a:pt x="0" y="2713228"/>
                </a:lnTo>
                <a:lnTo>
                  <a:pt x="19050" y="2713228"/>
                </a:lnTo>
                <a:lnTo>
                  <a:pt x="28575" y="2713228"/>
                </a:lnTo>
                <a:lnTo>
                  <a:pt x="777087" y="2713228"/>
                </a:lnTo>
                <a:lnTo>
                  <a:pt x="801497" y="2649740"/>
                </a:lnTo>
                <a:lnTo>
                  <a:pt x="820686" y="2607310"/>
                </a:lnTo>
                <a:lnTo>
                  <a:pt x="840930" y="2565019"/>
                </a:lnTo>
                <a:lnTo>
                  <a:pt x="862215" y="2522880"/>
                </a:lnTo>
                <a:lnTo>
                  <a:pt x="884555" y="2480881"/>
                </a:lnTo>
                <a:lnTo>
                  <a:pt x="907694" y="2439517"/>
                </a:lnTo>
                <a:lnTo>
                  <a:pt x="931900" y="2398344"/>
                </a:lnTo>
                <a:lnTo>
                  <a:pt x="957122" y="2357386"/>
                </a:lnTo>
                <a:lnTo>
                  <a:pt x="983361" y="2316657"/>
                </a:lnTo>
                <a:lnTo>
                  <a:pt x="1010589" y="2276183"/>
                </a:lnTo>
                <a:lnTo>
                  <a:pt x="1038809" y="2235987"/>
                </a:lnTo>
                <a:lnTo>
                  <a:pt x="1067981" y="2196084"/>
                </a:lnTo>
                <a:lnTo>
                  <a:pt x="1098105" y="2156485"/>
                </a:lnTo>
                <a:lnTo>
                  <a:pt x="1129157" y="2117217"/>
                </a:lnTo>
                <a:lnTo>
                  <a:pt x="1161122" y="2078304"/>
                </a:lnTo>
                <a:lnTo>
                  <a:pt x="1193990" y="2039759"/>
                </a:lnTo>
                <a:lnTo>
                  <a:pt x="1227734" y="2001608"/>
                </a:lnTo>
                <a:lnTo>
                  <a:pt x="1262341" y="1963864"/>
                </a:lnTo>
                <a:lnTo>
                  <a:pt x="1297813" y="1926551"/>
                </a:lnTo>
                <a:lnTo>
                  <a:pt x="1334096" y="1889683"/>
                </a:lnTo>
                <a:lnTo>
                  <a:pt x="1371206" y="1853272"/>
                </a:lnTo>
                <a:lnTo>
                  <a:pt x="1409128" y="1817357"/>
                </a:lnTo>
                <a:lnTo>
                  <a:pt x="1447812" y="1781949"/>
                </a:lnTo>
                <a:lnTo>
                  <a:pt x="1487284" y="1747075"/>
                </a:lnTo>
                <a:lnTo>
                  <a:pt x="1527492" y="1712734"/>
                </a:lnTo>
                <a:lnTo>
                  <a:pt x="1568450" y="1678952"/>
                </a:lnTo>
                <a:lnTo>
                  <a:pt x="1606499" y="1648574"/>
                </a:lnTo>
                <a:lnTo>
                  <a:pt x="1645158" y="1618665"/>
                </a:lnTo>
                <a:lnTo>
                  <a:pt x="1684401" y="1589252"/>
                </a:lnTo>
                <a:lnTo>
                  <a:pt x="1724215" y="1560322"/>
                </a:lnTo>
                <a:lnTo>
                  <a:pt x="1764563" y="1531912"/>
                </a:lnTo>
                <a:lnTo>
                  <a:pt x="1805444" y="1504010"/>
                </a:lnTo>
                <a:lnTo>
                  <a:pt x="1846834" y="1476641"/>
                </a:lnTo>
                <a:lnTo>
                  <a:pt x="1888705" y="1449806"/>
                </a:lnTo>
                <a:lnTo>
                  <a:pt x="1931060" y="1423530"/>
                </a:lnTo>
                <a:lnTo>
                  <a:pt x="1973872" y="1397800"/>
                </a:lnTo>
                <a:lnTo>
                  <a:pt x="2017102" y="1372641"/>
                </a:lnTo>
                <a:lnTo>
                  <a:pt x="2060765" y="1348066"/>
                </a:lnTo>
                <a:lnTo>
                  <a:pt x="2104821" y="1324076"/>
                </a:lnTo>
                <a:lnTo>
                  <a:pt x="2149259" y="1300683"/>
                </a:lnTo>
                <a:lnTo>
                  <a:pt x="2194052" y="1277912"/>
                </a:lnTo>
                <a:lnTo>
                  <a:pt x="2239187" y="1255750"/>
                </a:lnTo>
                <a:lnTo>
                  <a:pt x="2284653" y="1234224"/>
                </a:lnTo>
                <a:lnTo>
                  <a:pt x="2330424" y="1213332"/>
                </a:lnTo>
                <a:lnTo>
                  <a:pt x="2376487" y="1193101"/>
                </a:lnTo>
                <a:lnTo>
                  <a:pt x="2422817" y="1173530"/>
                </a:lnTo>
                <a:lnTo>
                  <a:pt x="2469400" y="1154620"/>
                </a:lnTo>
                <a:lnTo>
                  <a:pt x="2516213" y="1136408"/>
                </a:lnTo>
                <a:lnTo>
                  <a:pt x="2563241" y="1118870"/>
                </a:lnTo>
                <a:lnTo>
                  <a:pt x="2613164" y="1101115"/>
                </a:lnTo>
                <a:lnTo>
                  <a:pt x="2663329" y="1084148"/>
                </a:lnTo>
                <a:lnTo>
                  <a:pt x="2713710" y="1067955"/>
                </a:lnTo>
                <a:lnTo>
                  <a:pt x="2764282" y="1052563"/>
                </a:lnTo>
                <a:lnTo>
                  <a:pt x="2815005" y="1037958"/>
                </a:lnTo>
                <a:lnTo>
                  <a:pt x="2865882" y="1024153"/>
                </a:lnTo>
                <a:lnTo>
                  <a:pt x="2916872" y="1011161"/>
                </a:lnTo>
                <a:lnTo>
                  <a:pt x="2967952" y="998956"/>
                </a:lnTo>
                <a:lnTo>
                  <a:pt x="3019107" y="987577"/>
                </a:lnTo>
                <a:lnTo>
                  <a:pt x="3070301" y="976998"/>
                </a:lnTo>
                <a:lnTo>
                  <a:pt x="3121533" y="967232"/>
                </a:lnTo>
                <a:lnTo>
                  <a:pt x="3133725" y="965593"/>
                </a:lnTo>
                <a:lnTo>
                  <a:pt x="3133725" y="850684"/>
                </a:lnTo>
                <a:lnTo>
                  <a:pt x="3133725" y="548513"/>
                </a:lnTo>
                <a:lnTo>
                  <a:pt x="3133725" y="288277"/>
                </a:lnTo>
                <a:lnTo>
                  <a:pt x="3133725" y="285597"/>
                </a:lnTo>
                <a:lnTo>
                  <a:pt x="3133725" y="247713"/>
                </a:lnTo>
                <a:lnTo>
                  <a:pt x="31337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72175" y="1771586"/>
            <a:ext cx="919162" cy="74771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6741794" y="1868424"/>
            <a:ext cx="11112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0">
                <a:latin typeface="Trebuchet MS"/>
                <a:cs typeface="Trebuchet MS"/>
              </a:rPr>
              <a:t>Impact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179439" y="3022917"/>
            <a:ext cx="5868670" cy="2165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30" b="1">
                <a:latin typeface="Trebuchet MS"/>
                <a:cs typeface="Trebuchet MS"/>
              </a:rPr>
              <a:t>Automated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convenience</a:t>
            </a:r>
            <a:r>
              <a:rPr dirty="0" sz="2000" spc="-140" b="1">
                <a:latin typeface="Trebuchet MS"/>
                <a:cs typeface="Trebuchet MS"/>
              </a:rPr>
              <a:t> </a:t>
            </a:r>
            <a:r>
              <a:rPr dirty="0" sz="2000" spc="380">
                <a:latin typeface="Trebuchet MS"/>
                <a:cs typeface="Trebuchet MS"/>
              </a:rPr>
              <a:t>—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sorting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required</a:t>
            </a:r>
            <a:endParaRPr sz="2000">
              <a:latin typeface="Trebuchet MS"/>
              <a:cs typeface="Trebuchet MS"/>
            </a:endParaRPr>
          </a:p>
          <a:p>
            <a:pPr marL="298450" marR="64516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10" b="1">
                <a:latin typeface="Trebuchet MS"/>
                <a:cs typeface="Trebuchet MS"/>
              </a:rPr>
              <a:t>Source-</a:t>
            </a:r>
            <a:r>
              <a:rPr dirty="0" sz="2000" spc="-45" b="1">
                <a:latin typeface="Trebuchet MS"/>
                <a:cs typeface="Trebuchet MS"/>
              </a:rPr>
              <a:t>level</a:t>
            </a:r>
            <a:r>
              <a:rPr dirty="0" sz="2000" spc="-114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composting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spc="380">
                <a:latin typeface="Trebuchet MS"/>
                <a:cs typeface="Trebuchet MS"/>
              </a:rPr>
              <a:t>—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reduces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landfill </a:t>
            </a:r>
            <a:r>
              <a:rPr dirty="0" sz="2000" spc="-10">
                <a:latin typeface="Trebuchet MS"/>
                <a:cs typeface="Trebuchet MS"/>
              </a:rPr>
              <a:t>volume</a:t>
            </a:r>
            <a:endParaRPr sz="2000">
              <a:latin typeface="Trebuchet MS"/>
              <a:cs typeface="Trebuchet MS"/>
            </a:endParaRPr>
          </a:p>
          <a:p>
            <a:pPr marL="298450" marR="508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65" b="1">
                <a:latin typeface="Trebuchet MS"/>
                <a:cs typeface="Trebuchet MS"/>
              </a:rPr>
              <a:t>Lower</a:t>
            </a:r>
            <a:r>
              <a:rPr dirty="0" sz="2000" spc="-20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collection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-50" b="1">
                <a:latin typeface="Trebuchet MS"/>
                <a:cs typeface="Trebuchet MS"/>
              </a:rPr>
              <a:t>frequency</a:t>
            </a:r>
            <a:r>
              <a:rPr dirty="0" sz="2000" spc="-110" b="1">
                <a:latin typeface="Trebuchet MS"/>
                <a:cs typeface="Trebuchet MS"/>
              </a:rPr>
              <a:t> </a:t>
            </a:r>
            <a:r>
              <a:rPr dirty="0" sz="2000" spc="380">
                <a:latin typeface="Trebuchet MS"/>
                <a:cs typeface="Trebuchet MS"/>
              </a:rPr>
              <a:t>—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fewer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trucks,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lower </a:t>
            </a:r>
            <a:r>
              <a:rPr dirty="0" sz="2000">
                <a:latin typeface="Trebuchet MS"/>
                <a:cs typeface="Trebuchet MS"/>
              </a:rPr>
              <a:t>costs,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less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emissions</a:t>
            </a:r>
            <a:endParaRPr sz="2000">
              <a:latin typeface="Trebuchet MS"/>
              <a:cs typeface="Trebuchet MS"/>
            </a:endParaRPr>
          </a:p>
          <a:p>
            <a:pPr marL="298450" marR="15049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25" b="1">
                <a:latin typeface="Trebuchet MS"/>
                <a:cs typeface="Trebuchet MS"/>
              </a:rPr>
              <a:t>Policy</a:t>
            </a:r>
            <a:r>
              <a:rPr dirty="0" sz="2000" spc="-90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alignment</a:t>
            </a:r>
            <a:r>
              <a:rPr dirty="0" sz="2000" spc="-120" b="1">
                <a:latin typeface="Trebuchet MS"/>
                <a:cs typeface="Trebuchet MS"/>
              </a:rPr>
              <a:t> </a:t>
            </a:r>
            <a:r>
              <a:rPr dirty="0" sz="2000" spc="380">
                <a:latin typeface="Trebuchet MS"/>
                <a:cs typeface="Trebuchet MS"/>
              </a:rPr>
              <a:t>—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supports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Swachh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Bharat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and </a:t>
            </a:r>
            <a:r>
              <a:rPr dirty="0" sz="2000" spc="140">
                <a:latin typeface="Trebuchet MS"/>
                <a:cs typeface="Trebuchet MS"/>
              </a:rPr>
              <a:t>SDG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goals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0"/>
            <a:ext cx="9763125" cy="6858000"/>
            <a:chOff x="1028700" y="0"/>
            <a:chExt cx="976312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0"/>
              <a:ext cx="9763125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454400" y="421258"/>
              <a:ext cx="5105400" cy="9525"/>
            </a:xfrm>
            <a:custGeom>
              <a:avLst/>
              <a:gdLst/>
              <a:ahLst/>
              <a:cxnLst/>
              <a:rect l="l" t="t" r="r" b="b"/>
              <a:pathLst>
                <a:path w="5105400" h="9525">
                  <a:moveTo>
                    <a:pt x="51054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105400" y="9525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0D28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3996" y="-19938"/>
            <a:ext cx="505333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0"/>
              <a:t>Why</a:t>
            </a:r>
            <a:r>
              <a:rPr dirty="0" sz="3200" spc="-315"/>
              <a:t> </a:t>
            </a:r>
            <a:r>
              <a:rPr dirty="0" sz="3200" spc="-120"/>
              <a:t>Our</a:t>
            </a:r>
            <a:r>
              <a:rPr dirty="0" sz="3200" spc="-295"/>
              <a:t> </a:t>
            </a:r>
            <a:r>
              <a:rPr dirty="0" sz="3200" spc="-140"/>
              <a:t>Smart</a:t>
            </a:r>
            <a:r>
              <a:rPr dirty="0" sz="3200" spc="-345"/>
              <a:t> </a:t>
            </a:r>
            <a:r>
              <a:rPr dirty="0" sz="3200" spc="-120"/>
              <a:t>Bin</a:t>
            </a:r>
            <a:r>
              <a:rPr dirty="0" sz="3200" spc="-325"/>
              <a:t> </a:t>
            </a:r>
            <a:r>
              <a:rPr dirty="0" sz="3200" spc="-60"/>
              <a:t>Stands</a:t>
            </a:r>
            <a:r>
              <a:rPr dirty="0" sz="3200" spc="-330"/>
              <a:t> </a:t>
            </a:r>
            <a:r>
              <a:rPr dirty="0" sz="3200" spc="-45"/>
              <a:t>Out</a:t>
            </a:r>
            <a:endParaRPr sz="3200"/>
          </a:p>
        </p:txBody>
      </p:sp>
      <p:grpSp>
        <p:nvGrpSpPr>
          <p:cNvPr id="6" name="object 6" descr=""/>
          <p:cNvGrpSpPr/>
          <p:nvPr/>
        </p:nvGrpSpPr>
        <p:grpSpPr>
          <a:xfrm>
            <a:off x="419100" y="828611"/>
            <a:ext cx="662305" cy="4100829"/>
            <a:chOff x="419100" y="828611"/>
            <a:chExt cx="662305" cy="4100829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828611"/>
              <a:ext cx="661987" cy="53816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1923986"/>
              <a:ext cx="661987" cy="53816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00" y="3295586"/>
              <a:ext cx="661987" cy="53816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350" y="4390961"/>
              <a:ext cx="557212" cy="538162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65467" y="886142"/>
            <a:ext cx="9761855" cy="44551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1480">
              <a:lnSpc>
                <a:spcPts val="2290"/>
              </a:lnSpc>
              <a:spcBef>
                <a:spcPts val="125"/>
              </a:spcBef>
            </a:pPr>
            <a:r>
              <a:rPr dirty="0" sz="2000" spc="-50" b="1">
                <a:latin typeface="Trebuchet MS"/>
                <a:cs typeface="Trebuchet MS"/>
              </a:rPr>
              <a:t>Sensor-</a:t>
            </a:r>
            <a:r>
              <a:rPr dirty="0" sz="2000" spc="-105" b="1">
                <a:latin typeface="Trebuchet MS"/>
                <a:cs typeface="Trebuchet MS"/>
              </a:rPr>
              <a:t>Driven</a:t>
            </a:r>
            <a:r>
              <a:rPr dirty="0" sz="2000" spc="-14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Sorting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ts val="2140"/>
              </a:lnSpc>
              <a:buSzPct val="97500"/>
              <a:buFont typeface="Arial MT"/>
              <a:buChar char="•"/>
              <a:tabLst>
                <a:tab pos="298450" algn="l"/>
              </a:tabLst>
            </a:pPr>
            <a:r>
              <a:rPr dirty="0" sz="2000">
                <a:latin typeface="Trebuchet MS"/>
                <a:cs typeface="Trebuchet MS"/>
              </a:rPr>
              <a:t>Uses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moisture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445">
                <a:latin typeface="Trebuchet MS"/>
                <a:cs typeface="Trebuchet MS"/>
              </a:rPr>
              <a:t>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inductive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sensors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identify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waste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types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immediately</a:t>
            </a:r>
            <a:endParaRPr sz="2000">
              <a:latin typeface="Trebuchet MS"/>
              <a:cs typeface="Trebuchet MS"/>
            </a:endParaRPr>
          </a:p>
          <a:p>
            <a:pPr marL="101600" indent="-101600">
              <a:lnSpc>
                <a:spcPts val="2250"/>
              </a:lnSpc>
              <a:buSzPct val="97500"/>
              <a:buFont typeface="Arial MT"/>
              <a:buChar char="•"/>
              <a:tabLst>
                <a:tab pos="101600" algn="l"/>
              </a:tabLst>
            </a:pPr>
            <a:r>
              <a:rPr dirty="0" sz="2000" spc="-100">
                <a:latin typeface="Trebuchet MS"/>
                <a:cs typeface="Trebuchet MS"/>
              </a:rPr>
              <a:t>Contrast: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Camera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or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app-</a:t>
            </a:r>
            <a:r>
              <a:rPr dirty="0" sz="2000" spc="-60">
                <a:latin typeface="Trebuchet MS"/>
                <a:cs typeface="Trebuchet MS"/>
              </a:rPr>
              <a:t>based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systems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rely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on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visuals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+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AI,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which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costlier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and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slower</a:t>
            </a:r>
            <a:endParaRPr sz="2000">
              <a:latin typeface="Trebuchet MS"/>
              <a:cs typeface="Trebuchet MS"/>
            </a:endParaRPr>
          </a:p>
          <a:p>
            <a:pPr marL="411480">
              <a:lnSpc>
                <a:spcPts val="2290"/>
              </a:lnSpc>
              <a:spcBef>
                <a:spcPts val="1960"/>
              </a:spcBef>
            </a:pPr>
            <a:r>
              <a:rPr dirty="0" sz="2000" spc="-60" b="1">
                <a:latin typeface="Trebuchet MS"/>
                <a:cs typeface="Trebuchet MS"/>
              </a:rPr>
              <a:t>In-</a:t>
            </a:r>
            <a:r>
              <a:rPr dirty="0" sz="2000" spc="-85" b="1">
                <a:latin typeface="Trebuchet MS"/>
                <a:cs typeface="Trebuchet MS"/>
              </a:rPr>
              <a:t>Built</a:t>
            </a:r>
            <a:r>
              <a:rPr dirty="0" sz="2000" spc="-160" b="1">
                <a:latin typeface="Trebuchet MS"/>
                <a:cs typeface="Trebuchet MS"/>
              </a:rPr>
              <a:t> </a:t>
            </a:r>
            <a:r>
              <a:rPr dirty="0" sz="2000" spc="-65" b="1">
                <a:latin typeface="Trebuchet MS"/>
                <a:cs typeface="Trebuchet MS"/>
              </a:rPr>
              <a:t>Composting</a:t>
            </a:r>
            <a:r>
              <a:rPr dirty="0" sz="2000" spc="-22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Module</a:t>
            </a:r>
            <a:endParaRPr sz="2000">
              <a:latin typeface="Trebuchet MS"/>
              <a:cs typeface="Trebuchet MS"/>
            </a:endParaRPr>
          </a:p>
          <a:p>
            <a:pPr marL="100965" indent="-99695">
              <a:lnSpc>
                <a:spcPts val="2180"/>
              </a:lnSpc>
              <a:buSzPct val="97500"/>
              <a:buFont typeface="Arial MT"/>
              <a:buChar char="•"/>
              <a:tabLst>
                <a:tab pos="100965" algn="l"/>
              </a:tabLst>
            </a:pPr>
            <a:r>
              <a:rPr dirty="0" sz="2000" spc="-25">
                <a:latin typeface="Trebuchet MS"/>
                <a:cs typeface="Trebuchet MS"/>
              </a:rPr>
              <a:t>Dispenses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microbes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to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kick-start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compost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on-</a:t>
            </a:r>
            <a:r>
              <a:rPr dirty="0" sz="2000" spc="-20">
                <a:latin typeface="Trebuchet MS"/>
                <a:cs typeface="Trebuchet MS"/>
              </a:rPr>
              <a:t>site</a:t>
            </a:r>
            <a:endParaRPr sz="2000">
              <a:latin typeface="Trebuchet MS"/>
              <a:cs typeface="Trebuchet MS"/>
            </a:endParaRPr>
          </a:p>
          <a:p>
            <a:pPr marL="100965" indent="-99695">
              <a:lnSpc>
                <a:spcPts val="2140"/>
              </a:lnSpc>
              <a:buSzPct val="97500"/>
              <a:buFont typeface="Arial MT"/>
              <a:buChar char="•"/>
              <a:tabLst>
                <a:tab pos="100965" algn="l"/>
              </a:tabLst>
            </a:pPr>
            <a:r>
              <a:rPr dirty="0" sz="2000" spc="-85">
                <a:latin typeface="Trebuchet MS"/>
                <a:cs typeface="Trebuchet MS"/>
              </a:rPr>
              <a:t>Competitors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(e.g.,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Lomi,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Bigbelly)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mainly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store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waste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or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heat/dry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95">
                <a:latin typeface="Trebuchet MS"/>
                <a:cs typeface="Trebuchet MS"/>
              </a:rPr>
              <a:t>it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380">
                <a:latin typeface="Trebuchet MS"/>
                <a:cs typeface="Trebuchet MS"/>
              </a:rPr>
              <a:t>—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they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don’t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integrate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active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50"/>
              </a:lnSpc>
            </a:pPr>
            <a:r>
              <a:rPr dirty="0" sz="2000" spc="-100">
                <a:latin typeface="Trebuchet MS"/>
                <a:cs typeface="Trebuchet MS"/>
              </a:rPr>
              <a:t>biological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processing</a:t>
            </a:r>
            <a:endParaRPr sz="2000">
              <a:latin typeface="Trebuchet MS"/>
              <a:cs typeface="Trebuchet MS"/>
            </a:endParaRPr>
          </a:p>
          <a:p>
            <a:pPr marL="411480">
              <a:lnSpc>
                <a:spcPts val="2290"/>
              </a:lnSpc>
              <a:spcBef>
                <a:spcPts val="1955"/>
              </a:spcBef>
            </a:pPr>
            <a:r>
              <a:rPr dirty="0" sz="2000" spc="-90" b="1">
                <a:latin typeface="Trebuchet MS"/>
                <a:cs typeface="Trebuchet MS"/>
              </a:rPr>
              <a:t>Rotating-</a:t>
            </a:r>
            <a:r>
              <a:rPr dirty="0" sz="2000" spc="-80" b="1">
                <a:latin typeface="Trebuchet MS"/>
                <a:cs typeface="Trebuchet MS"/>
              </a:rPr>
              <a:t>lid</a:t>
            </a:r>
            <a:r>
              <a:rPr dirty="0" sz="2000" spc="-114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Mechanism</a:t>
            </a:r>
            <a:endParaRPr sz="2000">
              <a:latin typeface="Trebuchet MS"/>
              <a:cs typeface="Trebuchet MS"/>
            </a:endParaRPr>
          </a:p>
          <a:p>
            <a:pPr marL="100965" indent="-99695">
              <a:lnSpc>
                <a:spcPts val="2175"/>
              </a:lnSpc>
              <a:buSzPct val="97500"/>
              <a:buFont typeface="Arial MT"/>
              <a:buChar char="•"/>
              <a:tabLst>
                <a:tab pos="100965" algn="l"/>
              </a:tabLst>
            </a:pPr>
            <a:r>
              <a:rPr dirty="0" sz="2000" spc="-60">
                <a:latin typeface="Trebuchet MS"/>
                <a:cs typeface="Trebuchet MS"/>
              </a:rPr>
              <a:t>Servo-</a:t>
            </a:r>
            <a:r>
              <a:rPr dirty="0" sz="2000" spc="-110">
                <a:latin typeface="Trebuchet MS"/>
                <a:cs typeface="Trebuchet MS"/>
              </a:rPr>
              <a:t>powered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lid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rotates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to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align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waste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with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correct</a:t>
            </a:r>
            <a:r>
              <a:rPr dirty="0" sz="2000" spc="-125">
                <a:latin typeface="Trebuchet MS"/>
                <a:cs typeface="Trebuchet MS"/>
              </a:rPr>
              <a:t> internal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chamber</a:t>
            </a:r>
            <a:endParaRPr sz="2000">
              <a:latin typeface="Trebuchet MS"/>
              <a:cs typeface="Trebuchet MS"/>
            </a:endParaRPr>
          </a:p>
          <a:p>
            <a:pPr marL="100965" indent="-99695">
              <a:lnSpc>
                <a:spcPts val="2290"/>
              </a:lnSpc>
              <a:buSzPct val="97500"/>
              <a:buFont typeface="Arial MT"/>
              <a:buChar char="•"/>
              <a:tabLst>
                <a:tab pos="100965" algn="l"/>
              </a:tabLst>
            </a:pPr>
            <a:r>
              <a:rPr dirty="0" sz="2000" spc="-25">
                <a:latin typeface="Trebuchet MS"/>
                <a:cs typeface="Trebuchet MS"/>
              </a:rPr>
              <a:t>Most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smart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bins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feature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static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multiple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compartments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or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rely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on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manual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sorting</a:t>
            </a:r>
            <a:endParaRPr sz="2000">
              <a:latin typeface="Trebuchet MS"/>
              <a:cs typeface="Trebuchet MS"/>
            </a:endParaRPr>
          </a:p>
          <a:p>
            <a:pPr marL="404495" indent="-391795">
              <a:lnSpc>
                <a:spcPts val="2290"/>
              </a:lnSpc>
              <a:spcBef>
                <a:spcPts val="1885"/>
              </a:spcBef>
              <a:buSzPct val="97500"/>
              <a:buFont typeface="Arial MT"/>
              <a:buChar char="•"/>
              <a:tabLst>
                <a:tab pos="404495" algn="l"/>
              </a:tabLst>
            </a:pPr>
            <a:r>
              <a:rPr dirty="0" sz="2000" spc="-80" b="1">
                <a:latin typeface="Trebuchet MS"/>
                <a:cs typeface="Trebuchet MS"/>
              </a:rPr>
              <a:t>Odor</a:t>
            </a:r>
            <a:r>
              <a:rPr dirty="0" sz="2000" spc="-229" b="1">
                <a:latin typeface="Trebuchet MS"/>
                <a:cs typeface="Trebuchet MS"/>
              </a:rPr>
              <a:t> </a:t>
            </a:r>
            <a:r>
              <a:rPr dirty="0" sz="2000" spc="465" b="1">
                <a:latin typeface="Trebuchet MS"/>
                <a:cs typeface="Trebuchet MS"/>
              </a:rPr>
              <a:t>s</a:t>
            </a:r>
            <a:r>
              <a:rPr dirty="0" sz="2000" spc="-180" b="1">
                <a:latin typeface="Trebuchet MS"/>
                <a:cs typeface="Trebuchet MS"/>
              </a:rPr>
              <a:t> </a:t>
            </a:r>
            <a:r>
              <a:rPr dirty="0" sz="2000" spc="-65" b="1">
                <a:latin typeface="Trebuchet MS"/>
                <a:cs typeface="Trebuchet MS"/>
              </a:rPr>
              <a:t>Pest</a:t>
            </a:r>
            <a:r>
              <a:rPr dirty="0" sz="2000" spc="-21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Control</a:t>
            </a:r>
            <a:endParaRPr sz="2000">
              <a:latin typeface="Trebuchet MS"/>
              <a:cs typeface="Trebuchet MS"/>
            </a:endParaRPr>
          </a:p>
          <a:p>
            <a:pPr marL="100965" indent="-99695">
              <a:lnSpc>
                <a:spcPts val="2180"/>
              </a:lnSpc>
              <a:buSzPct val="97500"/>
              <a:buFont typeface="Arial MT"/>
              <a:buChar char="•"/>
              <a:tabLst>
                <a:tab pos="100965" algn="l"/>
              </a:tabLst>
            </a:pPr>
            <a:r>
              <a:rPr dirty="0" sz="2000" spc="-60">
                <a:latin typeface="Trebuchet MS"/>
                <a:cs typeface="Trebuchet MS"/>
              </a:rPr>
              <a:t>Sealed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chambers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+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fan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+</a:t>
            </a:r>
            <a:r>
              <a:rPr dirty="0" sz="2000" spc="-125">
                <a:latin typeface="Trebuchet MS"/>
                <a:cs typeface="Trebuchet MS"/>
              </a:rPr>
              <a:t> activated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carbon</a:t>
            </a:r>
            <a:r>
              <a:rPr dirty="0" sz="2000" spc="-165">
                <a:latin typeface="Trebuchet MS"/>
                <a:cs typeface="Trebuchet MS"/>
              </a:rPr>
              <a:t> filter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reduce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smells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445">
                <a:latin typeface="Trebuchet MS"/>
                <a:cs typeface="Trebuchet MS"/>
              </a:rPr>
              <a:t>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vermin</a:t>
            </a:r>
            <a:endParaRPr sz="2000">
              <a:latin typeface="Trebuchet MS"/>
              <a:cs typeface="Trebuchet MS"/>
            </a:endParaRPr>
          </a:p>
          <a:p>
            <a:pPr marL="100965" indent="-99695">
              <a:lnSpc>
                <a:spcPts val="2290"/>
              </a:lnSpc>
              <a:buSzPct val="97500"/>
              <a:buFont typeface="Arial MT"/>
              <a:buChar char="•"/>
              <a:tabLst>
                <a:tab pos="100965" algn="l"/>
              </a:tabLst>
            </a:pPr>
            <a:r>
              <a:rPr dirty="0" sz="2000" spc="-105">
                <a:latin typeface="Trebuchet MS"/>
                <a:cs typeface="Trebuchet MS"/>
              </a:rPr>
              <a:t>Bigbelly’s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solar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bins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show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sealed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bins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dramatically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reduce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rat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presence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819650" cy="2476500"/>
          </a:xfrm>
          <a:custGeom>
            <a:avLst/>
            <a:gdLst/>
            <a:ahLst/>
            <a:cxnLst/>
            <a:rect l="l" t="t" r="r" b="b"/>
            <a:pathLst>
              <a:path w="4819650" h="2476500">
                <a:moveTo>
                  <a:pt x="4819154" y="12674"/>
                </a:moveTo>
                <a:lnTo>
                  <a:pt x="4785626" y="12674"/>
                </a:lnTo>
                <a:lnTo>
                  <a:pt x="4778756" y="114274"/>
                </a:lnTo>
                <a:lnTo>
                  <a:pt x="4774679" y="139674"/>
                </a:lnTo>
                <a:lnTo>
                  <a:pt x="4769701" y="177774"/>
                </a:lnTo>
                <a:lnTo>
                  <a:pt x="4763821" y="203174"/>
                </a:lnTo>
                <a:lnTo>
                  <a:pt x="4757039" y="228574"/>
                </a:lnTo>
                <a:lnTo>
                  <a:pt x="4743666" y="279374"/>
                </a:lnTo>
                <a:lnTo>
                  <a:pt x="4728083" y="330174"/>
                </a:lnTo>
                <a:lnTo>
                  <a:pt x="4710188" y="368274"/>
                </a:lnTo>
                <a:lnTo>
                  <a:pt x="4689932" y="419074"/>
                </a:lnTo>
                <a:lnTo>
                  <a:pt x="4673333" y="446951"/>
                </a:lnTo>
                <a:lnTo>
                  <a:pt x="4677537" y="434975"/>
                </a:lnTo>
                <a:lnTo>
                  <a:pt x="4689843" y="409575"/>
                </a:lnTo>
                <a:lnTo>
                  <a:pt x="4701387" y="384175"/>
                </a:lnTo>
                <a:lnTo>
                  <a:pt x="4712055" y="346075"/>
                </a:lnTo>
                <a:lnTo>
                  <a:pt x="4721733" y="320675"/>
                </a:lnTo>
                <a:lnTo>
                  <a:pt x="4726089" y="307975"/>
                </a:lnTo>
                <a:lnTo>
                  <a:pt x="4730369" y="295275"/>
                </a:lnTo>
                <a:lnTo>
                  <a:pt x="4734445" y="269875"/>
                </a:lnTo>
                <a:lnTo>
                  <a:pt x="4738243" y="257175"/>
                </a:lnTo>
                <a:lnTo>
                  <a:pt x="4745482" y="231775"/>
                </a:lnTo>
                <a:lnTo>
                  <a:pt x="4751451" y="206375"/>
                </a:lnTo>
                <a:lnTo>
                  <a:pt x="4756924" y="168275"/>
                </a:lnTo>
                <a:lnTo>
                  <a:pt x="4761573" y="142875"/>
                </a:lnTo>
                <a:lnTo>
                  <a:pt x="4765408" y="104775"/>
                </a:lnTo>
                <a:lnTo>
                  <a:pt x="4768469" y="79375"/>
                </a:lnTo>
                <a:lnTo>
                  <a:pt x="4771606" y="3175"/>
                </a:lnTo>
                <a:lnTo>
                  <a:pt x="4761941" y="3175"/>
                </a:lnTo>
                <a:lnTo>
                  <a:pt x="4762081" y="0"/>
                </a:lnTo>
                <a:lnTo>
                  <a:pt x="4652365" y="0"/>
                </a:lnTo>
                <a:lnTo>
                  <a:pt x="4652365" y="494360"/>
                </a:lnTo>
                <a:lnTo>
                  <a:pt x="4652086" y="495274"/>
                </a:lnTo>
                <a:lnTo>
                  <a:pt x="4650079" y="498475"/>
                </a:lnTo>
                <a:lnTo>
                  <a:pt x="4652365" y="494360"/>
                </a:lnTo>
                <a:lnTo>
                  <a:pt x="4652365" y="0"/>
                </a:lnTo>
                <a:lnTo>
                  <a:pt x="4205097" y="0"/>
                </a:lnTo>
                <a:lnTo>
                  <a:pt x="4093972" y="0"/>
                </a:lnTo>
                <a:lnTo>
                  <a:pt x="4090924" y="46101"/>
                </a:lnTo>
                <a:lnTo>
                  <a:pt x="4083951" y="85788"/>
                </a:lnTo>
                <a:lnTo>
                  <a:pt x="4074122" y="124231"/>
                </a:lnTo>
                <a:lnTo>
                  <a:pt x="4061383" y="161798"/>
                </a:lnTo>
                <a:lnTo>
                  <a:pt x="4045686" y="198882"/>
                </a:lnTo>
                <a:lnTo>
                  <a:pt x="4026992" y="235826"/>
                </a:lnTo>
                <a:lnTo>
                  <a:pt x="4005262" y="272999"/>
                </a:lnTo>
                <a:lnTo>
                  <a:pt x="3980446" y="310769"/>
                </a:lnTo>
                <a:lnTo>
                  <a:pt x="3952494" y="349516"/>
                </a:lnTo>
                <a:lnTo>
                  <a:pt x="3921366" y="389585"/>
                </a:lnTo>
                <a:lnTo>
                  <a:pt x="3887012" y="431342"/>
                </a:lnTo>
                <a:lnTo>
                  <a:pt x="3849408" y="475170"/>
                </a:lnTo>
                <a:lnTo>
                  <a:pt x="3808476" y="521423"/>
                </a:lnTo>
                <a:lnTo>
                  <a:pt x="3764203" y="570484"/>
                </a:lnTo>
                <a:lnTo>
                  <a:pt x="3683330" y="658926"/>
                </a:lnTo>
                <a:lnTo>
                  <a:pt x="3615906" y="733272"/>
                </a:lnTo>
                <a:lnTo>
                  <a:pt x="3581654" y="771677"/>
                </a:lnTo>
                <a:lnTo>
                  <a:pt x="3547046" y="811085"/>
                </a:lnTo>
                <a:lnTo>
                  <a:pt x="3474720" y="894778"/>
                </a:lnTo>
                <a:lnTo>
                  <a:pt x="3437280" y="936637"/>
                </a:lnTo>
                <a:lnTo>
                  <a:pt x="3399726" y="977239"/>
                </a:lnTo>
                <a:lnTo>
                  <a:pt x="3362033" y="1016609"/>
                </a:lnTo>
                <a:lnTo>
                  <a:pt x="3324199" y="1054760"/>
                </a:lnTo>
                <a:lnTo>
                  <a:pt x="3286214" y="1091679"/>
                </a:lnTo>
                <a:lnTo>
                  <a:pt x="3248063" y="1127391"/>
                </a:lnTo>
                <a:lnTo>
                  <a:pt x="3209747" y="1161897"/>
                </a:lnTo>
                <a:lnTo>
                  <a:pt x="3171240" y="1195222"/>
                </a:lnTo>
                <a:lnTo>
                  <a:pt x="3132531" y="1227353"/>
                </a:lnTo>
                <a:lnTo>
                  <a:pt x="3093618" y="1258303"/>
                </a:lnTo>
                <a:lnTo>
                  <a:pt x="3054477" y="1288097"/>
                </a:lnTo>
                <a:lnTo>
                  <a:pt x="3015107" y="1316723"/>
                </a:lnTo>
                <a:lnTo>
                  <a:pt x="2975495" y="1344206"/>
                </a:lnTo>
                <a:lnTo>
                  <a:pt x="2935643" y="1370533"/>
                </a:lnTo>
                <a:lnTo>
                  <a:pt x="2895511" y="1395742"/>
                </a:lnTo>
                <a:lnTo>
                  <a:pt x="2855112" y="1419821"/>
                </a:lnTo>
                <a:lnTo>
                  <a:pt x="2814421" y="1442783"/>
                </a:lnTo>
                <a:lnTo>
                  <a:pt x="2773438" y="1464640"/>
                </a:lnTo>
                <a:lnTo>
                  <a:pt x="2732151" y="1485392"/>
                </a:lnTo>
                <a:lnTo>
                  <a:pt x="2690012" y="1505305"/>
                </a:lnTo>
                <a:lnTo>
                  <a:pt x="2647289" y="1524228"/>
                </a:lnTo>
                <a:lnTo>
                  <a:pt x="2603970" y="1542148"/>
                </a:lnTo>
                <a:lnTo>
                  <a:pt x="2560028" y="1559077"/>
                </a:lnTo>
                <a:lnTo>
                  <a:pt x="2515463" y="1575015"/>
                </a:lnTo>
                <a:lnTo>
                  <a:pt x="2470251" y="1589976"/>
                </a:lnTo>
                <a:lnTo>
                  <a:pt x="2424392" y="1603946"/>
                </a:lnTo>
                <a:lnTo>
                  <a:pt x="2377871" y="1616938"/>
                </a:lnTo>
                <a:lnTo>
                  <a:pt x="2330666" y="1628952"/>
                </a:lnTo>
                <a:lnTo>
                  <a:pt x="2282774" y="1639989"/>
                </a:lnTo>
                <a:lnTo>
                  <a:pt x="2234171" y="1650060"/>
                </a:lnTo>
                <a:lnTo>
                  <a:pt x="2184870" y="1659153"/>
                </a:lnTo>
                <a:lnTo>
                  <a:pt x="2134832" y="1667281"/>
                </a:lnTo>
                <a:lnTo>
                  <a:pt x="2084044" y="1674444"/>
                </a:lnTo>
                <a:lnTo>
                  <a:pt x="2032520" y="1680641"/>
                </a:lnTo>
                <a:lnTo>
                  <a:pt x="1980222" y="1685874"/>
                </a:lnTo>
                <a:lnTo>
                  <a:pt x="1927161" y="1690154"/>
                </a:lnTo>
                <a:lnTo>
                  <a:pt x="1873300" y="1693481"/>
                </a:lnTo>
                <a:lnTo>
                  <a:pt x="1818640" y="1695843"/>
                </a:lnTo>
                <a:lnTo>
                  <a:pt x="1763166" y="1697266"/>
                </a:lnTo>
                <a:lnTo>
                  <a:pt x="1706880" y="1697736"/>
                </a:lnTo>
                <a:lnTo>
                  <a:pt x="1655114" y="1696974"/>
                </a:lnTo>
                <a:lnTo>
                  <a:pt x="1603844" y="1694675"/>
                </a:lnTo>
                <a:lnTo>
                  <a:pt x="1552968" y="1690801"/>
                </a:lnTo>
                <a:lnTo>
                  <a:pt x="1502397" y="1685366"/>
                </a:lnTo>
                <a:lnTo>
                  <a:pt x="1452054" y="1678317"/>
                </a:lnTo>
                <a:lnTo>
                  <a:pt x="1401851" y="1669669"/>
                </a:lnTo>
                <a:lnTo>
                  <a:pt x="1351699" y="1659394"/>
                </a:lnTo>
                <a:lnTo>
                  <a:pt x="1301521" y="1647469"/>
                </a:lnTo>
                <a:lnTo>
                  <a:pt x="1251229" y="1633867"/>
                </a:lnTo>
                <a:lnTo>
                  <a:pt x="1200746" y="1618589"/>
                </a:lnTo>
                <a:lnTo>
                  <a:pt x="1149985" y="1601622"/>
                </a:lnTo>
                <a:lnTo>
                  <a:pt x="1098842" y="1582915"/>
                </a:lnTo>
                <a:lnTo>
                  <a:pt x="1047267" y="1562481"/>
                </a:lnTo>
                <a:lnTo>
                  <a:pt x="1004036" y="1544218"/>
                </a:lnTo>
                <a:lnTo>
                  <a:pt x="960818" y="1524977"/>
                </a:lnTo>
                <a:lnTo>
                  <a:pt x="917575" y="1504784"/>
                </a:lnTo>
                <a:lnTo>
                  <a:pt x="874268" y="1483677"/>
                </a:lnTo>
                <a:lnTo>
                  <a:pt x="830859" y="1461706"/>
                </a:lnTo>
                <a:lnTo>
                  <a:pt x="787298" y="1438884"/>
                </a:lnTo>
                <a:lnTo>
                  <a:pt x="743559" y="1415262"/>
                </a:lnTo>
                <a:lnTo>
                  <a:pt x="699592" y="1390865"/>
                </a:lnTo>
                <a:lnTo>
                  <a:pt x="655370" y="1365732"/>
                </a:lnTo>
                <a:lnTo>
                  <a:pt x="610831" y="1339888"/>
                </a:lnTo>
                <a:lnTo>
                  <a:pt x="520687" y="1286256"/>
                </a:lnTo>
                <a:lnTo>
                  <a:pt x="0" y="965060"/>
                </a:lnTo>
                <a:lnTo>
                  <a:pt x="0" y="1077328"/>
                </a:lnTo>
                <a:lnTo>
                  <a:pt x="0" y="1930374"/>
                </a:lnTo>
                <a:lnTo>
                  <a:pt x="30924" y="1955774"/>
                </a:lnTo>
                <a:lnTo>
                  <a:pt x="113715" y="2006574"/>
                </a:lnTo>
                <a:lnTo>
                  <a:pt x="198361" y="2057374"/>
                </a:lnTo>
                <a:lnTo>
                  <a:pt x="285026" y="2108174"/>
                </a:lnTo>
                <a:lnTo>
                  <a:pt x="329044" y="2120874"/>
                </a:lnTo>
                <a:lnTo>
                  <a:pt x="418719" y="2171674"/>
                </a:lnTo>
                <a:lnTo>
                  <a:pt x="510971" y="2222474"/>
                </a:lnTo>
                <a:lnTo>
                  <a:pt x="558088" y="2235174"/>
                </a:lnTo>
                <a:lnTo>
                  <a:pt x="654037" y="2285974"/>
                </a:lnTo>
                <a:lnTo>
                  <a:pt x="752436" y="2311374"/>
                </a:lnTo>
                <a:lnTo>
                  <a:pt x="802627" y="2336774"/>
                </a:lnTo>
                <a:lnTo>
                  <a:pt x="849388" y="2349474"/>
                </a:lnTo>
                <a:lnTo>
                  <a:pt x="1239659" y="2451074"/>
                </a:lnTo>
                <a:lnTo>
                  <a:pt x="1289900" y="2451074"/>
                </a:lnTo>
                <a:lnTo>
                  <a:pt x="1340345" y="2463774"/>
                </a:lnTo>
                <a:lnTo>
                  <a:pt x="1390954" y="2463774"/>
                </a:lnTo>
                <a:lnTo>
                  <a:pt x="1441704" y="2476474"/>
                </a:lnTo>
                <a:lnTo>
                  <a:pt x="2011273" y="2476474"/>
                </a:lnTo>
                <a:lnTo>
                  <a:pt x="2051431" y="2463774"/>
                </a:lnTo>
                <a:lnTo>
                  <a:pt x="2145068" y="2463774"/>
                </a:lnTo>
                <a:lnTo>
                  <a:pt x="2198547" y="2451074"/>
                </a:lnTo>
                <a:lnTo>
                  <a:pt x="2251964" y="2451074"/>
                </a:lnTo>
                <a:lnTo>
                  <a:pt x="2358504" y="2425674"/>
                </a:lnTo>
                <a:lnTo>
                  <a:pt x="2411603" y="2425674"/>
                </a:lnTo>
                <a:lnTo>
                  <a:pt x="2724404" y="2349474"/>
                </a:lnTo>
                <a:lnTo>
                  <a:pt x="2775229" y="2324074"/>
                </a:lnTo>
                <a:lnTo>
                  <a:pt x="2875483" y="2298674"/>
                </a:lnTo>
                <a:lnTo>
                  <a:pt x="2924810" y="2273274"/>
                </a:lnTo>
                <a:lnTo>
                  <a:pt x="2973565" y="2260574"/>
                </a:lnTo>
                <a:lnTo>
                  <a:pt x="3069069" y="2209774"/>
                </a:lnTo>
                <a:lnTo>
                  <a:pt x="3115741" y="2197074"/>
                </a:lnTo>
                <a:lnTo>
                  <a:pt x="3206851" y="2146274"/>
                </a:lnTo>
                <a:lnTo>
                  <a:pt x="3251174" y="2120874"/>
                </a:lnTo>
                <a:lnTo>
                  <a:pt x="3294634" y="2095474"/>
                </a:lnTo>
                <a:lnTo>
                  <a:pt x="3341205" y="2070074"/>
                </a:lnTo>
                <a:lnTo>
                  <a:pt x="3386721" y="2031974"/>
                </a:lnTo>
                <a:lnTo>
                  <a:pt x="3431209" y="2006574"/>
                </a:lnTo>
                <a:lnTo>
                  <a:pt x="3474682" y="1968474"/>
                </a:lnTo>
                <a:lnTo>
                  <a:pt x="3517125" y="1943074"/>
                </a:lnTo>
                <a:lnTo>
                  <a:pt x="3558578" y="1904974"/>
                </a:lnTo>
                <a:lnTo>
                  <a:pt x="3599040" y="1879574"/>
                </a:lnTo>
                <a:lnTo>
                  <a:pt x="3638537" y="1841474"/>
                </a:lnTo>
                <a:lnTo>
                  <a:pt x="3677069" y="1803374"/>
                </a:lnTo>
                <a:lnTo>
                  <a:pt x="3714661" y="1777974"/>
                </a:lnTo>
                <a:lnTo>
                  <a:pt x="3751326" y="1739874"/>
                </a:lnTo>
                <a:lnTo>
                  <a:pt x="3790404" y="1701774"/>
                </a:lnTo>
                <a:lnTo>
                  <a:pt x="3828453" y="1663674"/>
                </a:lnTo>
                <a:lnTo>
                  <a:pt x="3865524" y="1612874"/>
                </a:lnTo>
                <a:lnTo>
                  <a:pt x="3901681" y="1574774"/>
                </a:lnTo>
                <a:lnTo>
                  <a:pt x="3937000" y="1536674"/>
                </a:lnTo>
                <a:lnTo>
                  <a:pt x="3971506" y="1498574"/>
                </a:lnTo>
                <a:lnTo>
                  <a:pt x="4005122" y="1447774"/>
                </a:lnTo>
                <a:lnTo>
                  <a:pt x="4037888" y="1409674"/>
                </a:lnTo>
                <a:lnTo>
                  <a:pt x="4069854" y="1371574"/>
                </a:lnTo>
                <a:lnTo>
                  <a:pt x="4101084" y="1320774"/>
                </a:lnTo>
                <a:lnTo>
                  <a:pt x="4139412" y="1269974"/>
                </a:lnTo>
                <a:lnTo>
                  <a:pt x="4177665" y="1219174"/>
                </a:lnTo>
                <a:lnTo>
                  <a:pt x="4216984" y="1168374"/>
                </a:lnTo>
                <a:lnTo>
                  <a:pt x="4257167" y="1117574"/>
                </a:lnTo>
                <a:lnTo>
                  <a:pt x="4443742" y="888974"/>
                </a:lnTo>
                <a:lnTo>
                  <a:pt x="4464164" y="863574"/>
                </a:lnTo>
                <a:lnTo>
                  <a:pt x="4484408" y="838174"/>
                </a:lnTo>
                <a:lnTo>
                  <a:pt x="4504436" y="800074"/>
                </a:lnTo>
                <a:lnTo>
                  <a:pt x="4524260" y="774674"/>
                </a:lnTo>
                <a:lnTo>
                  <a:pt x="4543857" y="749274"/>
                </a:lnTo>
                <a:lnTo>
                  <a:pt x="4563084" y="723874"/>
                </a:lnTo>
                <a:lnTo>
                  <a:pt x="4581779" y="698474"/>
                </a:lnTo>
                <a:lnTo>
                  <a:pt x="4610735" y="660374"/>
                </a:lnTo>
                <a:lnTo>
                  <a:pt x="4638472" y="609574"/>
                </a:lnTo>
                <a:lnTo>
                  <a:pt x="4664761" y="571474"/>
                </a:lnTo>
                <a:lnTo>
                  <a:pt x="4689322" y="520674"/>
                </a:lnTo>
                <a:lnTo>
                  <a:pt x="4711954" y="469874"/>
                </a:lnTo>
                <a:lnTo>
                  <a:pt x="4732833" y="431774"/>
                </a:lnTo>
                <a:lnTo>
                  <a:pt x="4751463" y="380974"/>
                </a:lnTo>
                <a:lnTo>
                  <a:pt x="4767859" y="330174"/>
                </a:lnTo>
                <a:lnTo>
                  <a:pt x="4782070" y="292074"/>
                </a:lnTo>
                <a:lnTo>
                  <a:pt x="4794123" y="241274"/>
                </a:lnTo>
                <a:lnTo>
                  <a:pt x="4800244" y="203174"/>
                </a:lnTo>
                <a:lnTo>
                  <a:pt x="4805502" y="177774"/>
                </a:lnTo>
                <a:lnTo>
                  <a:pt x="4809922" y="152374"/>
                </a:lnTo>
                <a:lnTo>
                  <a:pt x="4813554" y="114274"/>
                </a:lnTo>
                <a:lnTo>
                  <a:pt x="4819154" y="12674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4309" y="243586"/>
            <a:ext cx="247523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80"/>
              <a:t>How</a:t>
            </a:r>
            <a:r>
              <a:rPr dirty="0" sz="3600" spc="-360"/>
              <a:t> </a:t>
            </a:r>
            <a:r>
              <a:rPr dirty="0" sz="3600" spc="-310"/>
              <a:t>it</a:t>
            </a:r>
            <a:r>
              <a:rPr dirty="0" sz="3600" spc="-380"/>
              <a:t> </a:t>
            </a:r>
            <a:r>
              <a:rPr dirty="0" sz="3600" spc="-70"/>
              <a:t>Works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1301369" y="961895"/>
            <a:ext cx="9110345" cy="523430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550"/>
              </a:spcBef>
            </a:pP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1.</a:t>
            </a:r>
            <a:r>
              <a:rPr dirty="0" u="sng" sz="2000" spc="6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6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Single-</a:t>
            </a:r>
            <a:r>
              <a:rPr dirty="0" u="sng" sz="2000" spc="-1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Feed</a:t>
            </a:r>
            <a:r>
              <a:rPr dirty="0" u="sng" sz="2000" spc="-204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Top</a:t>
            </a:r>
            <a:r>
              <a:rPr dirty="0" u="sng" sz="2000" spc="-204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Inlet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20">
                <a:latin typeface="Trebuchet MS"/>
                <a:cs typeface="Trebuchet MS"/>
              </a:rPr>
              <a:t>Users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deposit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all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waste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types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into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one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common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opening—no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pre-</a:t>
            </a:r>
            <a:r>
              <a:rPr dirty="0" sz="2000" spc="-95">
                <a:latin typeface="Trebuchet MS"/>
                <a:cs typeface="Trebuchet MS"/>
              </a:rPr>
              <a:t>sorting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required.</a:t>
            </a:r>
            <a:endParaRPr sz="2000">
              <a:latin typeface="Trebuchet MS"/>
              <a:cs typeface="Trebuchet MS"/>
            </a:endParaRPr>
          </a:p>
          <a:p>
            <a:pPr marL="215900" indent="-211454">
              <a:lnSpc>
                <a:spcPts val="2290"/>
              </a:lnSpc>
              <a:spcBef>
                <a:spcPts val="1875"/>
              </a:spcBef>
              <a:buSzPct val="82500"/>
              <a:buAutoNum type="arabicPeriod" startAt="2"/>
              <a:tabLst>
                <a:tab pos="215900" algn="l"/>
              </a:tabLst>
            </a:pPr>
            <a:r>
              <a:rPr dirty="0" u="sng" sz="2000" spc="-18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Sensor-</a:t>
            </a:r>
            <a:r>
              <a:rPr dirty="0" u="sng" sz="2000" spc="-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Based</a:t>
            </a:r>
            <a:r>
              <a:rPr dirty="0" u="sng" sz="2000" spc="-229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Detection</a:t>
            </a:r>
            <a:endParaRPr sz="2000">
              <a:latin typeface="Trebuchet MS"/>
              <a:cs typeface="Trebuchet MS"/>
            </a:endParaRPr>
          </a:p>
          <a:p>
            <a:pPr lvl="1" marL="298450" indent="-285750">
              <a:lnSpc>
                <a:spcPts val="218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000" spc="-85" b="1">
                <a:latin typeface="Trebuchet MS"/>
                <a:cs typeface="Trebuchet MS"/>
              </a:rPr>
              <a:t>Moisture</a:t>
            </a:r>
            <a:r>
              <a:rPr dirty="0" sz="2000" spc="-175" b="1">
                <a:latin typeface="Trebuchet MS"/>
                <a:cs typeface="Trebuchet MS"/>
              </a:rPr>
              <a:t> </a:t>
            </a:r>
            <a:r>
              <a:rPr dirty="0" sz="2000" spc="-45" b="1">
                <a:latin typeface="Trebuchet MS"/>
                <a:cs typeface="Trebuchet MS"/>
              </a:rPr>
              <a:t>Sensor</a:t>
            </a:r>
            <a:r>
              <a:rPr dirty="0" sz="2000" spc="-200" b="1">
                <a:latin typeface="Trebuchet MS"/>
                <a:cs typeface="Trebuchet MS"/>
              </a:rPr>
              <a:t> </a:t>
            </a:r>
            <a:r>
              <a:rPr dirty="0" sz="2000" spc="380">
                <a:latin typeface="Trebuchet MS"/>
                <a:cs typeface="Trebuchet MS"/>
              </a:rPr>
              <a:t>—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detects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bio-</a:t>
            </a:r>
            <a:r>
              <a:rPr dirty="0" sz="2000" spc="-110">
                <a:latin typeface="Trebuchet MS"/>
                <a:cs typeface="Trebuchet MS"/>
              </a:rPr>
              <a:t>organic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waste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(moisture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levels)</a:t>
            </a:r>
            <a:endParaRPr sz="2000">
              <a:latin typeface="Trebuchet MS"/>
              <a:cs typeface="Trebuchet MS"/>
            </a:endParaRPr>
          </a:p>
          <a:p>
            <a:pPr lvl="1" marL="298450" indent="-285750">
              <a:lnSpc>
                <a:spcPts val="218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000" spc="-100" b="1">
                <a:latin typeface="Trebuchet MS"/>
                <a:cs typeface="Trebuchet MS"/>
              </a:rPr>
              <a:t>Inductive</a:t>
            </a:r>
            <a:r>
              <a:rPr dirty="0" sz="2000" spc="-180" b="1">
                <a:latin typeface="Trebuchet MS"/>
                <a:cs typeface="Trebuchet MS"/>
              </a:rPr>
              <a:t> </a:t>
            </a:r>
            <a:r>
              <a:rPr dirty="0" sz="2000" spc="-60" b="1">
                <a:latin typeface="Trebuchet MS"/>
                <a:cs typeface="Trebuchet MS"/>
              </a:rPr>
              <a:t>(Metal)</a:t>
            </a:r>
            <a:r>
              <a:rPr dirty="0" sz="2000" spc="-195" b="1">
                <a:latin typeface="Trebuchet MS"/>
                <a:cs typeface="Trebuchet MS"/>
              </a:rPr>
              <a:t> </a:t>
            </a:r>
            <a:r>
              <a:rPr dirty="0" sz="2000" spc="-55" b="1">
                <a:latin typeface="Trebuchet MS"/>
                <a:cs typeface="Trebuchet MS"/>
              </a:rPr>
              <a:t>Sensor</a:t>
            </a:r>
            <a:r>
              <a:rPr dirty="0" sz="2000" spc="-155" b="1">
                <a:latin typeface="Trebuchet MS"/>
                <a:cs typeface="Trebuchet MS"/>
              </a:rPr>
              <a:t> </a:t>
            </a:r>
            <a:r>
              <a:rPr dirty="0" sz="2000" spc="380">
                <a:latin typeface="Trebuchet MS"/>
                <a:cs typeface="Trebuchet MS"/>
              </a:rPr>
              <a:t>—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identifies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metallic/e-</a:t>
            </a:r>
            <a:r>
              <a:rPr dirty="0" sz="2000" spc="-80">
                <a:latin typeface="Trebuchet MS"/>
                <a:cs typeface="Trebuchet MS"/>
              </a:rPr>
              <a:t>waste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items</a:t>
            </a:r>
            <a:endParaRPr sz="2000">
              <a:latin typeface="Trebuchet MS"/>
              <a:cs typeface="Trebuchet MS"/>
            </a:endParaRPr>
          </a:p>
          <a:p>
            <a:pPr lvl="1" marL="298450" indent="-285750">
              <a:lnSpc>
                <a:spcPts val="229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000" spc="-85" b="1">
                <a:latin typeface="Trebuchet MS"/>
                <a:cs typeface="Trebuchet MS"/>
              </a:rPr>
              <a:t>Default</a:t>
            </a:r>
            <a:r>
              <a:rPr dirty="0" sz="2000" spc="-190" b="1">
                <a:latin typeface="Trebuchet MS"/>
                <a:cs typeface="Trebuchet MS"/>
              </a:rPr>
              <a:t> </a:t>
            </a:r>
            <a:r>
              <a:rPr dirty="0" sz="2000" spc="-80" b="1">
                <a:latin typeface="Trebuchet MS"/>
                <a:cs typeface="Trebuchet MS"/>
              </a:rPr>
              <a:t>Channel</a:t>
            </a:r>
            <a:r>
              <a:rPr dirty="0" sz="2000" spc="-135" b="1">
                <a:latin typeface="Trebuchet MS"/>
                <a:cs typeface="Trebuchet MS"/>
              </a:rPr>
              <a:t> </a:t>
            </a:r>
            <a:r>
              <a:rPr dirty="0" sz="2000" spc="380">
                <a:latin typeface="Trebuchet MS"/>
                <a:cs typeface="Trebuchet MS"/>
              </a:rPr>
              <a:t>—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remaining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items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(paper, </a:t>
            </a:r>
            <a:r>
              <a:rPr dirty="0" sz="2000" spc="-75">
                <a:latin typeface="Trebuchet MS"/>
                <a:cs typeface="Trebuchet MS"/>
              </a:rPr>
              <a:t>plastics)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classified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dry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recyclables</a:t>
            </a:r>
            <a:endParaRPr sz="2000">
              <a:latin typeface="Trebuchet MS"/>
              <a:cs typeface="Trebuchet MS"/>
            </a:endParaRPr>
          </a:p>
          <a:p>
            <a:pPr marL="215900" indent="-211454">
              <a:lnSpc>
                <a:spcPts val="2290"/>
              </a:lnSpc>
              <a:spcBef>
                <a:spcPts val="1880"/>
              </a:spcBef>
              <a:buSzPct val="82500"/>
              <a:buAutoNum type="arabicPeriod" startAt="3"/>
              <a:tabLst>
                <a:tab pos="215900" algn="l"/>
              </a:tabLst>
            </a:pPr>
            <a:r>
              <a:rPr dirty="0" u="sng" sz="2000" spc="-18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7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Servo-</a:t>
            </a:r>
            <a:r>
              <a:rPr dirty="0" u="sng" sz="2000" spc="-10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Driven</a:t>
            </a:r>
            <a:r>
              <a:rPr dirty="0" u="sng" sz="2000" spc="-2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9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Rotating</a:t>
            </a:r>
            <a:r>
              <a:rPr dirty="0" u="sng" sz="2000" spc="-15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Lid</a:t>
            </a:r>
            <a:endParaRPr sz="2000">
              <a:latin typeface="Trebuchet MS"/>
              <a:cs typeface="Trebuchet MS"/>
            </a:endParaRPr>
          </a:p>
          <a:p>
            <a:pPr lvl="1" marL="298450" marR="213360" indent="-286385">
              <a:lnSpc>
                <a:spcPts val="2180"/>
              </a:lnSpc>
              <a:spcBef>
                <a:spcPts val="14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45">
                <a:latin typeface="Trebuchet MS"/>
                <a:cs typeface="Trebuchet MS"/>
              </a:rPr>
              <a:t>Once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classified,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a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90" b="1">
                <a:latin typeface="Trebuchet MS"/>
                <a:cs typeface="Trebuchet MS"/>
              </a:rPr>
              <a:t>servo</a:t>
            </a:r>
            <a:r>
              <a:rPr dirty="0" sz="2000" spc="-145" b="1">
                <a:latin typeface="Trebuchet MS"/>
                <a:cs typeface="Trebuchet MS"/>
              </a:rPr>
              <a:t> </a:t>
            </a:r>
            <a:r>
              <a:rPr dirty="0" sz="2000" spc="-120" b="1">
                <a:latin typeface="Trebuchet MS"/>
                <a:cs typeface="Trebuchet MS"/>
              </a:rPr>
              <a:t>motor</a:t>
            </a:r>
            <a:r>
              <a:rPr dirty="0" sz="2000" spc="-200" b="1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spins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lid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to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align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inlet</a:t>
            </a:r>
            <a:r>
              <a:rPr dirty="0" sz="2000" spc="-140">
                <a:latin typeface="Trebuchet MS"/>
                <a:cs typeface="Trebuchet MS"/>
              </a:rPr>
              <a:t> over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correct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internal </a:t>
            </a:r>
            <a:r>
              <a:rPr dirty="0" sz="2000" spc="-10">
                <a:latin typeface="Trebuchet MS"/>
                <a:cs typeface="Trebuchet MS"/>
              </a:rPr>
              <a:t>chamber</a:t>
            </a:r>
            <a:endParaRPr sz="2000">
              <a:latin typeface="Trebuchet MS"/>
              <a:cs typeface="Trebuchet MS"/>
            </a:endParaRPr>
          </a:p>
          <a:p>
            <a:pPr lvl="1" marL="298450" indent="-285750">
              <a:lnSpc>
                <a:spcPts val="214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000" spc="-90">
                <a:latin typeface="Trebuchet MS"/>
                <a:cs typeface="Trebuchet MS"/>
              </a:rPr>
              <a:t>This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enables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automated,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mechanical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waste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separation—</a:t>
            </a:r>
            <a:r>
              <a:rPr dirty="0" sz="2000" spc="-50">
                <a:latin typeface="Trebuchet MS"/>
                <a:cs typeface="Trebuchet MS"/>
              </a:rPr>
              <a:t>no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camera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or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human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required</a:t>
            </a:r>
            <a:endParaRPr sz="2000">
              <a:latin typeface="Trebuchet MS"/>
              <a:cs typeface="Trebuchet MS"/>
            </a:endParaRPr>
          </a:p>
          <a:p>
            <a:pPr marL="215900" indent="-210820">
              <a:lnSpc>
                <a:spcPts val="2290"/>
              </a:lnSpc>
              <a:spcBef>
                <a:spcPts val="1885"/>
              </a:spcBef>
              <a:buSzPct val="82500"/>
              <a:buAutoNum type="arabicPeriod" startAt="4"/>
              <a:tabLst>
                <a:tab pos="215900" algn="l"/>
              </a:tabLst>
            </a:pPr>
            <a:r>
              <a:rPr dirty="0" u="sng" sz="2000" spc="-2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5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Bio</a:t>
            </a:r>
            <a:r>
              <a:rPr dirty="0" u="sng" sz="2000" spc="-2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Chamber</a:t>
            </a:r>
            <a:r>
              <a:rPr dirty="0" u="sng" sz="2000" spc="-2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Processing</a:t>
            </a:r>
            <a:endParaRPr sz="2000">
              <a:latin typeface="Trebuchet MS"/>
              <a:cs typeface="Trebuchet MS"/>
            </a:endParaRPr>
          </a:p>
          <a:p>
            <a:pPr lvl="1" marL="298450" indent="-285750">
              <a:lnSpc>
                <a:spcPts val="229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000" spc="-95">
                <a:latin typeface="Trebuchet MS"/>
                <a:cs typeface="Trebuchet MS"/>
              </a:rPr>
              <a:t>For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organic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waste:</a:t>
            </a:r>
            <a:endParaRPr sz="2000">
              <a:latin typeface="Trebuchet MS"/>
              <a:cs typeface="Trebuchet MS"/>
            </a:endParaRPr>
          </a:p>
          <a:p>
            <a:pPr lvl="1"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2000" spc="-90">
                <a:latin typeface="Trebuchet MS"/>
                <a:cs typeface="Trebuchet MS"/>
              </a:rPr>
              <a:t>Lid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aligns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with </a:t>
            </a:r>
            <a:r>
              <a:rPr dirty="0" sz="2000" spc="-85" b="1">
                <a:latin typeface="Trebuchet MS"/>
                <a:cs typeface="Trebuchet MS"/>
              </a:rPr>
              <a:t>bio-</a:t>
            </a:r>
            <a:r>
              <a:rPr dirty="0" sz="2000" spc="-60" b="1">
                <a:latin typeface="Trebuchet MS"/>
                <a:cs typeface="Trebuchet MS"/>
              </a:rPr>
              <a:t>compost</a:t>
            </a:r>
            <a:r>
              <a:rPr dirty="0" sz="2000" spc="-19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chamber</a:t>
            </a:r>
            <a:endParaRPr sz="2000">
              <a:latin typeface="Trebuchet MS"/>
              <a:cs typeface="Trebuchet MS"/>
            </a:endParaRPr>
          </a:p>
          <a:p>
            <a:pPr lvl="1"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80">
                <a:latin typeface="Trebuchet MS"/>
                <a:cs typeface="Trebuchet MS"/>
              </a:rPr>
              <a:t>Bin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dispenses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a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00" b="1">
                <a:latin typeface="Trebuchet MS"/>
                <a:cs typeface="Trebuchet MS"/>
              </a:rPr>
              <a:t>microbe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spc="-120" b="1">
                <a:latin typeface="Trebuchet MS"/>
                <a:cs typeface="Trebuchet MS"/>
              </a:rPr>
              <a:t>cartridge</a:t>
            </a:r>
            <a:r>
              <a:rPr dirty="0" sz="2000" spc="-200" b="1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to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initiate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decomposition</a:t>
            </a:r>
            <a:endParaRPr sz="2000">
              <a:latin typeface="Trebuchet MS"/>
              <a:cs typeface="Trebuchet MS"/>
            </a:endParaRPr>
          </a:p>
          <a:p>
            <a:pPr lvl="1"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000" spc="-80">
                <a:latin typeface="Trebuchet MS"/>
                <a:cs typeface="Trebuchet MS"/>
              </a:rPr>
              <a:t>Chamber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is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sealed,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and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a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95" b="1">
                <a:latin typeface="Trebuchet MS"/>
                <a:cs typeface="Trebuchet MS"/>
              </a:rPr>
              <a:t>fan</a:t>
            </a:r>
            <a:r>
              <a:rPr dirty="0" sz="2000" spc="-235" b="1">
                <a:latin typeface="Trebuchet MS"/>
                <a:cs typeface="Trebuchet MS"/>
              </a:rPr>
              <a:t> </a:t>
            </a:r>
            <a:r>
              <a:rPr dirty="0" sz="2000" spc="-90" b="1">
                <a:latin typeface="Trebuchet MS"/>
                <a:cs typeface="Trebuchet MS"/>
              </a:rPr>
              <a:t>+</a:t>
            </a:r>
            <a:r>
              <a:rPr dirty="0" sz="2000" spc="-165" b="1">
                <a:latin typeface="Trebuchet MS"/>
                <a:cs typeface="Trebuchet MS"/>
              </a:rPr>
              <a:t> </a:t>
            </a:r>
            <a:r>
              <a:rPr dirty="0" sz="2000" spc="-110" b="1">
                <a:latin typeface="Trebuchet MS"/>
                <a:cs typeface="Trebuchet MS"/>
              </a:rPr>
              <a:t>activated</a:t>
            </a:r>
            <a:r>
              <a:rPr dirty="0" sz="2000" spc="-170" b="1">
                <a:latin typeface="Trebuchet MS"/>
                <a:cs typeface="Trebuchet MS"/>
              </a:rPr>
              <a:t> </a:t>
            </a:r>
            <a:r>
              <a:rPr dirty="0" sz="2000" spc="-105" b="1">
                <a:latin typeface="Trebuchet MS"/>
                <a:cs typeface="Trebuchet MS"/>
              </a:rPr>
              <a:t>carbon</a:t>
            </a:r>
            <a:r>
              <a:rPr dirty="0" sz="2000" spc="-155" b="1">
                <a:latin typeface="Trebuchet MS"/>
                <a:cs typeface="Trebuchet MS"/>
              </a:rPr>
              <a:t> </a:t>
            </a:r>
            <a:r>
              <a:rPr dirty="0" sz="2000" spc="-135" b="1">
                <a:latin typeface="Trebuchet MS"/>
                <a:cs typeface="Trebuchet MS"/>
              </a:rPr>
              <a:t>filter</a:t>
            </a:r>
            <a:r>
              <a:rPr dirty="0" sz="2000" spc="-155" b="1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manage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odors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058275" y="4144771"/>
            <a:ext cx="3133725" cy="2713355"/>
          </a:xfrm>
          <a:custGeom>
            <a:avLst/>
            <a:gdLst/>
            <a:ahLst/>
            <a:cxnLst/>
            <a:rect l="l" t="t" r="r" b="b"/>
            <a:pathLst>
              <a:path w="3133725" h="2713354">
                <a:moveTo>
                  <a:pt x="3133725" y="0"/>
                </a:moveTo>
                <a:lnTo>
                  <a:pt x="2823464" y="45085"/>
                </a:lnTo>
                <a:lnTo>
                  <a:pt x="2773540" y="55245"/>
                </a:lnTo>
                <a:lnTo>
                  <a:pt x="2723794" y="66116"/>
                </a:lnTo>
                <a:lnTo>
                  <a:pt x="2674239" y="77685"/>
                </a:lnTo>
                <a:lnTo>
                  <a:pt x="2624886" y="89966"/>
                </a:lnTo>
                <a:lnTo>
                  <a:pt x="2575737" y="102946"/>
                </a:lnTo>
                <a:lnTo>
                  <a:pt x="2526804" y="116611"/>
                </a:lnTo>
                <a:lnTo>
                  <a:pt x="2478100" y="130962"/>
                </a:lnTo>
                <a:lnTo>
                  <a:pt x="2429637" y="145999"/>
                </a:lnTo>
                <a:lnTo>
                  <a:pt x="2381427" y="161709"/>
                </a:lnTo>
                <a:lnTo>
                  <a:pt x="2333472" y="178079"/>
                </a:lnTo>
                <a:lnTo>
                  <a:pt x="2285796" y="195110"/>
                </a:lnTo>
                <a:lnTo>
                  <a:pt x="2238387" y="212788"/>
                </a:lnTo>
                <a:lnTo>
                  <a:pt x="2191270" y="231127"/>
                </a:lnTo>
                <a:lnTo>
                  <a:pt x="2144458" y="250101"/>
                </a:lnTo>
                <a:lnTo>
                  <a:pt x="2097951" y="269709"/>
                </a:lnTo>
                <a:lnTo>
                  <a:pt x="2051773" y="289953"/>
                </a:lnTo>
                <a:lnTo>
                  <a:pt x="2005926" y="310807"/>
                </a:lnTo>
                <a:lnTo>
                  <a:pt x="1960410" y="332282"/>
                </a:lnTo>
                <a:lnTo>
                  <a:pt x="1915248" y="354380"/>
                </a:lnTo>
                <a:lnTo>
                  <a:pt x="1870456" y="377063"/>
                </a:lnTo>
                <a:lnTo>
                  <a:pt x="1824850" y="400964"/>
                </a:lnTo>
                <a:lnTo>
                  <a:pt x="1779625" y="425437"/>
                </a:lnTo>
                <a:lnTo>
                  <a:pt x="1734781" y="450507"/>
                </a:lnTo>
                <a:lnTo>
                  <a:pt x="1690331" y="476161"/>
                </a:lnTo>
                <a:lnTo>
                  <a:pt x="1646275" y="502399"/>
                </a:lnTo>
                <a:lnTo>
                  <a:pt x="1602638" y="529209"/>
                </a:lnTo>
                <a:lnTo>
                  <a:pt x="1559407" y="556602"/>
                </a:lnTo>
                <a:lnTo>
                  <a:pt x="1516621" y="584555"/>
                </a:lnTo>
                <a:lnTo>
                  <a:pt x="1474266" y="613092"/>
                </a:lnTo>
                <a:lnTo>
                  <a:pt x="1432369" y="642175"/>
                </a:lnTo>
                <a:lnTo>
                  <a:pt x="1390942" y="671830"/>
                </a:lnTo>
                <a:lnTo>
                  <a:pt x="1349971" y="702030"/>
                </a:lnTo>
                <a:lnTo>
                  <a:pt x="1309497" y="732790"/>
                </a:lnTo>
                <a:lnTo>
                  <a:pt x="1277073" y="758215"/>
                </a:lnTo>
                <a:lnTo>
                  <a:pt x="1244828" y="783844"/>
                </a:lnTo>
                <a:lnTo>
                  <a:pt x="1212850" y="809764"/>
                </a:lnTo>
                <a:lnTo>
                  <a:pt x="1165466" y="849249"/>
                </a:lnTo>
                <a:lnTo>
                  <a:pt x="1103680" y="903287"/>
                </a:lnTo>
                <a:lnTo>
                  <a:pt x="1073289" y="930757"/>
                </a:lnTo>
                <a:lnTo>
                  <a:pt x="1018311" y="981837"/>
                </a:lnTo>
                <a:lnTo>
                  <a:pt x="979043" y="1019632"/>
                </a:lnTo>
                <a:lnTo>
                  <a:pt x="940435" y="1057998"/>
                </a:lnTo>
                <a:lnTo>
                  <a:pt x="902449" y="1096873"/>
                </a:lnTo>
                <a:lnTo>
                  <a:pt x="865085" y="1136230"/>
                </a:lnTo>
                <a:lnTo>
                  <a:pt x="828294" y="1176020"/>
                </a:lnTo>
                <a:lnTo>
                  <a:pt x="794981" y="1213269"/>
                </a:lnTo>
                <a:lnTo>
                  <a:pt x="762228" y="1250924"/>
                </a:lnTo>
                <a:lnTo>
                  <a:pt x="730034" y="1288961"/>
                </a:lnTo>
                <a:lnTo>
                  <a:pt x="698385" y="1327391"/>
                </a:lnTo>
                <a:lnTo>
                  <a:pt x="667308" y="1366177"/>
                </a:lnTo>
                <a:lnTo>
                  <a:pt x="636790" y="1405331"/>
                </a:lnTo>
                <a:lnTo>
                  <a:pt x="606831" y="1444840"/>
                </a:lnTo>
                <a:lnTo>
                  <a:pt x="577430" y="1484680"/>
                </a:lnTo>
                <a:lnTo>
                  <a:pt x="548589" y="1524863"/>
                </a:lnTo>
                <a:lnTo>
                  <a:pt x="520319" y="1565363"/>
                </a:lnTo>
                <a:lnTo>
                  <a:pt x="492620" y="1606169"/>
                </a:lnTo>
                <a:lnTo>
                  <a:pt x="465480" y="1647278"/>
                </a:lnTo>
                <a:lnTo>
                  <a:pt x="438912" y="1688668"/>
                </a:lnTo>
                <a:lnTo>
                  <a:pt x="410806" y="1733880"/>
                </a:lnTo>
                <a:lnTo>
                  <a:pt x="383425" y="1779435"/>
                </a:lnTo>
                <a:lnTo>
                  <a:pt x="356781" y="1825332"/>
                </a:lnTo>
                <a:lnTo>
                  <a:pt x="330885" y="1871586"/>
                </a:lnTo>
                <a:lnTo>
                  <a:pt x="305765" y="1918182"/>
                </a:lnTo>
                <a:lnTo>
                  <a:pt x="281432" y="1965109"/>
                </a:lnTo>
                <a:lnTo>
                  <a:pt x="257606" y="2012226"/>
                </a:lnTo>
                <a:lnTo>
                  <a:pt x="234619" y="2059673"/>
                </a:lnTo>
                <a:lnTo>
                  <a:pt x="212420" y="2107425"/>
                </a:lnTo>
                <a:lnTo>
                  <a:pt x="190944" y="2155431"/>
                </a:lnTo>
                <a:lnTo>
                  <a:pt x="170154" y="2203666"/>
                </a:lnTo>
                <a:lnTo>
                  <a:pt x="149987" y="2252078"/>
                </a:lnTo>
                <a:lnTo>
                  <a:pt x="130556" y="2300744"/>
                </a:lnTo>
                <a:lnTo>
                  <a:pt x="111899" y="2349652"/>
                </a:lnTo>
                <a:lnTo>
                  <a:pt x="94030" y="2398776"/>
                </a:lnTo>
                <a:lnTo>
                  <a:pt x="76936" y="2448115"/>
                </a:lnTo>
                <a:lnTo>
                  <a:pt x="60629" y="2497671"/>
                </a:lnTo>
                <a:lnTo>
                  <a:pt x="45110" y="2547416"/>
                </a:lnTo>
                <a:lnTo>
                  <a:pt x="30378" y="2597353"/>
                </a:lnTo>
                <a:lnTo>
                  <a:pt x="16433" y="2647467"/>
                </a:lnTo>
                <a:lnTo>
                  <a:pt x="3302" y="2697759"/>
                </a:lnTo>
                <a:lnTo>
                  <a:pt x="0" y="2713228"/>
                </a:lnTo>
                <a:lnTo>
                  <a:pt x="19050" y="2713228"/>
                </a:lnTo>
                <a:lnTo>
                  <a:pt x="28575" y="2713228"/>
                </a:lnTo>
                <a:lnTo>
                  <a:pt x="777087" y="2713228"/>
                </a:lnTo>
                <a:lnTo>
                  <a:pt x="801497" y="2649740"/>
                </a:lnTo>
                <a:lnTo>
                  <a:pt x="820686" y="2607310"/>
                </a:lnTo>
                <a:lnTo>
                  <a:pt x="840930" y="2565019"/>
                </a:lnTo>
                <a:lnTo>
                  <a:pt x="862215" y="2522880"/>
                </a:lnTo>
                <a:lnTo>
                  <a:pt x="884555" y="2480881"/>
                </a:lnTo>
                <a:lnTo>
                  <a:pt x="907694" y="2439517"/>
                </a:lnTo>
                <a:lnTo>
                  <a:pt x="931900" y="2398344"/>
                </a:lnTo>
                <a:lnTo>
                  <a:pt x="957122" y="2357386"/>
                </a:lnTo>
                <a:lnTo>
                  <a:pt x="983361" y="2316657"/>
                </a:lnTo>
                <a:lnTo>
                  <a:pt x="1010589" y="2276183"/>
                </a:lnTo>
                <a:lnTo>
                  <a:pt x="1038809" y="2235987"/>
                </a:lnTo>
                <a:lnTo>
                  <a:pt x="1067981" y="2196084"/>
                </a:lnTo>
                <a:lnTo>
                  <a:pt x="1098105" y="2156485"/>
                </a:lnTo>
                <a:lnTo>
                  <a:pt x="1129157" y="2117217"/>
                </a:lnTo>
                <a:lnTo>
                  <a:pt x="1161122" y="2078304"/>
                </a:lnTo>
                <a:lnTo>
                  <a:pt x="1193990" y="2039759"/>
                </a:lnTo>
                <a:lnTo>
                  <a:pt x="1227734" y="2001608"/>
                </a:lnTo>
                <a:lnTo>
                  <a:pt x="1262341" y="1963864"/>
                </a:lnTo>
                <a:lnTo>
                  <a:pt x="1297813" y="1926551"/>
                </a:lnTo>
                <a:lnTo>
                  <a:pt x="1334096" y="1889683"/>
                </a:lnTo>
                <a:lnTo>
                  <a:pt x="1371206" y="1853272"/>
                </a:lnTo>
                <a:lnTo>
                  <a:pt x="1409128" y="1817357"/>
                </a:lnTo>
                <a:lnTo>
                  <a:pt x="1447812" y="1781949"/>
                </a:lnTo>
                <a:lnTo>
                  <a:pt x="1487284" y="1747075"/>
                </a:lnTo>
                <a:lnTo>
                  <a:pt x="1527492" y="1712734"/>
                </a:lnTo>
                <a:lnTo>
                  <a:pt x="1568450" y="1678952"/>
                </a:lnTo>
                <a:lnTo>
                  <a:pt x="1606499" y="1648574"/>
                </a:lnTo>
                <a:lnTo>
                  <a:pt x="1645158" y="1618665"/>
                </a:lnTo>
                <a:lnTo>
                  <a:pt x="1684401" y="1589252"/>
                </a:lnTo>
                <a:lnTo>
                  <a:pt x="1724215" y="1560322"/>
                </a:lnTo>
                <a:lnTo>
                  <a:pt x="1764563" y="1531912"/>
                </a:lnTo>
                <a:lnTo>
                  <a:pt x="1805444" y="1504010"/>
                </a:lnTo>
                <a:lnTo>
                  <a:pt x="1846834" y="1476641"/>
                </a:lnTo>
                <a:lnTo>
                  <a:pt x="1888705" y="1449806"/>
                </a:lnTo>
                <a:lnTo>
                  <a:pt x="1931060" y="1423530"/>
                </a:lnTo>
                <a:lnTo>
                  <a:pt x="1973872" y="1397800"/>
                </a:lnTo>
                <a:lnTo>
                  <a:pt x="2017102" y="1372641"/>
                </a:lnTo>
                <a:lnTo>
                  <a:pt x="2060765" y="1348066"/>
                </a:lnTo>
                <a:lnTo>
                  <a:pt x="2104821" y="1324076"/>
                </a:lnTo>
                <a:lnTo>
                  <a:pt x="2149259" y="1300683"/>
                </a:lnTo>
                <a:lnTo>
                  <a:pt x="2194052" y="1277912"/>
                </a:lnTo>
                <a:lnTo>
                  <a:pt x="2239187" y="1255750"/>
                </a:lnTo>
                <a:lnTo>
                  <a:pt x="2284653" y="1234224"/>
                </a:lnTo>
                <a:lnTo>
                  <a:pt x="2330424" y="1213332"/>
                </a:lnTo>
                <a:lnTo>
                  <a:pt x="2376487" y="1193101"/>
                </a:lnTo>
                <a:lnTo>
                  <a:pt x="2422817" y="1173530"/>
                </a:lnTo>
                <a:lnTo>
                  <a:pt x="2469400" y="1154620"/>
                </a:lnTo>
                <a:lnTo>
                  <a:pt x="2516213" y="1136408"/>
                </a:lnTo>
                <a:lnTo>
                  <a:pt x="2563241" y="1118870"/>
                </a:lnTo>
                <a:lnTo>
                  <a:pt x="2613164" y="1101115"/>
                </a:lnTo>
                <a:lnTo>
                  <a:pt x="2663329" y="1084148"/>
                </a:lnTo>
                <a:lnTo>
                  <a:pt x="2713710" y="1067955"/>
                </a:lnTo>
                <a:lnTo>
                  <a:pt x="2764282" y="1052563"/>
                </a:lnTo>
                <a:lnTo>
                  <a:pt x="2815005" y="1037958"/>
                </a:lnTo>
                <a:lnTo>
                  <a:pt x="2865882" y="1024153"/>
                </a:lnTo>
                <a:lnTo>
                  <a:pt x="2916872" y="1011161"/>
                </a:lnTo>
                <a:lnTo>
                  <a:pt x="2967952" y="998956"/>
                </a:lnTo>
                <a:lnTo>
                  <a:pt x="3019107" y="987577"/>
                </a:lnTo>
                <a:lnTo>
                  <a:pt x="3070301" y="976998"/>
                </a:lnTo>
                <a:lnTo>
                  <a:pt x="3121533" y="967232"/>
                </a:lnTo>
                <a:lnTo>
                  <a:pt x="3133725" y="965593"/>
                </a:lnTo>
                <a:lnTo>
                  <a:pt x="3133725" y="850684"/>
                </a:lnTo>
                <a:lnTo>
                  <a:pt x="3133725" y="548513"/>
                </a:lnTo>
                <a:lnTo>
                  <a:pt x="3133725" y="288277"/>
                </a:lnTo>
                <a:lnTo>
                  <a:pt x="3133725" y="285597"/>
                </a:lnTo>
                <a:lnTo>
                  <a:pt x="3133725" y="247713"/>
                </a:lnTo>
                <a:lnTo>
                  <a:pt x="31337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0"/>
            <a:ext cx="97631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9334" y="481012"/>
            <a:ext cx="5494655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70"/>
              <a:t>Feasibility</a:t>
            </a:r>
            <a:r>
              <a:rPr dirty="0" sz="3200" spc="-275"/>
              <a:t> </a:t>
            </a:r>
            <a:r>
              <a:rPr dirty="0" sz="3200" spc="700"/>
              <a:t>s</a:t>
            </a:r>
            <a:r>
              <a:rPr dirty="0" sz="3200" spc="-280"/>
              <a:t> </a:t>
            </a:r>
            <a:r>
              <a:rPr dirty="0" sz="3200" spc="-180"/>
              <a:t>Implementation</a:t>
            </a:r>
            <a:r>
              <a:rPr dirty="0" sz="3200" spc="-275"/>
              <a:t> </a:t>
            </a:r>
            <a:r>
              <a:rPr dirty="0" sz="3200" spc="-75"/>
              <a:t>Plan</a:t>
            </a:r>
            <a:endParaRPr sz="32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2975" y="1304861"/>
            <a:ext cx="719137" cy="60483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821183" y="1997011"/>
            <a:ext cx="5695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latin typeface="Trebuchet MS"/>
                <a:cs typeface="Trebuchet MS"/>
              </a:rPr>
              <a:t>POCs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500245">
              <a:lnSpc>
                <a:spcPct val="100000"/>
              </a:lnSpc>
              <a:spcBef>
                <a:spcPts val="125"/>
              </a:spcBef>
            </a:pPr>
            <a:r>
              <a:rPr dirty="0" spc="-40"/>
              <a:t>Components</a:t>
            </a:r>
            <a:r>
              <a:rPr dirty="0" spc="-190"/>
              <a:t> </a:t>
            </a:r>
            <a:r>
              <a:rPr dirty="0" spc="480"/>
              <a:t>s</a:t>
            </a:r>
            <a:r>
              <a:rPr dirty="0" spc="-165"/>
              <a:t> </a:t>
            </a:r>
            <a:r>
              <a:rPr dirty="0" spc="-20"/>
              <a:t>Tools</a:t>
            </a:r>
          </a:p>
          <a:p>
            <a:pPr marL="190500">
              <a:lnSpc>
                <a:spcPct val="100000"/>
              </a:lnSpc>
              <a:spcBef>
                <a:spcPts val="2200"/>
              </a:spcBef>
            </a:pPr>
            <a:r>
              <a:rPr dirty="0" sz="1800" spc="-100" b="1">
                <a:latin typeface="Trebuchet MS"/>
                <a:cs typeface="Trebuchet MS"/>
              </a:rPr>
              <a:t>Microcontroller</a:t>
            </a:r>
            <a:r>
              <a:rPr dirty="0" sz="1800" spc="-100"/>
              <a:t>:</a:t>
            </a:r>
            <a:r>
              <a:rPr dirty="0" sz="1800" spc="-110"/>
              <a:t> </a:t>
            </a:r>
            <a:r>
              <a:rPr dirty="0" sz="1800"/>
              <a:t>ESP32</a:t>
            </a:r>
            <a:r>
              <a:rPr dirty="0" sz="1800" spc="-185"/>
              <a:t> </a:t>
            </a:r>
            <a:r>
              <a:rPr dirty="0" sz="1800" spc="-110"/>
              <a:t>or</a:t>
            </a:r>
            <a:r>
              <a:rPr dirty="0" sz="1800" spc="-65"/>
              <a:t> </a:t>
            </a:r>
            <a:r>
              <a:rPr dirty="0" sz="1800" spc="-90"/>
              <a:t>Arduino</a:t>
            </a:r>
            <a:r>
              <a:rPr dirty="0" sz="1800" spc="-195"/>
              <a:t> </a:t>
            </a:r>
            <a:r>
              <a:rPr dirty="0" sz="1800" spc="330"/>
              <a:t>—</a:t>
            </a:r>
            <a:r>
              <a:rPr dirty="0" sz="1800" spc="-150"/>
              <a:t> </a:t>
            </a:r>
            <a:r>
              <a:rPr dirty="0" sz="1800"/>
              <a:t>ESP32</a:t>
            </a:r>
            <a:r>
              <a:rPr dirty="0" sz="1800" spc="-185"/>
              <a:t> </a:t>
            </a:r>
            <a:r>
              <a:rPr dirty="0" sz="1800" spc="-95"/>
              <a:t>offers</a:t>
            </a:r>
            <a:r>
              <a:rPr dirty="0" sz="1800" spc="-125"/>
              <a:t> </a:t>
            </a:r>
            <a:r>
              <a:rPr dirty="0" sz="1800" spc="-130"/>
              <a:t>native</a:t>
            </a:r>
            <a:r>
              <a:rPr dirty="0" sz="1800" spc="-105"/>
              <a:t> </a:t>
            </a:r>
            <a:r>
              <a:rPr dirty="0" sz="1800" spc="-55"/>
              <a:t>Wi-</a:t>
            </a:r>
            <a:r>
              <a:rPr dirty="0" sz="1800" spc="-120"/>
              <a:t>Fi/Bluetooth</a:t>
            </a:r>
            <a:r>
              <a:rPr dirty="0" sz="1800" spc="-130"/>
              <a:t> </a:t>
            </a:r>
            <a:r>
              <a:rPr dirty="0" sz="1800" spc="-75"/>
              <a:t>and</a:t>
            </a:r>
            <a:r>
              <a:rPr dirty="0" sz="1800" spc="-150"/>
              <a:t> </a:t>
            </a:r>
            <a:r>
              <a:rPr dirty="0" sz="1800" spc="-20"/>
              <a:t>is</a:t>
            </a:r>
            <a:r>
              <a:rPr dirty="0" sz="1800" spc="-130"/>
              <a:t> </a:t>
            </a:r>
            <a:r>
              <a:rPr dirty="0" sz="1800" spc="-45"/>
              <a:t>used</a:t>
            </a:r>
            <a:r>
              <a:rPr dirty="0" sz="1800" spc="-155"/>
              <a:t> </a:t>
            </a:r>
            <a:r>
              <a:rPr dirty="0" sz="1800" spc="-105"/>
              <a:t>in</a:t>
            </a:r>
            <a:r>
              <a:rPr dirty="0" sz="1800" spc="-135"/>
              <a:t> </a:t>
            </a:r>
            <a:r>
              <a:rPr dirty="0" sz="1800" spc="-100"/>
              <a:t>prototypes</a:t>
            </a:r>
            <a:r>
              <a:rPr dirty="0" sz="1800" spc="-120"/>
              <a:t> </a:t>
            </a:r>
            <a:r>
              <a:rPr dirty="0" sz="1800" spc="340"/>
              <a:t>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1800" spc="-10" b="1">
                <a:latin typeface="Trebuchet MS"/>
                <a:cs typeface="Trebuchet MS"/>
              </a:rPr>
              <a:t>Sensors</a:t>
            </a:r>
            <a:r>
              <a:rPr dirty="0" sz="1800" spc="-10"/>
              <a:t>:</a:t>
            </a:r>
            <a:endParaRPr sz="1800">
              <a:latin typeface="Trebuchet MS"/>
              <a:cs typeface="Trebuchet MS"/>
            </a:endParaRP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800" spc="-75"/>
              <a:t>Moisture</a:t>
            </a:r>
            <a:r>
              <a:rPr dirty="0" sz="1800" spc="-110"/>
              <a:t> </a:t>
            </a:r>
            <a:r>
              <a:rPr dirty="0" sz="1800" spc="-25"/>
              <a:t>sensors</a:t>
            </a:r>
            <a:r>
              <a:rPr dirty="0" sz="1800" spc="-120"/>
              <a:t> (resistive/capacitive)</a:t>
            </a:r>
            <a:r>
              <a:rPr dirty="0" sz="1800" spc="-204"/>
              <a:t> </a:t>
            </a:r>
            <a:r>
              <a:rPr dirty="0" sz="1800" spc="-100"/>
              <a:t>achieve</a:t>
            </a:r>
            <a:r>
              <a:rPr dirty="0" sz="1800" spc="-105"/>
              <a:t> </a:t>
            </a:r>
            <a:r>
              <a:rPr dirty="0" sz="1800" spc="70"/>
              <a:t>~65–68%</a:t>
            </a:r>
            <a:r>
              <a:rPr dirty="0" sz="1800" spc="-100"/>
              <a:t> </a:t>
            </a:r>
            <a:r>
              <a:rPr dirty="0" sz="1800" spc="-85"/>
              <a:t>accuracy</a:t>
            </a:r>
            <a:r>
              <a:rPr dirty="0" sz="1800" spc="-145"/>
              <a:t> </a:t>
            </a:r>
            <a:r>
              <a:rPr dirty="0" sz="1800" spc="-105"/>
              <a:t>in</a:t>
            </a:r>
            <a:r>
              <a:rPr dirty="0" sz="1800" spc="-130"/>
              <a:t> </a:t>
            </a:r>
            <a:r>
              <a:rPr dirty="0" sz="1800" spc="-50"/>
              <a:t>compost</a:t>
            </a:r>
            <a:r>
              <a:rPr dirty="0" sz="1800" spc="-135"/>
              <a:t> </a:t>
            </a:r>
            <a:r>
              <a:rPr dirty="0" sz="1800" spc="390"/>
              <a:t>s</a:t>
            </a:r>
            <a:r>
              <a:rPr dirty="0" sz="1800" spc="-105"/>
              <a:t> </a:t>
            </a:r>
            <a:r>
              <a:rPr dirty="0" sz="1800" spc="-114"/>
              <a:t>agriculture</a:t>
            </a:r>
            <a:r>
              <a:rPr dirty="0" sz="1800" spc="-190"/>
              <a:t> </a:t>
            </a:r>
            <a:r>
              <a:rPr dirty="0" sz="1800" spc="-35"/>
              <a:t>use</a:t>
            </a:r>
            <a:r>
              <a:rPr dirty="0" sz="1800" spc="-150"/>
              <a:t> </a:t>
            </a:r>
            <a:r>
              <a:rPr dirty="0" sz="1800" spc="-50"/>
              <a:t>.</a:t>
            </a:r>
            <a:endParaRPr sz="1800"/>
          </a:p>
          <a:p>
            <a:pPr marL="298450" indent="-285750">
              <a:lnSpc>
                <a:spcPts val="213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800" spc="-125"/>
              <a:t>Inductive/metal</a:t>
            </a:r>
            <a:r>
              <a:rPr dirty="0" sz="1800" spc="-110"/>
              <a:t> </a:t>
            </a:r>
            <a:r>
              <a:rPr dirty="0" sz="1800" spc="-125"/>
              <a:t>proximity</a:t>
            </a:r>
            <a:r>
              <a:rPr dirty="0" sz="1800" spc="-155"/>
              <a:t> </a:t>
            </a:r>
            <a:r>
              <a:rPr dirty="0" sz="1800" spc="-25"/>
              <a:t>sensors</a:t>
            </a:r>
            <a:r>
              <a:rPr dirty="0" sz="1800" spc="-130"/>
              <a:t> </a:t>
            </a:r>
            <a:r>
              <a:rPr dirty="0" sz="1800" spc="-120"/>
              <a:t>are</a:t>
            </a:r>
            <a:r>
              <a:rPr dirty="0" sz="1800" spc="-200"/>
              <a:t> </a:t>
            </a:r>
            <a:r>
              <a:rPr dirty="0" sz="1800" spc="-95"/>
              <a:t>widely</a:t>
            </a:r>
            <a:r>
              <a:rPr dirty="0" sz="1800" spc="-155"/>
              <a:t> </a:t>
            </a:r>
            <a:r>
              <a:rPr dirty="0" sz="1800" spc="-45"/>
              <a:t>used</a:t>
            </a:r>
            <a:r>
              <a:rPr dirty="0" sz="1800" spc="-160"/>
              <a:t> </a:t>
            </a:r>
            <a:r>
              <a:rPr dirty="0" sz="1800" spc="-105"/>
              <a:t>in</a:t>
            </a:r>
            <a:r>
              <a:rPr dirty="0" sz="1800" spc="-140"/>
              <a:t> </a:t>
            </a:r>
            <a:r>
              <a:rPr dirty="0" sz="1800" spc="-80"/>
              <a:t>trash-</a:t>
            </a:r>
            <a:r>
              <a:rPr dirty="0" sz="1800" spc="-95"/>
              <a:t>sorting</a:t>
            </a:r>
            <a:r>
              <a:rPr dirty="0" sz="1800" spc="-85"/>
              <a:t> </a:t>
            </a:r>
            <a:r>
              <a:rPr dirty="0" sz="1800" spc="-10"/>
              <a:t>systems</a:t>
            </a:r>
            <a:endParaRPr sz="1800"/>
          </a:p>
        </p:txBody>
      </p:sp>
      <p:sp>
        <p:nvSpPr>
          <p:cNvPr id="7" name="object 7" descr=""/>
          <p:cNvSpPr txBox="1"/>
          <p:nvPr/>
        </p:nvSpPr>
        <p:spPr>
          <a:xfrm>
            <a:off x="862012" y="3561397"/>
            <a:ext cx="10652760" cy="1540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latin typeface="Trebuchet MS"/>
                <a:cs typeface="Trebuchet MS"/>
              </a:rPr>
              <a:t>Actuators</a:t>
            </a:r>
            <a:r>
              <a:rPr dirty="0" sz="1800" spc="-95">
                <a:latin typeface="Trebuchet MS"/>
                <a:cs typeface="Trebuchet MS"/>
              </a:rPr>
              <a:t>: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Servo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motors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for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rotating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lid;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widely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used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DIY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trash/compost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bins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1950"/>
              </a:lnSpc>
              <a:spcBef>
                <a:spcPts val="1985"/>
              </a:spcBef>
            </a:pPr>
            <a:r>
              <a:rPr dirty="0" sz="1800" spc="-50" b="1">
                <a:latin typeface="Trebuchet MS"/>
                <a:cs typeface="Trebuchet MS"/>
              </a:rPr>
              <a:t>Composting</a:t>
            </a:r>
            <a:r>
              <a:rPr dirty="0" sz="1800" spc="-145" b="1">
                <a:latin typeface="Trebuchet MS"/>
                <a:cs typeface="Trebuchet MS"/>
              </a:rPr>
              <a:t> </a:t>
            </a:r>
            <a:r>
              <a:rPr dirty="0" sz="1800" spc="-95" b="1">
                <a:latin typeface="Trebuchet MS"/>
                <a:cs typeface="Trebuchet MS"/>
              </a:rPr>
              <a:t>Module</a:t>
            </a:r>
            <a:r>
              <a:rPr dirty="0" sz="1800" spc="-95">
                <a:latin typeface="Trebuchet MS"/>
                <a:cs typeface="Trebuchet MS"/>
              </a:rPr>
              <a:t>: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Cartridge-</a:t>
            </a:r>
            <a:r>
              <a:rPr dirty="0" sz="1800" spc="-55">
                <a:latin typeface="Trebuchet MS"/>
                <a:cs typeface="Trebuchet MS"/>
              </a:rPr>
              <a:t>based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microbe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dispenser,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based </a:t>
            </a:r>
            <a:r>
              <a:rPr dirty="0" sz="1800" spc="-80">
                <a:latin typeface="Trebuchet MS"/>
                <a:cs typeface="Trebuchet MS"/>
              </a:rPr>
              <a:t>on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manual </a:t>
            </a:r>
            <a:r>
              <a:rPr dirty="0" sz="1800" spc="-50">
                <a:latin typeface="Trebuchet MS"/>
                <a:cs typeface="Trebuchet MS"/>
              </a:rPr>
              <a:t>compost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activators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used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small-</a:t>
            </a:r>
            <a:r>
              <a:rPr dirty="0" sz="1800" spc="-10">
                <a:latin typeface="Trebuchet MS"/>
                <a:cs typeface="Trebuchet MS"/>
              </a:rPr>
              <a:t>scale systems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sz="1800" spc="-80" b="1">
                <a:latin typeface="Trebuchet MS"/>
                <a:cs typeface="Trebuchet MS"/>
              </a:rPr>
              <a:t>Odor</a:t>
            </a:r>
            <a:r>
              <a:rPr dirty="0" sz="1800" spc="-235" b="1">
                <a:latin typeface="Trebuchet MS"/>
                <a:cs typeface="Trebuchet MS"/>
              </a:rPr>
              <a:t> </a:t>
            </a:r>
            <a:r>
              <a:rPr dirty="0" sz="1800" spc="-90" b="1">
                <a:latin typeface="Trebuchet MS"/>
                <a:cs typeface="Trebuchet MS"/>
              </a:rPr>
              <a:t>Control</a:t>
            </a:r>
            <a:r>
              <a:rPr dirty="0" sz="1800" spc="-90">
                <a:latin typeface="Trebuchet MS"/>
                <a:cs typeface="Trebuchet MS"/>
              </a:rPr>
              <a:t>: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Small</a:t>
            </a:r>
            <a:r>
              <a:rPr dirty="0" sz="1800" spc="-125">
                <a:latin typeface="Trebuchet MS"/>
                <a:cs typeface="Trebuchet MS"/>
              </a:rPr>
              <a:t> fan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paired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with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an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activated-</a:t>
            </a:r>
            <a:r>
              <a:rPr dirty="0" sz="1800" spc="-75">
                <a:latin typeface="Trebuchet MS"/>
                <a:cs typeface="Trebuchet MS"/>
              </a:rPr>
              <a:t>carbon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filter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330">
                <a:latin typeface="Trebuchet MS"/>
                <a:cs typeface="Trebuchet MS"/>
              </a:rPr>
              <a:t>—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proven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effective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sealed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compost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units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8559800" cy="2476500"/>
            <a:chOff x="0" y="0"/>
            <a:chExt cx="8559800" cy="24765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4819650" cy="2476500"/>
            </a:xfrm>
            <a:custGeom>
              <a:avLst/>
              <a:gdLst/>
              <a:ahLst/>
              <a:cxnLst/>
              <a:rect l="l" t="t" r="r" b="b"/>
              <a:pathLst>
                <a:path w="4819650" h="2476500">
                  <a:moveTo>
                    <a:pt x="4819154" y="12674"/>
                  </a:moveTo>
                  <a:lnTo>
                    <a:pt x="4785626" y="12674"/>
                  </a:lnTo>
                  <a:lnTo>
                    <a:pt x="4778756" y="114274"/>
                  </a:lnTo>
                  <a:lnTo>
                    <a:pt x="4774679" y="139674"/>
                  </a:lnTo>
                  <a:lnTo>
                    <a:pt x="4769701" y="177774"/>
                  </a:lnTo>
                  <a:lnTo>
                    <a:pt x="4763821" y="203174"/>
                  </a:lnTo>
                  <a:lnTo>
                    <a:pt x="4757039" y="228574"/>
                  </a:lnTo>
                  <a:lnTo>
                    <a:pt x="4743666" y="279374"/>
                  </a:lnTo>
                  <a:lnTo>
                    <a:pt x="4728083" y="330174"/>
                  </a:lnTo>
                  <a:lnTo>
                    <a:pt x="4710188" y="368274"/>
                  </a:lnTo>
                  <a:lnTo>
                    <a:pt x="4689932" y="419074"/>
                  </a:lnTo>
                  <a:lnTo>
                    <a:pt x="4673333" y="446951"/>
                  </a:lnTo>
                  <a:lnTo>
                    <a:pt x="4677537" y="434975"/>
                  </a:lnTo>
                  <a:lnTo>
                    <a:pt x="4689843" y="409575"/>
                  </a:lnTo>
                  <a:lnTo>
                    <a:pt x="4701387" y="384175"/>
                  </a:lnTo>
                  <a:lnTo>
                    <a:pt x="4712055" y="346075"/>
                  </a:lnTo>
                  <a:lnTo>
                    <a:pt x="4721733" y="320675"/>
                  </a:lnTo>
                  <a:lnTo>
                    <a:pt x="4726089" y="307975"/>
                  </a:lnTo>
                  <a:lnTo>
                    <a:pt x="4730369" y="295275"/>
                  </a:lnTo>
                  <a:lnTo>
                    <a:pt x="4734445" y="269875"/>
                  </a:lnTo>
                  <a:lnTo>
                    <a:pt x="4738243" y="257175"/>
                  </a:lnTo>
                  <a:lnTo>
                    <a:pt x="4745482" y="231775"/>
                  </a:lnTo>
                  <a:lnTo>
                    <a:pt x="4751451" y="206375"/>
                  </a:lnTo>
                  <a:lnTo>
                    <a:pt x="4756924" y="168275"/>
                  </a:lnTo>
                  <a:lnTo>
                    <a:pt x="4761573" y="142875"/>
                  </a:lnTo>
                  <a:lnTo>
                    <a:pt x="4765408" y="104775"/>
                  </a:lnTo>
                  <a:lnTo>
                    <a:pt x="4768469" y="79375"/>
                  </a:lnTo>
                  <a:lnTo>
                    <a:pt x="4771606" y="3175"/>
                  </a:lnTo>
                  <a:lnTo>
                    <a:pt x="4761941" y="3175"/>
                  </a:lnTo>
                  <a:lnTo>
                    <a:pt x="4762081" y="0"/>
                  </a:lnTo>
                  <a:lnTo>
                    <a:pt x="4652365" y="0"/>
                  </a:lnTo>
                  <a:lnTo>
                    <a:pt x="4652365" y="494360"/>
                  </a:lnTo>
                  <a:lnTo>
                    <a:pt x="4652086" y="495274"/>
                  </a:lnTo>
                  <a:lnTo>
                    <a:pt x="4650079" y="498475"/>
                  </a:lnTo>
                  <a:lnTo>
                    <a:pt x="4652365" y="494360"/>
                  </a:lnTo>
                  <a:lnTo>
                    <a:pt x="4652365" y="0"/>
                  </a:lnTo>
                  <a:lnTo>
                    <a:pt x="4205097" y="0"/>
                  </a:lnTo>
                  <a:lnTo>
                    <a:pt x="4093972" y="0"/>
                  </a:lnTo>
                  <a:lnTo>
                    <a:pt x="4090924" y="46101"/>
                  </a:lnTo>
                  <a:lnTo>
                    <a:pt x="4083951" y="85788"/>
                  </a:lnTo>
                  <a:lnTo>
                    <a:pt x="4074122" y="124231"/>
                  </a:lnTo>
                  <a:lnTo>
                    <a:pt x="4061383" y="161798"/>
                  </a:lnTo>
                  <a:lnTo>
                    <a:pt x="4045686" y="198882"/>
                  </a:lnTo>
                  <a:lnTo>
                    <a:pt x="4026992" y="235826"/>
                  </a:lnTo>
                  <a:lnTo>
                    <a:pt x="4005262" y="272999"/>
                  </a:lnTo>
                  <a:lnTo>
                    <a:pt x="3980446" y="310769"/>
                  </a:lnTo>
                  <a:lnTo>
                    <a:pt x="3952494" y="349516"/>
                  </a:lnTo>
                  <a:lnTo>
                    <a:pt x="3921366" y="389585"/>
                  </a:lnTo>
                  <a:lnTo>
                    <a:pt x="3887012" y="431342"/>
                  </a:lnTo>
                  <a:lnTo>
                    <a:pt x="3849408" y="475170"/>
                  </a:lnTo>
                  <a:lnTo>
                    <a:pt x="3808476" y="521423"/>
                  </a:lnTo>
                  <a:lnTo>
                    <a:pt x="3764203" y="570484"/>
                  </a:lnTo>
                  <a:lnTo>
                    <a:pt x="3683330" y="658926"/>
                  </a:lnTo>
                  <a:lnTo>
                    <a:pt x="3615906" y="733272"/>
                  </a:lnTo>
                  <a:lnTo>
                    <a:pt x="3581654" y="771677"/>
                  </a:lnTo>
                  <a:lnTo>
                    <a:pt x="3547046" y="811085"/>
                  </a:lnTo>
                  <a:lnTo>
                    <a:pt x="3474720" y="894778"/>
                  </a:lnTo>
                  <a:lnTo>
                    <a:pt x="3437280" y="936637"/>
                  </a:lnTo>
                  <a:lnTo>
                    <a:pt x="3399726" y="977239"/>
                  </a:lnTo>
                  <a:lnTo>
                    <a:pt x="3362033" y="1016609"/>
                  </a:lnTo>
                  <a:lnTo>
                    <a:pt x="3324199" y="1054760"/>
                  </a:lnTo>
                  <a:lnTo>
                    <a:pt x="3286214" y="1091679"/>
                  </a:lnTo>
                  <a:lnTo>
                    <a:pt x="3248063" y="1127391"/>
                  </a:lnTo>
                  <a:lnTo>
                    <a:pt x="3209747" y="1161897"/>
                  </a:lnTo>
                  <a:lnTo>
                    <a:pt x="3171240" y="1195222"/>
                  </a:lnTo>
                  <a:lnTo>
                    <a:pt x="3132531" y="1227353"/>
                  </a:lnTo>
                  <a:lnTo>
                    <a:pt x="3093618" y="1258303"/>
                  </a:lnTo>
                  <a:lnTo>
                    <a:pt x="3054477" y="1288097"/>
                  </a:lnTo>
                  <a:lnTo>
                    <a:pt x="3015107" y="1316723"/>
                  </a:lnTo>
                  <a:lnTo>
                    <a:pt x="2975495" y="1344206"/>
                  </a:lnTo>
                  <a:lnTo>
                    <a:pt x="2935643" y="1370533"/>
                  </a:lnTo>
                  <a:lnTo>
                    <a:pt x="2895511" y="1395742"/>
                  </a:lnTo>
                  <a:lnTo>
                    <a:pt x="2855112" y="1419821"/>
                  </a:lnTo>
                  <a:lnTo>
                    <a:pt x="2814421" y="1442783"/>
                  </a:lnTo>
                  <a:lnTo>
                    <a:pt x="2773438" y="1464640"/>
                  </a:lnTo>
                  <a:lnTo>
                    <a:pt x="2732151" y="1485392"/>
                  </a:lnTo>
                  <a:lnTo>
                    <a:pt x="2690012" y="1505305"/>
                  </a:lnTo>
                  <a:lnTo>
                    <a:pt x="2647289" y="1524228"/>
                  </a:lnTo>
                  <a:lnTo>
                    <a:pt x="2603970" y="1542148"/>
                  </a:lnTo>
                  <a:lnTo>
                    <a:pt x="2560028" y="1559077"/>
                  </a:lnTo>
                  <a:lnTo>
                    <a:pt x="2515463" y="1575015"/>
                  </a:lnTo>
                  <a:lnTo>
                    <a:pt x="2470251" y="1589976"/>
                  </a:lnTo>
                  <a:lnTo>
                    <a:pt x="2424392" y="1603946"/>
                  </a:lnTo>
                  <a:lnTo>
                    <a:pt x="2377871" y="1616938"/>
                  </a:lnTo>
                  <a:lnTo>
                    <a:pt x="2330666" y="1628952"/>
                  </a:lnTo>
                  <a:lnTo>
                    <a:pt x="2282774" y="1639989"/>
                  </a:lnTo>
                  <a:lnTo>
                    <a:pt x="2234171" y="1650060"/>
                  </a:lnTo>
                  <a:lnTo>
                    <a:pt x="2184870" y="1659153"/>
                  </a:lnTo>
                  <a:lnTo>
                    <a:pt x="2134832" y="1667281"/>
                  </a:lnTo>
                  <a:lnTo>
                    <a:pt x="2084044" y="1674444"/>
                  </a:lnTo>
                  <a:lnTo>
                    <a:pt x="2032520" y="1680641"/>
                  </a:lnTo>
                  <a:lnTo>
                    <a:pt x="1980222" y="1685874"/>
                  </a:lnTo>
                  <a:lnTo>
                    <a:pt x="1927161" y="1690154"/>
                  </a:lnTo>
                  <a:lnTo>
                    <a:pt x="1873300" y="1693481"/>
                  </a:lnTo>
                  <a:lnTo>
                    <a:pt x="1818640" y="1695843"/>
                  </a:lnTo>
                  <a:lnTo>
                    <a:pt x="1763166" y="1697266"/>
                  </a:lnTo>
                  <a:lnTo>
                    <a:pt x="1706880" y="1697736"/>
                  </a:lnTo>
                  <a:lnTo>
                    <a:pt x="1655114" y="1696974"/>
                  </a:lnTo>
                  <a:lnTo>
                    <a:pt x="1603844" y="1694675"/>
                  </a:lnTo>
                  <a:lnTo>
                    <a:pt x="1552968" y="1690801"/>
                  </a:lnTo>
                  <a:lnTo>
                    <a:pt x="1502397" y="1685366"/>
                  </a:lnTo>
                  <a:lnTo>
                    <a:pt x="1452054" y="1678317"/>
                  </a:lnTo>
                  <a:lnTo>
                    <a:pt x="1401851" y="1669669"/>
                  </a:lnTo>
                  <a:lnTo>
                    <a:pt x="1351699" y="1659394"/>
                  </a:lnTo>
                  <a:lnTo>
                    <a:pt x="1301521" y="1647469"/>
                  </a:lnTo>
                  <a:lnTo>
                    <a:pt x="1251229" y="1633867"/>
                  </a:lnTo>
                  <a:lnTo>
                    <a:pt x="1200746" y="1618589"/>
                  </a:lnTo>
                  <a:lnTo>
                    <a:pt x="1149985" y="1601622"/>
                  </a:lnTo>
                  <a:lnTo>
                    <a:pt x="1098842" y="1582915"/>
                  </a:lnTo>
                  <a:lnTo>
                    <a:pt x="1047267" y="1562481"/>
                  </a:lnTo>
                  <a:lnTo>
                    <a:pt x="1004036" y="1544218"/>
                  </a:lnTo>
                  <a:lnTo>
                    <a:pt x="960818" y="1524977"/>
                  </a:lnTo>
                  <a:lnTo>
                    <a:pt x="917575" y="1504784"/>
                  </a:lnTo>
                  <a:lnTo>
                    <a:pt x="874268" y="1483677"/>
                  </a:lnTo>
                  <a:lnTo>
                    <a:pt x="830859" y="1461706"/>
                  </a:lnTo>
                  <a:lnTo>
                    <a:pt x="787298" y="1438884"/>
                  </a:lnTo>
                  <a:lnTo>
                    <a:pt x="743559" y="1415262"/>
                  </a:lnTo>
                  <a:lnTo>
                    <a:pt x="699592" y="1390865"/>
                  </a:lnTo>
                  <a:lnTo>
                    <a:pt x="655370" y="1365732"/>
                  </a:lnTo>
                  <a:lnTo>
                    <a:pt x="610831" y="1339888"/>
                  </a:lnTo>
                  <a:lnTo>
                    <a:pt x="520687" y="1286256"/>
                  </a:lnTo>
                  <a:lnTo>
                    <a:pt x="0" y="965060"/>
                  </a:lnTo>
                  <a:lnTo>
                    <a:pt x="0" y="1077328"/>
                  </a:lnTo>
                  <a:lnTo>
                    <a:pt x="0" y="1930374"/>
                  </a:lnTo>
                  <a:lnTo>
                    <a:pt x="30924" y="1955774"/>
                  </a:lnTo>
                  <a:lnTo>
                    <a:pt x="113715" y="2006574"/>
                  </a:lnTo>
                  <a:lnTo>
                    <a:pt x="198361" y="2057374"/>
                  </a:lnTo>
                  <a:lnTo>
                    <a:pt x="285026" y="2108174"/>
                  </a:lnTo>
                  <a:lnTo>
                    <a:pt x="329044" y="2120874"/>
                  </a:lnTo>
                  <a:lnTo>
                    <a:pt x="418719" y="2171674"/>
                  </a:lnTo>
                  <a:lnTo>
                    <a:pt x="510971" y="2222474"/>
                  </a:lnTo>
                  <a:lnTo>
                    <a:pt x="558088" y="2235174"/>
                  </a:lnTo>
                  <a:lnTo>
                    <a:pt x="654037" y="2285974"/>
                  </a:lnTo>
                  <a:lnTo>
                    <a:pt x="752436" y="2311374"/>
                  </a:lnTo>
                  <a:lnTo>
                    <a:pt x="802627" y="2336774"/>
                  </a:lnTo>
                  <a:lnTo>
                    <a:pt x="849388" y="2349474"/>
                  </a:lnTo>
                  <a:lnTo>
                    <a:pt x="1239659" y="2451074"/>
                  </a:lnTo>
                  <a:lnTo>
                    <a:pt x="1289900" y="2451074"/>
                  </a:lnTo>
                  <a:lnTo>
                    <a:pt x="1340345" y="2463774"/>
                  </a:lnTo>
                  <a:lnTo>
                    <a:pt x="1390954" y="2463774"/>
                  </a:lnTo>
                  <a:lnTo>
                    <a:pt x="1441704" y="2476474"/>
                  </a:lnTo>
                  <a:lnTo>
                    <a:pt x="2011273" y="2476474"/>
                  </a:lnTo>
                  <a:lnTo>
                    <a:pt x="2051431" y="2463774"/>
                  </a:lnTo>
                  <a:lnTo>
                    <a:pt x="2145068" y="2463774"/>
                  </a:lnTo>
                  <a:lnTo>
                    <a:pt x="2198547" y="2451074"/>
                  </a:lnTo>
                  <a:lnTo>
                    <a:pt x="2251964" y="2451074"/>
                  </a:lnTo>
                  <a:lnTo>
                    <a:pt x="2358504" y="2425674"/>
                  </a:lnTo>
                  <a:lnTo>
                    <a:pt x="2411603" y="2425674"/>
                  </a:lnTo>
                  <a:lnTo>
                    <a:pt x="2724404" y="2349474"/>
                  </a:lnTo>
                  <a:lnTo>
                    <a:pt x="2775229" y="2324074"/>
                  </a:lnTo>
                  <a:lnTo>
                    <a:pt x="2875483" y="2298674"/>
                  </a:lnTo>
                  <a:lnTo>
                    <a:pt x="2924810" y="2273274"/>
                  </a:lnTo>
                  <a:lnTo>
                    <a:pt x="2973565" y="2260574"/>
                  </a:lnTo>
                  <a:lnTo>
                    <a:pt x="3069069" y="2209774"/>
                  </a:lnTo>
                  <a:lnTo>
                    <a:pt x="3115741" y="2197074"/>
                  </a:lnTo>
                  <a:lnTo>
                    <a:pt x="3206851" y="2146274"/>
                  </a:lnTo>
                  <a:lnTo>
                    <a:pt x="3251174" y="2120874"/>
                  </a:lnTo>
                  <a:lnTo>
                    <a:pt x="3294634" y="2095474"/>
                  </a:lnTo>
                  <a:lnTo>
                    <a:pt x="3341205" y="2070074"/>
                  </a:lnTo>
                  <a:lnTo>
                    <a:pt x="3386721" y="2031974"/>
                  </a:lnTo>
                  <a:lnTo>
                    <a:pt x="3431209" y="2006574"/>
                  </a:lnTo>
                  <a:lnTo>
                    <a:pt x="3474682" y="1968474"/>
                  </a:lnTo>
                  <a:lnTo>
                    <a:pt x="3517125" y="1943074"/>
                  </a:lnTo>
                  <a:lnTo>
                    <a:pt x="3558578" y="1904974"/>
                  </a:lnTo>
                  <a:lnTo>
                    <a:pt x="3599040" y="1879574"/>
                  </a:lnTo>
                  <a:lnTo>
                    <a:pt x="3638537" y="1841474"/>
                  </a:lnTo>
                  <a:lnTo>
                    <a:pt x="3677069" y="1803374"/>
                  </a:lnTo>
                  <a:lnTo>
                    <a:pt x="3714661" y="1777974"/>
                  </a:lnTo>
                  <a:lnTo>
                    <a:pt x="3751326" y="1739874"/>
                  </a:lnTo>
                  <a:lnTo>
                    <a:pt x="3790404" y="1701774"/>
                  </a:lnTo>
                  <a:lnTo>
                    <a:pt x="3828453" y="1663674"/>
                  </a:lnTo>
                  <a:lnTo>
                    <a:pt x="3865524" y="1612874"/>
                  </a:lnTo>
                  <a:lnTo>
                    <a:pt x="3901681" y="1574774"/>
                  </a:lnTo>
                  <a:lnTo>
                    <a:pt x="3937000" y="1536674"/>
                  </a:lnTo>
                  <a:lnTo>
                    <a:pt x="3971506" y="1498574"/>
                  </a:lnTo>
                  <a:lnTo>
                    <a:pt x="4005122" y="1447774"/>
                  </a:lnTo>
                  <a:lnTo>
                    <a:pt x="4037888" y="1409674"/>
                  </a:lnTo>
                  <a:lnTo>
                    <a:pt x="4069854" y="1371574"/>
                  </a:lnTo>
                  <a:lnTo>
                    <a:pt x="4101084" y="1320774"/>
                  </a:lnTo>
                  <a:lnTo>
                    <a:pt x="4139412" y="1269974"/>
                  </a:lnTo>
                  <a:lnTo>
                    <a:pt x="4177665" y="1219174"/>
                  </a:lnTo>
                  <a:lnTo>
                    <a:pt x="4216984" y="1168374"/>
                  </a:lnTo>
                  <a:lnTo>
                    <a:pt x="4257167" y="1117574"/>
                  </a:lnTo>
                  <a:lnTo>
                    <a:pt x="4443742" y="888974"/>
                  </a:lnTo>
                  <a:lnTo>
                    <a:pt x="4464164" y="863574"/>
                  </a:lnTo>
                  <a:lnTo>
                    <a:pt x="4484408" y="838174"/>
                  </a:lnTo>
                  <a:lnTo>
                    <a:pt x="4504436" y="800074"/>
                  </a:lnTo>
                  <a:lnTo>
                    <a:pt x="4524260" y="774674"/>
                  </a:lnTo>
                  <a:lnTo>
                    <a:pt x="4543857" y="749274"/>
                  </a:lnTo>
                  <a:lnTo>
                    <a:pt x="4563084" y="723874"/>
                  </a:lnTo>
                  <a:lnTo>
                    <a:pt x="4581779" y="698474"/>
                  </a:lnTo>
                  <a:lnTo>
                    <a:pt x="4610735" y="660374"/>
                  </a:lnTo>
                  <a:lnTo>
                    <a:pt x="4638472" y="609574"/>
                  </a:lnTo>
                  <a:lnTo>
                    <a:pt x="4664761" y="571474"/>
                  </a:lnTo>
                  <a:lnTo>
                    <a:pt x="4689322" y="520674"/>
                  </a:lnTo>
                  <a:lnTo>
                    <a:pt x="4711954" y="469874"/>
                  </a:lnTo>
                  <a:lnTo>
                    <a:pt x="4732833" y="431774"/>
                  </a:lnTo>
                  <a:lnTo>
                    <a:pt x="4751463" y="380974"/>
                  </a:lnTo>
                  <a:lnTo>
                    <a:pt x="4767859" y="330174"/>
                  </a:lnTo>
                  <a:lnTo>
                    <a:pt x="4782070" y="292074"/>
                  </a:lnTo>
                  <a:lnTo>
                    <a:pt x="4794123" y="241274"/>
                  </a:lnTo>
                  <a:lnTo>
                    <a:pt x="4800244" y="203174"/>
                  </a:lnTo>
                  <a:lnTo>
                    <a:pt x="4805502" y="177774"/>
                  </a:lnTo>
                  <a:lnTo>
                    <a:pt x="4809922" y="152374"/>
                  </a:lnTo>
                  <a:lnTo>
                    <a:pt x="4813554" y="114274"/>
                  </a:lnTo>
                  <a:lnTo>
                    <a:pt x="4819154" y="12674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3775" y="76136"/>
              <a:ext cx="909637" cy="74771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749421" y="550798"/>
              <a:ext cx="4810125" cy="9525"/>
            </a:xfrm>
            <a:custGeom>
              <a:avLst/>
              <a:gdLst/>
              <a:ahLst/>
              <a:cxnLst/>
              <a:rect l="l" t="t" r="r" b="b"/>
              <a:pathLst>
                <a:path w="4810125" h="9525">
                  <a:moveTo>
                    <a:pt x="4810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810125" y="9525"/>
                  </a:lnTo>
                  <a:lnTo>
                    <a:pt x="4810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4238625" y="3867086"/>
            <a:ext cx="3330575" cy="748030"/>
            <a:chOff x="4238625" y="3867086"/>
            <a:chExt cx="3330575" cy="74803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8625" y="3867086"/>
              <a:ext cx="909637" cy="74771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454270" y="4341748"/>
              <a:ext cx="3114675" cy="9525"/>
            </a:xfrm>
            <a:custGeom>
              <a:avLst/>
              <a:gdLst/>
              <a:ahLst/>
              <a:cxnLst/>
              <a:rect l="l" t="t" r="r" b="b"/>
              <a:pathLst>
                <a:path w="3114675" h="9525">
                  <a:moveTo>
                    <a:pt x="3114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114675" y="9525"/>
                  </a:lnTo>
                  <a:lnTo>
                    <a:pt x="3114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6417" y="166624"/>
            <a:ext cx="9135110" cy="5733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752850" indent="-83375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752850" algn="l"/>
              </a:tabLst>
            </a:pPr>
            <a:r>
              <a:rPr dirty="0" sz="2750" spc="-105" b="1">
                <a:latin typeface="Trebuchet MS"/>
                <a:cs typeface="Trebuchet MS"/>
              </a:rPr>
              <a:t>Budget</a:t>
            </a:r>
            <a:r>
              <a:rPr dirty="0" sz="2750" spc="-215" b="1">
                <a:latin typeface="Trebuchet MS"/>
                <a:cs typeface="Trebuchet MS"/>
              </a:rPr>
              <a:t> </a:t>
            </a:r>
            <a:r>
              <a:rPr dirty="0" sz="2750" spc="-90" b="1">
                <a:latin typeface="Trebuchet MS"/>
                <a:cs typeface="Trebuchet MS"/>
              </a:rPr>
              <a:t>Estimate</a:t>
            </a:r>
            <a:r>
              <a:rPr dirty="0" sz="2750" spc="-265" b="1">
                <a:latin typeface="Trebuchet MS"/>
                <a:cs typeface="Trebuchet MS"/>
              </a:rPr>
              <a:t> </a:t>
            </a:r>
            <a:r>
              <a:rPr dirty="0" sz="2750" spc="-20" b="1">
                <a:latin typeface="Trebuchet MS"/>
                <a:cs typeface="Trebuchet MS"/>
              </a:rPr>
              <a:t>(Prototype)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40"/>
              </a:spcBef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4331335">
              <a:lnSpc>
                <a:spcPct val="100000"/>
              </a:lnSpc>
              <a:spcBef>
                <a:spcPts val="5"/>
              </a:spcBef>
            </a:pPr>
            <a:r>
              <a:rPr dirty="0" sz="2000" spc="-30" b="1">
                <a:latin typeface="Trebuchet MS"/>
                <a:cs typeface="Trebuchet MS"/>
              </a:rPr>
              <a:t>ESP32</a:t>
            </a:r>
            <a:r>
              <a:rPr dirty="0" sz="2000" spc="-165" b="1">
                <a:latin typeface="Trebuchet MS"/>
                <a:cs typeface="Trebuchet MS"/>
              </a:rPr>
              <a:t> </a:t>
            </a:r>
            <a:r>
              <a:rPr dirty="0" sz="2000" spc="-120" b="1">
                <a:latin typeface="Trebuchet MS"/>
                <a:cs typeface="Trebuchet MS"/>
              </a:rPr>
              <a:t>Board</a:t>
            </a:r>
            <a:r>
              <a:rPr dirty="0" sz="2000" spc="-120">
                <a:latin typeface="Trebuchet MS"/>
                <a:cs typeface="Trebuchet MS"/>
              </a:rPr>
              <a:t>: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₹360–615</a:t>
            </a:r>
            <a:endParaRPr sz="2000">
              <a:latin typeface="Trebuchet MS"/>
              <a:cs typeface="Trebuchet MS"/>
            </a:endParaRPr>
          </a:p>
          <a:p>
            <a:pPr marL="4449445">
              <a:lnSpc>
                <a:spcPct val="100000"/>
              </a:lnSpc>
              <a:spcBef>
                <a:spcPts val="1055"/>
              </a:spcBef>
            </a:pPr>
            <a:r>
              <a:rPr dirty="0" sz="2000" spc="-65" b="1">
                <a:latin typeface="Trebuchet MS"/>
                <a:cs typeface="Trebuchet MS"/>
              </a:rPr>
              <a:t>Sensors</a:t>
            </a:r>
            <a:r>
              <a:rPr dirty="0" sz="2000" spc="-65">
                <a:latin typeface="Trebuchet MS"/>
                <a:cs typeface="Trebuchet MS"/>
              </a:rPr>
              <a:t>: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₹170–400</a:t>
            </a:r>
            <a:endParaRPr sz="2000">
              <a:latin typeface="Trebuchet MS"/>
              <a:cs typeface="Trebuchet MS"/>
            </a:endParaRPr>
          </a:p>
          <a:p>
            <a:pPr algn="ctr" marL="1806575">
              <a:lnSpc>
                <a:spcPct val="100000"/>
              </a:lnSpc>
              <a:spcBef>
                <a:spcPts val="1430"/>
              </a:spcBef>
            </a:pPr>
            <a:r>
              <a:rPr dirty="0" sz="2000" spc="-110" b="1">
                <a:latin typeface="Trebuchet MS"/>
                <a:cs typeface="Trebuchet MS"/>
              </a:rPr>
              <a:t>Servo</a:t>
            </a:r>
            <a:r>
              <a:rPr dirty="0" sz="2000" spc="-110">
                <a:latin typeface="Trebuchet MS"/>
                <a:cs typeface="Trebuchet MS"/>
              </a:rPr>
              <a:t>: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~₹450</a:t>
            </a:r>
            <a:endParaRPr sz="2000">
              <a:latin typeface="Trebuchet MS"/>
              <a:cs typeface="Trebuchet MS"/>
            </a:endParaRPr>
          </a:p>
          <a:p>
            <a:pPr algn="ctr" marL="1802130">
              <a:lnSpc>
                <a:spcPct val="100000"/>
              </a:lnSpc>
              <a:spcBef>
                <a:spcPts val="1130"/>
              </a:spcBef>
            </a:pPr>
            <a:r>
              <a:rPr dirty="0" sz="2000" spc="-65" b="1">
                <a:latin typeface="Trebuchet MS"/>
                <a:cs typeface="Trebuchet MS"/>
              </a:rPr>
              <a:t>Dispenser</a:t>
            </a:r>
            <a:r>
              <a:rPr dirty="0" sz="2000" spc="-210" b="1">
                <a:latin typeface="Trebuchet MS"/>
                <a:cs typeface="Trebuchet MS"/>
              </a:rPr>
              <a:t> </a:t>
            </a:r>
            <a:r>
              <a:rPr dirty="0" sz="2000" spc="465" b="1">
                <a:latin typeface="Trebuchet MS"/>
                <a:cs typeface="Trebuchet MS"/>
              </a:rPr>
              <a:t>s</a:t>
            </a:r>
            <a:r>
              <a:rPr dirty="0" sz="2000" spc="-165" b="1">
                <a:latin typeface="Trebuchet MS"/>
                <a:cs typeface="Trebuchet MS"/>
              </a:rPr>
              <a:t> </a:t>
            </a:r>
            <a:r>
              <a:rPr dirty="0" sz="2000" spc="-150" b="1">
                <a:latin typeface="Trebuchet MS"/>
                <a:cs typeface="Trebuchet MS"/>
              </a:rPr>
              <a:t>Filter</a:t>
            </a:r>
            <a:r>
              <a:rPr dirty="0" sz="2000" spc="-150">
                <a:latin typeface="Trebuchet MS"/>
                <a:cs typeface="Trebuchet MS"/>
              </a:rPr>
              <a:t>: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~₹400–500</a:t>
            </a:r>
            <a:endParaRPr sz="2000">
              <a:latin typeface="Trebuchet MS"/>
              <a:cs typeface="Trebuchet MS"/>
            </a:endParaRPr>
          </a:p>
          <a:p>
            <a:pPr lvl="1" marL="3848735" indent="-96520">
              <a:lnSpc>
                <a:spcPct val="100000"/>
              </a:lnSpc>
              <a:spcBef>
                <a:spcPts val="1055"/>
              </a:spcBef>
              <a:buSzPct val="95000"/>
              <a:buFont typeface="Arial MT"/>
              <a:buChar char="•"/>
              <a:tabLst>
                <a:tab pos="3848735" algn="l"/>
              </a:tabLst>
            </a:pPr>
            <a:r>
              <a:rPr dirty="0" sz="2000" spc="-85" b="1">
                <a:latin typeface="Trebuchet MS"/>
                <a:cs typeface="Trebuchet MS"/>
              </a:rPr>
              <a:t>Overall</a:t>
            </a:r>
            <a:r>
              <a:rPr dirty="0" sz="2000" spc="-245" b="1">
                <a:latin typeface="Trebuchet MS"/>
                <a:cs typeface="Trebuchet MS"/>
              </a:rPr>
              <a:t> </a:t>
            </a:r>
            <a:r>
              <a:rPr dirty="0" sz="2000" spc="-110" b="1">
                <a:latin typeface="Trebuchet MS"/>
                <a:cs typeface="Trebuchet MS"/>
              </a:rPr>
              <a:t>Range</a:t>
            </a:r>
            <a:r>
              <a:rPr dirty="0" sz="2000" spc="-110">
                <a:latin typeface="Trebuchet MS"/>
                <a:cs typeface="Trebuchet MS"/>
              </a:rPr>
              <a:t>: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25" b="1">
                <a:latin typeface="Trebuchet MS"/>
                <a:cs typeface="Trebuchet MS"/>
              </a:rPr>
              <a:t>₹1,300</a:t>
            </a:r>
            <a:r>
              <a:rPr dirty="0" sz="2000" spc="-185" b="1">
                <a:latin typeface="Trebuchet MS"/>
                <a:cs typeface="Trebuchet MS"/>
              </a:rPr>
              <a:t> </a:t>
            </a:r>
            <a:r>
              <a:rPr dirty="0" sz="2000" spc="190" b="1">
                <a:latin typeface="Trebuchet MS"/>
                <a:cs typeface="Trebuchet MS"/>
              </a:rPr>
              <a:t>–</a:t>
            </a:r>
            <a:r>
              <a:rPr dirty="0" sz="2000" spc="-204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₹2,200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000">
              <a:latin typeface="Trebuchet MS"/>
              <a:cs typeface="Trebuchet MS"/>
            </a:endParaRPr>
          </a:p>
          <a:p>
            <a:pPr marL="4461510">
              <a:lnSpc>
                <a:spcPct val="100000"/>
              </a:lnSpc>
            </a:pPr>
            <a:r>
              <a:rPr dirty="0" sz="2750" spc="-70" b="1">
                <a:latin typeface="Trebuchet MS"/>
                <a:cs typeface="Trebuchet MS"/>
              </a:rPr>
              <a:t>Why</a:t>
            </a:r>
            <a:r>
              <a:rPr dirty="0" sz="2750" spc="-250" b="1">
                <a:latin typeface="Trebuchet MS"/>
                <a:cs typeface="Trebuchet MS"/>
              </a:rPr>
              <a:t> </a:t>
            </a:r>
            <a:r>
              <a:rPr dirty="0" sz="2750" spc="-110" b="1">
                <a:latin typeface="Trebuchet MS"/>
                <a:cs typeface="Trebuchet MS"/>
              </a:rPr>
              <a:t>It’s</a:t>
            </a:r>
            <a:r>
              <a:rPr dirty="0" sz="2750" spc="-265" b="1">
                <a:latin typeface="Trebuchet MS"/>
                <a:cs typeface="Trebuchet MS"/>
              </a:rPr>
              <a:t> </a:t>
            </a:r>
            <a:r>
              <a:rPr dirty="0" sz="2750" spc="-10" b="1">
                <a:latin typeface="Trebuchet MS"/>
                <a:cs typeface="Trebuchet MS"/>
              </a:rPr>
              <a:t>Feasible</a:t>
            </a:r>
            <a:endParaRPr sz="2750">
              <a:latin typeface="Trebuchet MS"/>
              <a:cs typeface="Trebuchet MS"/>
            </a:endParaRPr>
          </a:p>
          <a:p>
            <a:pPr marL="100965" indent="-96520">
              <a:lnSpc>
                <a:spcPts val="2250"/>
              </a:lnSpc>
              <a:spcBef>
                <a:spcPts val="286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50" b="1">
                <a:latin typeface="Trebuchet MS"/>
                <a:cs typeface="Trebuchet MS"/>
              </a:rPr>
              <a:t>DIY-</a:t>
            </a:r>
            <a:r>
              <a:rPr dirty="0" sz="2000" spc="-145" b="1">
                <a:latin typeface="Trebuchet MS"/>
                <a:cs typeface="Trebuchet MS"/>
              </a:rPr>
              <a:t>ready</a:t>
            </a:r>
            <a:r>
              <a:rPr dirty="0" sz="2000" spc="-145">
                <a:latin typeface="Trebuchet MS"/>
                <a:cs typeface="Trebuchet MS"/>
              </a:rPr>
              <a:t>: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Uses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widely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documented,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off-</a:t>
            </a:r>
            <a:r>
              <a:rPr dirty="0" sz="2000" spc="-110">
                <a:latin typeface="Trebuchet MS"/>
                <a:cs typeface="Trebuchet MS"/>
              </a:rPr>
              <a:t>the-</a:t>
            </a:r>
            <a:r>
              <a:rPr dirty="0" sz="2000" spc="-70">
                <a:latin typeface="Trebuchet MS"/>
                <a:cs typeface="Trebuchet MS"/>
              </a:rPr>
              <a:t>shelf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components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14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100" b="1">
                <a:latin typeface="Trebuchet MS"/>
                <a:cs typeface="Trebuchet MS"/>
              </a:rPr>
              <a:t>Low</a:t>
            </a:r>
            <a:r>
              <a:rPr dirty="0" sz="2000" spc="-210" b="1">
                <a:latin typeface="Trebuchet MS"/>
                <a:cs typeface="Trebuchet MS"/>
              </a:rPr>
              <a:t> </a:t>
            </a:r>
            <a:r>
              <a:rPr dirty="0" sz="2000" spc="-90" b="1">
                <a:latin typeface="Trebuchet MS"/>
                <a:cs typeface="Trebuchet MS"/>
              </a:rPr>
              <a:t>build</a:t>
            </a:r>
            <a:r>
              <a:rPr dirty="0" sz="2000" spc="-160" b="1">
                <a:latin typeface="Trebuchet MS"/>
                <a:cs typeface="Trebuchet MS"/>
              </a:rPr>
              <a:t> </a:t>
            </a:r>
            <a:r>
              <a:rPr dirty="0" sz="2000" spc="-90" b="1">
                <a:latin typeface="Trebuchet MS"/>
                <a:cs typeface="Trebuchet MS"/>
              </a:rPr>
              <a:t>cost</a:t>
            </a:r>
            <a:r>
              <a:rPr dirty="0" sz="2000" spc="-90">
                <a:latin typeface="Trebuchet MS"/>
                <a:cs typeface="Trebuchet MS"/>
              </a:rPr>
              <a:t>: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Prototype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fits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within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a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modest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₹1.7k–2.2k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budget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18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45" b="1">
                <a:latin typeface="Trebuchet MS"/>
                <a:cs typeface="Trebuchet MS"/>
              </a:rPr>
              <a:t>Scalable</a:t>
            </a:r>
            <a:r>
              <a:rPr dirty="0" sz="2000" spc="-190" b="1">
                <a:latin typeface="Trebuchet MS"/>
                <a:cs typeface="Trebuchet MS"/>
              </a:rPr>
              <a:t> </a:t>
            </a:r>
            <a:r>
              <a:rPr dirty="0" sz="2000" spc="-100" b="1">
                <a:latin typeface="Trebuchet MS"/>
                <a:cs typeface="Trebuchet MS"/>
              </a:rPr>
              <a:t>design</a:t>
            </a:r>
            <a:r>
              <a:rPr dirty="0" sz="2000" spc="-100">
                <a:latin typeface="Trebuchet MS"/>
                <a:cs typeface="Trebuchet MS"/>
              </a:rPr>
              <a:t>: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Easy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shift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from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dev-</a:t>
            </a:r>
            <a:r>
              <a:rPr dirty="0" sz="2000" spc="-110">
                <a:latin typeface="Trebuchet MS"/>
                <a:cs typeface="Trebuchet MS"/>
              </a:rPr>
              <a:t>board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to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custom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35">
                <a:latin typeface="Trebuchet MS"/>
                <a:cs typeface="Trebuchet MS"/>
              </a:rPr>
              <a:t>PCB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ts val="229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125" b="1">
                <a:latin typeface="Trebuchet MS"/>
                <a:cs typeface="Trebuchet MS"/>
              </a:rPr>
              <a:t>Proven</a:t>
            </a:r>
            <a:r>
              <a:rPr dirty="0" sz="2000" spc="-145" b="1">
                <a:latin typeface="Trebuchet MS"/>
                <a:cs typeface="Trebuchet MS"/>
              </a:rPr>
              <a:t> </a:t>
            </a:r>
            <a:r>
              <a:rPr dirty="0" sz="2000" spc="-90" b="1">
                <a:latin typeface="Trebuchet MS"/>
                <a:cs typeface="Trebuchet MS"/>
              </a:rPr>
              <a:t>accuracy</a:t>
            </a:r>
            <a:r>
              <a:rPr dirty="0" sz="2000" spc="-175" b="1">
                <a:latin typeface="Trebuchet MS"/>
                <a:cs typeface="Trebuchet MS"/>
              </a:rPr>
              <a:t> </a:t>
            </a:r>
            <a:r>
              <a:rPr dirty="0" sz="2000" spc="465" b="1">
                <a:latin typeface="Trebuchet MS"/>
                <a:cs typeface="Trebuchet MS"/>
              </a:rPr>
              <a:t>s</a:t>
            </a:r>
            <a:r>
              <a:rPr dirty="0" sz="2000" spc="-250" b="1">
                <a:latin typeface="Trebuchet MS"/>
                <a:cs typeface="Trebuchet MS"/>
              </a:rPr>
              <a:t> </a:t>
            </a:r>
            <a:r>
              <a:rPr dirty="0" sz="2000" spc="-120" b="1">
                <a:latin typeface="Trebuchet MS"/>
                <a:cs typeface="Trebuchet MS"/>
              </a:rPr>
              <a:t>reliability</a:t>
            </a:r>
            <a:r>
              <a:rPr dirty="0" sz="2000" spc="-120">
                <a:latin typeface="Trebuchet MS"/>
                <a:cs typeface="Trebuchet MS"/>
              </a:rPr>
              <a:t>: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Sensors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deliver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≥65%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accuracy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in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moisture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and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detection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058275" y="4144771"/>
            <a:ext cx="3133725" cy="2713355"/>
          </a:xfrm>
          <a:custGeom>
            <a:avLst/>
            <a:gdLst/>
            <a:ahLst/>
            <a:cxnLst/>
            <a:rect l="l" t="t" r="r" b="b"/>
            <a:pathLst>
              <a:path w="3133725" h="2713354">
                <a:moveTo>
                  <a:pt x="3133725" y="0"/>
                </a:moveTo>
                <a:lnTo>
                  <a:pt x="2823464" y="45085"/>
                </a:lnTo>
                <a:lnTo>
                  <a:pt x="2773540" y="55245"/>
                </a:lnTo>
                <a:lnTo>
                  <a:pt x="2723794" y="66116"/>
                </a:lnTo>
                <a:lnTo>
                  <a:pt x="2674239" y="77685"/>
                </a:lnTo>
                <a:lnTo>
                  <a:pt x="2624886" y="89966"/>
                </a:lnTo>
                <a:lnTo>
                  <a:pt x="2575737" y="102946"/>
                </a:lnTo>
                <a:lnTo>
                  <a:pt x="2526804" y="116611"/>
                </a:lnTo>
                <a:lnTo>
                  <a:pt x="2478100" y="130962"/>
                </a:lnTo>
                <a:lnTo>
                  <a:pt x="2429637" y="145999"/>
                </a:lnTo>
                <a:lnTo>
                  <a:pt x="2381427" y="161709"/>
                </a:lnTo>
                <a:lnTo>
                  <a:pt x="2333472" y="178079"/>
                </a:lnTo>
                <a:lnTo>
                  <a:pt x="2285796" y="195110"/>
                </a:lnTo>
                <a:lnTo>
                  <a:pt x="2238387" y="212788"/>
                </a:lnTo>
                <a:lnTo>
                  <a:pt x="2191270" y="231127"/>
                </a:lnTo>
                <a:lnTo>
                  <a:pt x="2144458" y="250101"/>
                </a:lnTo>
                <a:lnTo>
                  <a:pt x="2097951" y="269709"/>
                </a:lnTo>
                <a:lnTo>
                  <a:pt x="2051773" y="289953"/>
                </a:lnTo>
                <a:lnTo>
                  <a:pt x="2005926" y="310807"/>
                </a:lnTo>
                <a:lnTo>
                  <a:pt x="1960410" y="332282"/>
                </a:lnTo>
                <a:lnTo>
                  <a:pt x="1915248" y="354380"/>
                </a:lnTo>
                <a:lnTo>
                  <a:pt x="1870456" y="377063"/>
                </a:lnTo>
                <a:lnTo>
                  <a:pt x="1824850" y="400964"/>
                </a:lnTo>
                <a:lnTo>
                  <a:pt x="1779625" y="425437"/>
                </a:lnTo>
                <a:lnTo>
                  <a:pt x="1734781" y="450507"/>
                </a:lnTo>
                <a:lnTo>
                  <a:pt x="1690331" y="476161"/>
                </a:lnTo>
                <a:lnTo>
                  <a:pt x="1646275" y="502399"/>
                </a:lnTo>
                <a:lnTo>
                  <a:pt x="1602638" y="529209"/>
                </a:lnTo>
                <a:lnTo>
                  <a:pt x="1559407" y="556602"/>
                </a:lnTo>
                <a:lnTo>
                  <a:pt x="1516621" y="584555"/>
                </a:lnTo>
                <a:lnTo>
                  <a:pt x="1474266" y="613092"/>
                </a:lnTo>
                <a:lnTo>
                  <a:pt x="1432369" y="642175"/>
                </a:lnTo>
                <a:lnTo>
                  <a:pt x="1390942" y="671830"/>
                </a:lnTo>
                <a:lnTo>
                  <a:pt x="1349971" y="702030"/>
                </a:lnTo>
                <a:lnTo>
                  <a:pt x="1309497" y="732790"/>
                </a:lnTo>
                <a:lnTo>
                  <a:pt x="1277073" y="758215"/>
                </a:lnTo>
                <a:lnTo>
                  <a:pt x="1244828" y="783844"/>
                </a:lnTo>
                <a:lnTo>
                  <a:pt x="1212850" y="809764"/>
                </a:lnTo>
                <a:lnTo>
                  <a:pt x="1165466" y="849249"/>
                </a:lnTo>
                <a:lnTo>
                  <a:pt x="1103680" y="903287"/>
                </a:lnTo>
                <a:lnTo>
                  <a:pt x="1073289" y="930757"/>
                </a:lnTo>
                <a:lnTo>
                  <a:pt x="1018311" y="981837"/>
                </a:lnTo>
                <a:lnTo>
                  <a:pt x="979043" y="1019632"/>
                </a:lnTo>
                <a:lnTo>
                  <a:pt x="940435" y="1057998"/>
                </a:lnTo>
                <a:lnTo>
                  <a:pt x="902449" y="1096873"/>
                </a:lnTo>
                <a:lnTo>
                  <a:pt x="865085" y="1136230"/>
                </a:lnTo>
                <a:lnTo>
                  <a:pt x="828294" y="1176020"/>
                </a:lnTo>
                <a:lnTo>
                  <a:pt x="794981" y="1213269"/>
                </a:lnTo>
                <a:lnTo>
                  <a:pt x="762228" y="1250924"/>
                </a:lnTo>
                <a:lnTo>
                  <a:pt x="730034" y="1288961"/>
                </a:lnTo>
                <a:lnTo>
                  <a:pt x="698385" y="1327391"/>
                </a:lnTo>
                <a:lnTo>
                  <a:pt x="667308" y="1366177"/>
                </a:lnTo>
                <a:lnTo>
                  <a:pt x="636790" y="1405331"/>
                </a:lnTo>
                <a:lnTo>
                  <a:pt x="606831" y="1444840"/>
                </a:lnTo>
                <a:lnTo>
                  <a:pt x="577430" y="1484680"/>
                </a:lnTo>
                <a:lnTo>
                  <a:pt x="548589" y="1524863"/>
                </a:lnTo>
                <a:lnTo>
                  <a:pt x="520319" y="1565363"/>
                </a:lnTo>
                <a:lnTo>
                  <a:pt x="492620" y="1606169"/>
                </a:lnTo>
                <a:lnTo>
                  <a:pt x="465480" y="1647278"/>
                </a:lnTo>
                <a:lnTo>
                  <a:pt x="438912" y="1688668"/>
                </a:lnTo>
                <a:lnTo>
                  <a:pt x="410806" y="1733880"/>
                </a:lnTo>
                <a:lnTo>
                  <a:pt x="383425" y="1779435"/>
                </a:lnTo>
                <a:lnTo>
                  <a:pt x="356781" y="1825332"/>
                </a:lnTo>
                <a:lnTo>
                  <a:pt x="330885" y="1871586"/>
                </a:lnTo>
                <a:lnTo>
                  <a:pt x="305765" y="1918182"/>
                </a:lnTo>
                <a:lnTo>
                  <a:pt x="281432" y="1965109"/>
                </a:lnTo>
                <a:lnTo>
                  <a:pt x="257606" y="2012226"/>
                </a:lnTo>
                <a:lnTo>
                  <a:pt x="234619" y="2059673"/>
                </a:lnTo>
                <a:lnTo>
                  <a:pt x="212420" y="2107425"/>
                </a:lnTo>
                <a:lnTo>
                  <a:pt x="190944" y="2155431"/>
                </a:lnTo>
                <a:lnTo>
                  <a:pt x="170154" y="2203666"/>
                </a:lnTo>
                <a:lnTo>
                  <a:pt x="149987" y="2252078"/>
                </a:lnTo>
                <a:lnTo>
                  <a:pt x="130556" y="2300744"/>
                </a:lnTo>
                <a:lnTo>
                  <a:pt x="111899" y="2349652"/>
                </a:lnTo>
                <a:lnTo>
                  <a:pt x="94030" y="2398776"/>
                </a:lnTo>
                <a:lnTo>
                  <a:pt x="76936" y="2448115"/>
                </a:lnTo>
                <a:lnTo>
                  <a:pt x="60629" y="2497671"/>
                </a:lnTo>
                <a:lnTo>
                  <a:pt x="45110" y="2547416"/>
                </a:lnTo>
                <a:lnTo>
                  <a:pt x="30378" y="2597353"/>
                </a:lnTo>
                <a:lnTo>
                  <a:pt x="16433" y="2647467"/>
                </a:lnTo>
                <a:lnTo>
                  <a:pt x="3302" y="2697759"/>
                </a:lnTo>
                <a:lnTo>
                  <a:pt x="0" y="2713228"/>
                </a:lnTo>
                <a:lnTo>
                  <a:pt x="19050" y="2713228"/>
                </a:lnTo>
                <a:lnTo>
                  <a:pt x="28575" y="2713228"/>
                </a:lnTo>
                <a:lnTo>
                  <a:pt x="777087" y="2713228"/>
                </a:lnTo>
                <a:lnTo>
                  <a:pt x="801497" y="2649740"/>
                </a:lnTo>
                <a:lnTo>
                  <a:pt x="820686" y="2607310"/>
                </a:lnTo>
                <a:lnTo>
                  <a:pt x="840930" y="2565019"/>
                </a:lnTo>
                <a:lnTo>
                  <a:pt x="862215" y="2522880"/>
                </a:lnTo>
                <a:lnTo>
                  <a:pt x="884555" y="2480881"/>
                </a:lnTo>
                <a:lnTo>
                  <a:pt x="907694" y="2439517"/>
                </a:lnTo>
                <a:lnTo>
                  <a:pt x="931900" y="2398344"/>
                </a:lnTo>
                <a:lnTo>
                  <a:pt x="957122" y="2357386"/>
                </a:lnTo>
                <a:lnTo>
                  <a:pt x="983361" y="2316657"/>
                </a:lnTo>
                <a:lnTo>
                  <a:pt x="1010589" y="2276183"/>
                </a:lnTo>
                <a:lnTo>
                  <a:pt x="1038809" y="2235987"/>
                </a:lnTo>
                <a:lnTo>
                  <a:pt x="1067981" y="2196084"/>
                </a:lnTo>
                <a:lnTo>
                  <a:pt x="1098105" y="2156485"/>
                </a:lnTo>
                <a:lnTo>
                  <a:pt x="1129157" y="2117217"/>
                </a:lnTo>
                <a:lnTo>
                  <a:pt x="1161122" y="2078304"/>
                </a:lnTo>
                <a:lnTo>
                  <a:pt x="1193990" y="2039759"/>
                </a:lnTo>
                <a:lnTo>
                  <a:pt x="1227734" y="2001608"/>
                </a:lnTo>
                <a:lnTo>
                  <a:pt x="1262341" y="1963864"/>
                </a:lnTo>
                <a:lnTo>
                  <a:pt x="1297813" y="1926551"/>
                </a:lnTo>
                <a:lnTo>
                  <a:pt x="1334096" y="1889683"/>
                </a:lnTo>
                <a:lnTo>
                  <a:pt x="1371206" y="1853272"/>
                </a:lnTo>
                <a:lnTo>
                  <a:pt x="1409128" y="1817357"/>
                </a:lnTo>
                <a:lnTo>
                  <a:pt x="1447812" y="1781949"/>
                </a:lnTo>
                <a:lnTo>
                  <a:pt x="1487284" y="1747075"/>
                </a:lnTo>
                <a:lnTo>
                  <a:pt x="1527492" y="1712734"/>
                </a:lnTo>
                <a:lnTo>
                  <a:pt x="1568450" y="1678952"/>
                </a:lnTo>
                <a:lnTo>
                  <a:pt x="1606499" y="1648574"/>
                </a:lnTo>
                <a:lnTo>
                  <a:pt x="1645158" y="1618665"/>
                </a:lnTo>
                <a:lnTo>
                  <a:pt x="1684401" y="1589252"/>
                </a:lnTo>
                <a:lnTo>
                  <a:pt x="1724215" y="1560322"/>
                </a:lnTo>
                <a:lnTo>
                  <a:pt x="1764563" y="1531912"/>
                </a:lnTo>
                <a:lnTo>
                  <a:pt x="1805444" y="1504010"/>
                </a:lnTo>
                <a:lnTo>
                  <a:pt x="1846834" y="1476641"/>
                </a:lnTo>
                <a:lnTo>
                  <a:pt x="1888705" y="1449806"/>
                </a:lnTo>
                <a:lnTo>
                  <a:pt x="1931060" y="1423530"/>
                </a:lnTo>
                <a:lnTo>
                  <a:pt x="1973872" y="1397800"/>
                </a:lnTo>
                <a:lnTo>
                  <a:pt x="2017102" y="1372641"/>
                </a:lnTo>
                <a:lnTo>
                  <a:pt x="2060765" y="1348066"/>
                </a:lnTo>
                <a:lnTo>
                  <a:pt x="2104821" y="1324076"/>
                </a:lnTo>
                <a:lnTo>
                  <a:pt x="2149259" y="1300683"/>
                </a:lnTo>
                <a:lnTo>
                  <a:pt x="2194052" y="1277912"/>
                </a:lnTo>
                <a:lnTo>
                  <a:pt x="2239187" y="1255750"/>
                </a:lnTo>
                <a:lnTo>
                  <a:pt x="2284653" y="1234224"/>
                </a:lnTo>
                <a:lnTo>
                  <a:pt x="2330424" y="1213332"/>
                </a:lnTo>
                <a:lnTo>
                  <a:pt x="2376487" y="1193101"/>
                </a:lnTo>
                <a:lnTo>
                  <a:pt x="2422817" y="1173530"/>
                </a:lnTo>
                <a:lnTo>
                  <a:pt x="2469400" y="1154620"/>
                </a:lnTo>
                <a:lnTo>
                  <a:pt x="2516213" y="1136408"/>
                </a:lnTo>
                <a:lnTo>
                  <a:pt x="2563241" y="1118870"/>
                </a:lnTo>
                <a:lnTo>
                  <a:pt x="2613164" y="1101115"/>
                </a:lnTo>
                <a:lnTo>
                  <a:pt x="2663329" y="1084148"/>
                </a:lnTo>
                <a:lnTo>
                  <a:pt x="2713710" y="1067955"/>
                </a:lnTo>
                <a:lnTo>
                  <a:pt x="2764282" y="1052563"/>
                </a:lnTo>
                <a:lnTo>
                  <a:pt x="2815005" y="1037958"/>
                </a:lnTo>
                <a:lnTo>
                  <a:pt x="2865882" y="1024153"/>
                </a:lnTo>
                <a:lnTo>
                  <a:pt x="2916872" y="1011161"/>
                </a:lnTo>
                <a:lnTo>
                  <a:pt x="2967952" y="998956"/>
                </a:lnTo>
                <a:lnTo>
                  <a:pt x="3019107" y="987577"/>
                </a:lnTo>
                <a:lnTo>
                  <a:pt x="3070301" y="976998"/>
                </a:lnTo>
                <a:lnTo>
                  <a:pt x="3121533" y="967232"/>
                </a:lnTo>
                <a:lnTo>
                  <a:pt x="3133725" y="965593"/>
                </a:lnTo>
                <a:lnTo>
                  <a:pt x="3133725" y="850684"/>
                </a:lnTo>
                <a:lnTo>
                  <a:pt x="3133725" y="548513"/>
                </a:lnTo>
                <a:lnTo>
                  <a:pt x="3133725" y="288277"/>
                </a:lnTo>
                <a:lnTo>
                  <a:pt x="3133725" y="285597"/>
                </a:lnTo>
                <a:lnTo>
                  <a:pt x="3133725" y="247713"/>
                </a:lnTo>
                <a:lnTo>
                  <a:pt x="31337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4819650" cy="2476500"/>
            <a:chOff x="0" y="0"/>
            <a:chExt cx="4819650" cy="24765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4819650" cy="2476500"/>
            </a:xfrm>
            <a:custGeom>
              <a:avLst/>
              <a:gdLst/>
              <a:ahLst/>
              <a:cxnLst/>
              <a:rect l="l" t="t" r="r" b="b"/>
              <a:pathLst>
                <a:path w="4819650" h="2476500">
                  <a:moveTo>
                    <a:pt x="4819154" y="12674"/>
                  </a:moveTo>
                  <a:lnTo>
                    <a:pt x="4785626" y="12674"/>
                  </a:lnTo>
                  <a:lnTo>
                    <a:pt x="4778756" y="114274"/>
                  </a:lnTo>
                  <a:lnTo>
                    <a:pt x="4774679" y="139674"/>
                  </a:lnTo>
                  <a:lnTo>
                    <a:pt x="4769701" y="177774"/>
                  </a:lnTo>
                  <a:lnTo>
                    <a:pt x="4763821" y="203174"/>
                  </a:lnTo>
                  <a:lnTo>
                    <a:pt x="4757039" y="228574"/>
                  </a:lnTo>
                  <a:lnTo>
                    <a:pt x="4743666" y="279374"/>
                  </a:lnTo>
                  <a:lnTo>
                    <a:pt x="4728083" y="330174"/>
                  </a:lnTo>
                  <a:lnTo>
                    <a:pt x="4710188" y="368274"/>
                  </a:lnTo>
                  <a:lnTo>
                    <a:pt x="4689932" y="419074"/>
                  </a:lnTo>
                  <a:lnTo>
                    <a:pt x="4673333" y="446951"/>
                  </a:lnTo>
                  <a:lnTo>
                    <a:pt x="4677537" y="434975"/>
                  </a:lnTo>
                  <a:lnTo>
                    <a:pt x="4689843" y="409575"/>
                  </a:lnTo>
                  <a:lnTo>
                    <a:pt x="4701387" y="384175"/>
                  </a:lnTo>
                  <a:lnTo>
                    <a:pt x="4712055" y="346075"/>
                  </a:lnTo>
                  <a:lnTo>
                    <a:pt x="4721733" y="320675"/>
                  </a:lnTo>
                  <a:lnTo>
                    <a:pt x="4726089" y="307975"/>
                  </a:lnTo>
                  <a:lnTo>
                    <a:pt x="4730369" y="295275"/>
                  </a:lnTo>
                  <a:lnTo>
                    <a:pt x="4734445" y="269875"/>
                  </a:lnTo>
                  <a:lnTo>
                    <a:pt x="4738243" y="257175"/>
                  </a:lnTo>
                  <a:lnTo>
                    <a:pt x="4745482" y="231775"/>
                  </a:lnTo>
                  <a:lnTo>
                    <a:pt x="4751451" y="206375"/>
                  </a:lnTo>
                  <a:lnTo>
                    <a:pt x="4756924" y="168275"/>
                  </a:lnTo>
                  <a:lnTo>
                    <a:pt x="4761573" y="142875"/>
                  </a:lnTo>
                  <a:lnTo>
                    <a:pt x="4765408" y="104775"/>
                  </a:lnTo>
                  <a:lnTo>
                    <a:pt x="4768469" y="79375"/>
                  </a:lnTo>
                  <a:lnTo>
                    <a:pt x="4771606" y="3175"/>
                  </a:lnTo>
                  <a:lnTo>
                    <a:pt x="4761941" y="3175"/>
                  </a:lnTo>
                  <a:lnTo>
                    <a:pt x="4762081" y="0"/>
                  </a:lnTo>
                  <a:lnTo>
                    <a:pt x="4652365" y="0"/>
                  </a:lnTo>
                  <a:lnTo>
                    <a:pt x="4652365" y="494360"/>
                  </a:lnTo>
                  <a:lnTo>
                    <a:pt x="4652086" y="495274"/>
                  </a:lnTo>
                  <a:lnTo>
                    <a:pt x="4650079" y="498475"/>
                  </a:lnTo>
                  <a:lnTo>
                    <a:pt x="4652365" y="494360"/>
                  </a:lnTo>
                  <a:lnTo>
                    <a:pt x="4652365" y="0"/>
                  </a:lnTo>
                  <a:lnTo>
                    <a:pt x="4205097" y="0"/>
                  </a:lnTo>
                  <a:lnTo>
                    <a:pt x="4093972" y="0"/>
                  </a:lnTo>
                  <a:lnTo>
                    <a:pt x="4090924" y="46101"/>
                  </a:lnTo>
                  <a:lnTo>
                    <a:pt x="4083951" y="85788"/>
                  </a:lnTo>
                  <a:lnTo>
                    <a:pt x="4074122" y="124231"/>
                  </a:lnTo>
                  <a:lnTo>
                    <a:pt x="4061383" y="161798"/>
                  </a:lnTo>
                  <a:lnTo>
                    <a:pt x="4045686" y="198882"/>
                  </a:lnTo>
                  <a:lnTo>
                    <a:pt x="4026992" y="235826"/>
                  </a:lnTo>
                  <a:lnTo>
                    <a:pt x="4005262" y="272999"/>
                  </a:lnTo>
                  <a:lnTo>
                    <a:pt x="3980446" y="310769"/>
                  </a:lnTo>
                  <a:lnTo>
                    <a:pt x="3952494" y="349516"/>
                  </a:lnTo>
                  <a:lnTo>
                    <a:pt x="3921366" y="389585"/>
                  </a:lnTo>
                  <a:lnTo>
                    <a:pt x="3887012" y="431342"/>
                  </a:lnTo>
                  <a:lnTo>
                    <a:pt x="3849408" y="475170"/>
                  </a:lnTo>
                  <a:lnTo>
                    <a:pt x="3808476" y="521423"/>
                  </a:lnTo>
                  <a:lnTo>
                    <a:pt x="3764203" y="570484"/>
                  </a:lnTo>
                  <a:lnTo>
                    <a:pt x="3683330" y="658926"/>
                  </a:lnTo>
                  <a:lnTo>
                    <a:pt x="3615906" y="733272"/>
                  </a:lnTo>
                  <a:lnTo>
                    <a:pt x="3581654" y="771677"/>
                  </a:lnTo>
                  <a:lnTo>
                    <a:pt x="3547046" y="811085"/>
                  </a:lnTo>
                  <a:lnTo>
                    <a:pt x="3474720" y="894778"/>
                  </a:lnTo>
                  <a:lnTo>
                    <a:pt x="3437280" y="936637"/>
                  </a:lnTo>
                  <a:lnTo>
                    <a:pt x="3399726" y="977239"/>
                  </a:lnTo>
                  <a:lnTo>
                    <a:pt x="3362033" y="1016609"/>
                  </a:lnTo>
                  <a:lnTo>
                    <a:pt x="3324199" y="1054760"/>
                  </a:lnTo>
                  <a:lnTo>
                    <a:pt x="3286214" y="1091679"/>
                  </a:lnTo>
                  <a:lnTo>
                    <a:pt x="3248063" y="1127391"/>
                  </a:lnTo>
                  <a:lnTo>
                    <a:pt x="3209747" y="1161897"/>
                  </a:lnTo>
                  <a:lnTo>
                    <a:pt x="3171240" y="1195222"/>
                  </a:lnTo>
                  <a:lnTo>
                    <a:pt x="3132531" y="1227353"/>
                  </a:lnTo>
                  <a:lnTo>
                    <a:pt x="3093618" y="1258303"/>
                  </a:lnTo>
                  <a:lnTo>
                    <a:pt x="3054477" y="1288097"/>
                  </a:lnTo>
                  <a:lnTo>
                    <a:pt x="3015107" y="1316723"/>
                  </a:lnTo>
                  <a:lnTo>
                    <a:pt x="2975495" y="1344206"/>
                  </a:lnTo>
                  <a:lnTo>
                    <a:pt x="2935643" y="1370533"/>
                  </a:lnTo>
                  <a:lnTo>
                    <a:pt x="2895511" y="1395742"/>
                  </a:lnTo>
                  <a:lnTo>
                    <a:pt x="2855112" y="1419821"/>
                  </a:lnTo>
                  <a:lnTo>
                    <a:pt x="2814421" y="1442783"/>
                  </a:lnTo>
                  <a:lnTo>
                    <a:pt x="2773438" y="1464640"/>
                  </a:lnTo>
                  <a:lnTo>
                    <a:pt x="2732151" y="1485392"/>
                  </a:lnTo>
                  <a:lnTo>
                    <a:pt x="2690012" y="1505305"/>
                  </a:lnTo>
                  <a:lnTo>
                    <a:pt x="2647289" y="1524228"/>
                  </a:lnTo>
                  <a:lnTo>
                    <a:pt x="2603970" y="1542148"/>
                  </a:lnTo>
                  <a:lnTo>
                    <a:pt x="2560028" y="1559077"/>
                  </a:lnTo>
                  <a:lnTo>
                    <a:pt x="2515463" y="1575015"/>
                  </a:lnTo>
                  <a:lnTo>
                    <a:pt x="2470251" y="1589976"/>
                  </a:lnTo>
                  <a:lnTo>
                    <a:pt x="2424392" y="1603946"/>
                  </a:lnTo>
                  <a:lnTo>
                    <a:pt x="2377871" y="1616938"/>
                  </a:lnTo>
                  <a:lnTo>
                    <a:pt x="2330666" y="1628952"/>
                  </a:lnTo>
                  <a:lnTo>
                    <a:pt x="2282774" y="1639989"/>
                  </a:lnTo>
                  <a:lnTo>
                    <a:pt x="2234171" y="1650060"/>
                  </a:lnTo>
                  <a:lnTo>
                    <a:pt x="2184870" y="1659153"/>
                  </a:lnTo>
                  <a:lnTo>
                    <a:pt x="2134832" y="1667281"/>
                  </a:lnTo>
                  <a:lnTo>
                    <a:pt x="2084044" y="1674444"/>
                  </a:lnTo>
                  <a:lnTo>
                    <a:pt x="2032520" y="1680641"/>
                  </a:lnTo>
                  <a:lnTo>
                    <a:pt x="1980222" y="1685874"/>
                  </a:lnTo>
                  <a:lnTo>
                    <a:pt x="1927161" y="1690154"/>
                  </a:lnTo>
                  <a:lnTo>
                    <a:pt x="1873300" y="1693481"/>
                  </a:lnTo>
                  <a:lnTo>
                    <a:pt x="1818640" y="1695843"/>
                  </a:lnTo>
                  <a:lnTo>
                    <a:pt x="1763166" y="1697266"/>
                  </a:lnTo>
                  <a:lnTo>
                    <a:pt x="1706880" y="1697736"/>
                  </a:lnTo>
                  <a:lnTo>
                    <a:pt x="1655114" y="1696974"/>
                  </a:lnTo>
                  <a:lnTo>
                    <a:pt x="1603844" y="1694675"/>
                  </a:lnTo>
                  <a:lnTo>
                    <a:pt x="1552968" y="1690801"/>
                  </a:lnTo>
                  <a:lnTo>
                    <a:pt x="1502397" y="1685366"/>
                  </a:lnTo>
                  <a:lnTo>
                    <a:pt x="1452054" y="1678317"/>
                  </a:lnTo>
                  <a:lnTo>
                    <a:pt x="1401851" y="1669669"/>
                  </a:lnTo>
                  <a:lnTo>
                    <a:pt x="1351699" y="1659394"/>
                  </a:lnTo>
                  <a:lnTo>
                    <a:pt x="1301521" y="1647469"/>
                  </a:lnTo>
                  <a:lnTo>
                    <a:pt x="1251229" y="1633867"/>
                  </a:lnTo>
                  <a:lnTo>
                    <a:pt x="1200746" y="1618589"/>
                  </a:lnTo>
                  <a:lnTo>
                    <a:pt x="1149985" y="1601622"/>
                  </a:lnTo>
                  <a:lnTo>
                    <a:pt x="1098842" y="1582915"/>
                  </a:lnTo>
                  <a:lnTo>
                    <a:pt x="1047267" y="1562481"/>
                  </a:lnTo>
                  <a:lnTo>
                    <a:pt x="1004036" y="1544218"/>
                  </a:lnTo>
                  <a:lnTo>
                    <a:pt x="960818" y="1524977"/>
                  </a:lnTo>
                  <a:lnTo>
                    <a:pt x="917575" y="1504784"/>
                  </a:lnTo>
                  <a:lnTo>
                    <a:pt x="874268" y="1483677"/>
                  </a:lnTo>
                  <a:lnTo>
                    <a:pt x="830859" y="1461706"/>
                  </a:lnTo>
                  <a:lnTo>
                    <a:pt x="787298" y="1438884"/>
                  </a:lnTo>
                  <a:lnTo>
                    <a:pt x="743559" y="1415262"/>
                  </a:lnTo>
                  <a:lnTo>
                    <a:pt x="699592" y="1390865"/>
                  </a:lnTo>
                  <a:lnTo>
                    <a:pt x="655370" y="1365732"/>
                  </a:lnTo>
                  <a:lnTo>
                    <a:pt x="610831" y="1339888"/>
                  </a:lnTo>
                  <a:lnTo>
                    <a:pt x="520687" y="1286256"/>
                  </a:lnTo>
                  <a:lnTo>
                    <a:pt x="0" y="965060"/>
                  </a:lnTo>
                  <a:lnTo>
                    <a:pt x="0" y="1077328"/>
                  </a:lnTo>
                  <a:lnTo>
                    <a:pt x="0" y="1930374"/>
                  </a:lnTo>
                  <a:lnTo>
                    <a:pt x="30924" y="1955774"/>
                  </a:lnTo>
                  <a:lnTo>
                    <a:pt x="113715" y="2006574"/>
                  </a:lnTo>
                  <a:lnTo>
                    <a:pt x="198361" y="2057374"/>
                  </a:lnTo>
                  <a:lnTo>
                    <a:pt x="285026" y="2108174"/>
                  </a:lnTo>
                  <a:lnTo>
                    <a:pt x="329044" y="2120874"/>
                  </a:lnTo>
                  <a:lnTo>
                    <a:pt x="418719" y="2171674"/>
                  </a:lnTo>
                  <a:lnTo>
                    <a:pt x="510971" y="2222474"/>
                  </a:lnTo>
                  <a:lnTo>
                    <a:pt x="558088" y="2235174"/>
                  </a:lnTo>
                  <a:lnTo>
                    <a:pt x="654037" y="2285974"/>
                  </a:lnTo>
                  <a:lnTo>
                    <a:pt x="752436" y="2311374"/>
                  </a:lnTo>
                  <a:lnTo>
                    <a:pt x="802627" y="2336774"/>
                  </a:lnTo>
                  <a:lnTo>
                    <a:pt x="849388" y="2349474"/>
                  </a:lnTo>
                  <a:lnTo>
                    <a:pt x="1239659" y="2451074"/>
                  </a:lnTo>
                  <a:lnTo>
                    <a:pt x="1289900" y="2451074"/>
                  </a:lnTo>
                  <a:lnTo>
                    <a:pt x="1340345" y="2463774"/>
                  </a:lnTo>
                  <a:lnTo>
                    <a:pt x="1390954" y="2463774"/>
                  </a:lnTo>
                  <a:lnTo>
                    <a:pt x="1441704" y="2476474"/>
                  </a:lnTo>
                  <a:lnTo>
                    <a:pt x="2011273" y="2476474"/>
                  </a:lnTo>
                  <a:lnTo>
                    <a:pt x="2051431" y="2463774"/>
                  </a:lnTo>
                  <a:lnTo>
                    <a:pt x="2145068" y="2463774"/>
                  </a:lnTo>
                  <a:lnTo>
                    <a:pt x="2198547" y="2451074"/>
                  </a:lnTo>
                  <a:lnTo>
                    <a:pt x="2251964" y="2451074"/>
                  </a:lnTo>
                  <a:lnTo>
                    <a:pt x="2358504" y="2425674"/>
                  </a:lnTo>
                  <a:lnTo>
                    <a:pt x="2411603" y="2425674"/>
                  </a:lnTo>
                  <a:lnTo>
                    <a:pt x="2724404" y="2349474"/>
                  </a:lnTo>
                  <a:lnTo>
                    <a:pt x="2775229" y="2324074"/>
                  </a:lnTo>
                  <a:lnTo>
                    <a:pt x="2875483" y="2298674"/>
                  </a:lnTo>
                  <a:lnTo>
                    <a:pt x="2924810" y="2273274"/>
                  </a:lnTo>
                  <a:lnTo>
                    <a:pt x="2973565" y="2260574"/>
                  </a:lnTo>
                  <a:lnTo>
                    <a:pt x="3069069" y="2209774"/>
                  </a:lnTo>
                  <a:lnTo>
                    <a:pt x="3115741" y="2197074"/>
                  </a:lnTo>
                  <a:lnTo>
                    <a:pt x="3206851" y="2146274"/>
                  </a:lnTo>
                  <a:lnTo>
                    <a:pt x="3251174" y="2120874"/>
                  </a:lnTo>
                  <a:lnTo>
                    <a:pt x="3294634" y="2095474"/>
                  </a:lnTo>
                  <a:lnTo>
                    <a:pt x="3341205" y="2070074"/>
                  </a:lnTo>
                  <a:lnTo>
                    <a:pt x="3386721" y="2031974"/>
                  </a:lnTo>
                  <a:lnTo>
                    <a:pt x="3431209" y="2006574"/>
                  </a:lnTo>
                  <a:lnTo>
                    <a:pt x="3474682" y="1968474"/>
                  </a:lnTo>
                  <a:lnTo>
                    <a:pt x="3517125" y="1943074"/>
                  </a:lnTo>
                  <a:lnTo>
                    <a:pt x="3558578" y="1904974"/>
                  </a:lnTo>
                  <a:lnTo>
                    <a:pt x="3599040" y="1879574"/>
                  </a:lnTo>
                  <a:lnTo>
                    <a:pt x="3638537" y="1841474"/>
                  </a:lnTo>
                  <a:lnTo>
                    <a:pt x="3677069" y="1803374"/>
                  </a:lnTo>
                  <a:lnTo>
                    <a:pt x="3714661" y="1777974"/>
                  </a:lnTo>
                  <a:lnTo>
                    <a:pt x="3751326" y="1739874"/>
                  </a:lnTo>
                  <a:lnTo>
                    <a:pt x="3790404" y="1701774"/>
                  </a:lnTo>
                  <a:lnTo>
                    <a:pt x="3828453" y="1663674"/>
                  </a:lnTo>
                  <a:lnTo>
                    <a:pt x="3865524" y="1612874"/>
                  </a:lnTo>
                  <a:lnTo>
                    <a:pt x="3901681" y="1574774"/>
                  </a:lnTo>
                  <a:lnTo>
                    <a:pt x="3937000" y="1536674"/>
                  </a:lnTo>
                  <a:lnTo>
                    <a:pt x="3971506" y="1498574"/>
                  </a:lnTo>
                  <a:lnTo>
                    <a:pt x="4005122" y="1447774"/>
                  </a:lnTo>
                  <a:lnTo>
                    <a:pt x="4037888" y="1409674"/>
                  </a:lnTo>
                  <a:lnTo>
                    <a:pt x="4069854" y="1371574"/>
                  </a:lnTo>
                  <a:lnTo>
                    <a:pt x="4101084" y="1320774"/>
                  </a:lnTo>
                  <a:lnTo>
                    <a:pt x="4139412" y="1269974"/>
                  </a:lnTo>
                  <a:lnTo>
                    <a:pt x="4177665" y="1219174"/>
                  </a:lnTo>
                  <a:lnTo>
                    <a:pt x="4216984" y="1168374"/>
                  </a:lnTo>
                  <a:lnTo>
                    <a:pt x="4257167" y="1117574"/>
                  </a:lnTo>
                  <a:lnTo>
                    <a:pt x="4443742" y="888974"/>
                  </a:lnTo>
                  <a:lnTo>
                    <a:pt x="4464164" y="863574"/>
                  </a:lnTo>
                  <a:lnTo>
                    <a:pt x="4484408" y="838174"/>
                  </a:lnTo>
                  <a:lnTo>
                    <a:pt x="4504436" y="800074"/>
                  </a:lnTo>
                  <a:lnTo>
                    <a:pt x="4524260" y="774674"/>
                  </a:lnTo>
                  <a:lnTo>
                    <a:pt x="4543857" y="749274"/>
                  </a:lnTo>
                  <a:lnTo>
                    <a:pt x="4563084" y="723874"/>
                  </a:lnTo>
                  <a:lnTo>
                    <a:pt x="4581779" y="698474"/>
                  </a:lnTo>
                  <a:lnTo>
                    <a:pt x="4610735" y="660374"/>
                  </a:lnTo>
                  <a:lnTo>
                    <a:pt x="4638472" y="609574"/>
                  </a:lnTo>
                  <a:lnTo>
                    <a:pt x="4664761" y="571474"/>
                  </a:lnTo>
                  <a:lnTo>
                    <a:pt x="4689322" y="520674"/>
                  </a:lnTo>
                  <a:lnTo>
                    <a:pt x="4711954" y="469874"/>
                  </a:lnTo>
                  <a:lnTo>
                    <a:pt x="4732833" y="431774"/>
                  </a:lnTo>
                  <a:lnTo>
                    <a:pt x="4751463" y="380974"/>
                  </a:lnTo>
                  <a:lnTo>
                    <a:pt x="4767859" y="330174"/>
                  </a:lnTo>
                  <a:lnTo>
                    <a:pt x="4782070" y="292074"/>
                  </a:lnTo>
                  <a:lnTo>
                    <a:pt x="4794123" y="241274"/>
                  </a:lnTo>
                  <a:lnTo>
                    <a:pt x="4800244" y="203174"/>
                  </a:lnTo>
                  <a:lnTo>
                    <a:pt x="4805502" y="177774"/>
                  </a:lnTo>
                  <a:lnTo>
                    <a:pt x="4809922" y="152374"/>
                  </a:lnTo>
                  <a:lnTo>
                    <a:pt x="4813554" y="114274"/>
                  </a:lnTo>
                  <a:lnTo>
                    <a:pt x="4819154" y="12674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0750" y="47561"/>
              <a:ext cx="719137" cy="60483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4198" y="127380"/>
            <a:ext cx="3290570" cy="3581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1325" algn="l"/>
              </a:tabLst>
            </a:pPr>
            <a:r>
              <a:rPr dirty="0" u="sng" sz="215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sng" sz="2150" spc="-10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Key</a:t>
            </a:r>
            <a:r>
              <a:rPr dirty="0" u="sng" sz="2150" spc="-15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150" spc="-1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Prototype</a:t>
            </a:r>
            <a:r>
              <a:rPr dirty="0" u="sng" sz="2150" spc="-16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150" spc="-4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Elements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23861" y="3769233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7150" y="0"/>
                </a:moveTo>
                <a:lnTo>
                  <a:pt x="0" y="0"/>
                </a:lnTo>
                <a:lnTo>
                  <a:pt x="0" y="9525"/>
                </a:lnTo>
                <a:lnTo>
                  <a:pt x="57150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6975" y="3390836"/>
            <a:ext cx="719137" cy="60483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11872" y="728662"/>
            <a:ext cx="5971540" cy="505587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98450" marR="197485" indent="-286385">
              <a:lnSpc>
                <a:spcPts val="2180"/>
              </a:lnSpc>
              <a:spcBef>
                <a:spcPts val="380"/>
              </a:spcBef>
              <a:buSzPct val="97500"/>
              <a:buFont typeface="Arial MT"/>
              <a:buChar char="•"/>
              <a:tabLst>
                <a:tab pos="298450" algn="l"/>
              </a:tabLst>
            </a:pPr>
            <a:r>
              <a:rPr dirty="0" sz="2000" spc="-65" b="1">
                <a:solidFill>
                  <a:srgbClr val="0D2841"/>
                </a:solidFill>
                <a:latin typeface="Trebuchet MS"/>
                <a:cs typeface="Trebuchet MS"/>
              </a:rPr>
              <a:t>3-</a:t>
            </a:r>
            <a:r>
              <a:rPr dirty="0" sz="2000" spc="-85" b="1">
                <a:solidFill>
                  <a:srgbClr val="0D2841"/>
                </a:solidFill>
                <a:latin typeface="Trebuchet MS"/>
                <a:cs typeface="Trebuchet MS"/>
              </a:rPr>
              <a:t>Chamber</a:t>
            </a:r>
            <a:r>
              <a:rPr dirty="0" sz="2000" spc="-14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20" b="1">
                <a:solidFill>
                  <a:srgbClr val="0D2841"/>
                </a:solidFill>
                <a:latin typeface="Trebuchet MS"/>
                <a:cs typeface="Trebuchet MS"/>
              </a:rPr>
              <a:t>Layout</a:t>
            </a:r>
            <a:r>
              <a:rPr dirty="0" sz="2000" spc="-18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190">
                <a:solidFill>
                  <a:srgbClr val="0D2841"/>
                </a:solidFill>
                <a:latin typeface="Trebuchet MS"/>
                <a:cs typeface="Trebuchet MS"/>
              </a:rPr>
              <a:t>–</a:t>
            </a:r>
            <a:r>
              <a:rPr dirty="0" sz="2000" spc="-19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0D2841"/>
                </a:solidFill>
                <a:latin typeface="Trebuchet MS"/>
                <a:cs typeface="Trebuchet MS"/>
              </a:rPr>
              <a:t>Depicted</a:t>
            </a:r>
            <a:r>
              <a:rPr dirty="0" sz="2000" spc="-19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40">
                <a:solidFill>
                  <a:srgbClr val="0D2841"/>
                </a:solidFill>
                <a:latin typeface="Trebuchet MS"/>
                <a:cs typeface="Trebuchet MS"/>
              </a:rPr>
              <a:t>in</a:t>
            </a:r>
            <a:r>
              <a:rPr dirty="0" sz="2000" spc="-18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0D2841"/>
                </a:solidFill>
                <a:latin typeface="Trebuchet MS"/>
                <a:cs typeface="Trebuchet MS"/>
              </a:rPr>
              <a:t>3D/CAD</a:t>
            </a:r>
            <a:r>
              <a:rPr dirty="0" sz="2000" spc="-17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0D2841"/>
                </a:solidFill>
                <a:latin typeface="Trebuchet MS"/>
                <a:cs typeface="Trebuchet MS"/>
              </a:rPr>
              <a:t>renders</a:t>
            </a:r>
            <a:r>
              <a:rPr dirty="0" sz="2000" spc="-15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0D2841"/>
                </a:solidFill>
                <a:latin typeface="Trebuchet MS"/>
                <a:cs typeface="Trebuchet MS"/>
              </a:rPr>
              <a:t>for </a:t>
            </a:r>
            <a:r>
              <a:rPr dirty="0" sz="2000" spc="-120">
                <a:solidFill>
                  <a:srgbClr val="0D2841"/>
                </a:solidFill>
                <a:latin typeface="Trebuchet MS"/>
                <a:cs typeface="Trebuchet MS"/>
              </a:rPr>
              <a:t>clarity</a:t>
            </a:r>
            <a:r>
              <a:rPr dirty="0" sz="2000" spc="-25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dirty="0" sz="2000" spc="-19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0D2841"/>
                </a:solidFill>
                <a:latin typeface="Trebuchet MS"/>
                <a:cs typeface="Trebuchet MS"/>
              </a:rPr>
              <a:t>visual</a:t>
            </a:r>
            <a:r>
              <a:rPr dirty="0" sz="2000" spc="-24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appeal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ts val="1989"/>
              </a:lnSpc>
              <a:buSzPct val="97500"/>
              <a:buFont typeface="Arial MT"/>
              <a:buChar char="•"/>
              <a:tabLst>
                <a:tab pos="298450" algn="l"/>
              </a:tabLst>
            </a:pPr>
            <a:r>
              <a:rPr dirty="0" sz="2000" spc="-70" b="1">
                <a:solidFill>
                  <a:srgbClr val="0D2841"/>
                </a:solidFill>
                <a:latin typeface="Trebuchet MS"/>
                <a:cs typeface="Trebuchet MS"/>
              </a:rPr>
              <a:t>Modular</a:t>
            </a:r>
            <a:r>
              <a:rPr dirty="0" sz="2000" spc="-14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80" b="1">
                <a:solidFill>
                  <a:srgbClr val="0D2841"/>
                </a:solidFill>
                <a:latin typeface="Trebuchet MS"/>
                <a:cs typeface="Trebuchet MS"/>
              </a:rPr>
              <a:t>Servo</a:t>
            </a:r>
            <a:r>
              <a:rPr dirty="0" sz="2000" spc="-22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0" b="1">
                <a:solidFill>
                  <a:srgbClr val="0D2841"/>
                </a:solidFill>
                <a:latin typeface="Trebuchet MS"/>
                <a:cs typeface="Trebuchet MS"/>
              </a:rPr>
              <a:t>Lid</a:t>
            </a:r>
            <a:r>
              <a:rPr dirty="0" sz="2000" spc="-21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190">
                <a:solidFill>
                  <a:srgbClr val="0D2841"/>
                </a:solidFill>
                <a:latin typeface="Trebuchet MS"/>
                <a:cs typeface="Trebuchet MS"/>
              </a:rPr>
              <a:t>–</a:t>
            </a:r>
            <a:r>
              <a:rPr dirty="0" sz="2000" spc="-19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0D2841"/>
                </a:solidFill>
                <a:latin typeface="Trebuchet MS"/>
                <a:cs typeface="Trebuchet MS"/>
              </a:rPr>
              <a:t>Allows</a:t>
            </a:r>
            <a:r>
              <a:rPr dirty="0" sz="2000" spc="-24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0D2841"/>
                </a:solidFill>
                <a:latin typeface="Trebuchet MS"/>
                <a:cs typeface="Trebuchet MS"/>
              </a:rPr>
              <a:t>smooth</a:t>
            </a:r>
            <a:r>
              <a:rPr dirty="0" sz="2000" spc="-16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0D2841"/>
                </a:solidFill>
                <a:latin typeface="Trebuchet MS"/>
                <a:cs typeface="Trebuchet MS"/>
              </a:rPr>
              <a:t>rotation</a:t>
            </a:r>
            <a:r>
              <a:rPr dirty="0" sz="2000" spc="-17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298450">
              <a:lnSpc>
                <a:spcPts val="2140"/>
              </a:lnSpc>
            </a:pPr>
            <a:r>
              <a:rPr dirty="0" sz="2000" spc="-90">
                <a:solidFill>
                  <a:srgbClr val="0D2841"/>
                </a:solidFill>
                <a:latin typeface="Trebuchet MS"/>
                <a:cs typeface="Trebuchet MS"/>
              </a:rPr>
              <a:t>chamber</a:t>
            </a:r>
            <a:r>
              <a:rPr dirty="0" sz="2000" spc="-14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alignment</a:t>
            </a:r>
            <a:endParaRPr sz="2000">
              <a:latin typeface="Trebuchet MS"/>
              <a:cs typeface="Trebuchet MS"/>
            </a:endParaRPr>
          </a:p>
          <a:p>
            <a:pPr marL="298450" marR="494030" indent="-286385">
              <a:lnSpc>
                <a:spcPts val="2180"/>
              </a:lnSpc>
              <a:spcBef>
                <a:spcPts val="145"/>
              </a:spcBef>
              <a:buSzPct val="97500"/>
              <a:buFont typeface="Arial MT"/>
              <a:buChar char="•"/>
              <a:tabLst>
                <a:tab pos="298450" algn="l"/>
              </a:tabLst>
            </a:pPr>
            <a:r>
              <a:rPr dirty="0" sz="2000" spc="-110" b="1">
                <a:solidFill>
                  <a:srgbClr val="0D2841"/>
                </a:solidFill>
                <a:latin typeface="Trebuchet MS"/>
                <a:cs typeface="Trebuchet MS"/>
              </a:rPr>
              <a:t>External</a:t>
            </a:r>
            <a:r>
              <a:rPr dirty="0" sz="2000" spc="-15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75" b="1">
                <a:solidFill>
                  <a:srgbClr val="0D2841"/>
                </a:solidFill>
                <a:latin typeface="Trebuchet MS"/>
                <a:cs typeface="Trebuchet MS"/>
              </a:rPr>
              <a:t>Microbe</a:t>
            </a:r>
            <a:r>
              <a:rPr dirty="0" sz="2000" spc="-27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0" b="1">
                <a:solidFill>
                  <a:srgbClr val="0D2841"/>
                </a:solidFill>
                <a:latin typeface="Trebuchet MS"/>
                <a:cs typeface="Trebuchet MS"/>
              </a:rPr>
              <a:t>Cartridge</a:t>
            </a:r>
            <a:r>
              <a:rPr dirty="0" sz="2000" spc="-18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35" b="1">
                <a:solidFill>
                  <a:srgbClr val="0D2841"/>
                </a:solidFill>
                <a:latin typeface="Trebuchet MS"/>
                <a:cs typeface="Trebuchet MS"/>
              </a:rPr>
              <a:t>Slot</a:t>
            </a:r>
            <a:r>
              <a:rPr dirty="0" sz="2000" spc="-16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190">
                <a:solidFill>
                  <a:srgbClr val="0D2841"/>
                </a:solidFill>
                <a:latin typeface="Trebuchet MS"/>
                <a:cs typeface="Trebuchet MS"/>
              </a:rPr>
              <a:t>–</a:t>
            </a:r>
            <a:r>
              <a:rPr dirty="0" sz="2000" spc="-18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0D2841"/>
                </a:solidFill>
                <a:latin typeface="Trebuchet MS"/>
                <a:cs typeface="Trebuchet MS"/>
              </a:rPr>
              <a:t>Swappable</a:t>
            </a:r>
            <a:r>
              <a:rPr dirty="0" sz="2000" spc="-22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0D2841"/>
                </a:solidFill>
                <a:latin typeface="Trebuchet MS"/>
                <a:cs typeface="Trebuchet MS"/>
              </a:rPr>
              <a:t>and </a:t>
            </a:r>
            <a:r>
              <a:rPr dirty="0" sz="2000" spc="-65">
                <a:solidFill>
                  <a:srgbClr val="0D2841"/>
                </a:solidFill>
                <a:latin typeface="Trebuchet MS"/>
                <a:cs typeface="Trebuchet MS"/>
              </a:rPr>
              <a:t>easy</a:t>
            </a:r>
            <a:r>
              <a:rPr dirty="0" sz="2000" spc="-19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dirty="0" sz="2000" spc="-2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refill</a:t>
            </a:r>
            <a:endParaRPr sz="2000">
              <a:latin typeface="Trebuchet MS"/>
              <a:cs typeface="Trebuchet MS"/>
            </a:endParaRPr>
          </a:p>
          <a:p>
            <a:pPr marL="100965" indent="-99695">
              <a:lnSpc>
                <a:spcPts val="2030"/>
              </a:lnSpc>
              <a:buSzPct val="97500"/>
              <a:buFont typeface="Arial MT"/>
              <a:buChar char="•"/>
              <a:tabLst>
                <a:tab pos="100965" algn="l"/>
              </a:tabLst>
            </a:pPr>
            <a:r>
              <a:rPr dirty="0" sz="2000" spc="-65" b="1">
                <a:solidFill>
                  <a:srgbClr val="0D2841"/>
                </a:solidFill>
                <a:latin typeface="Trebuchet MS"/>
                <a:cs typeface="Trebuchet MS"/>
              </a:rPr>
              <a:t>Concealed</a:t>
            </a:r>
            <a:r>
              <a:rPr dirty="0" sz="2000" spc="-15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0" b="1">
                <a:solidFill>
                  <a:srgbClr val="0D2841"/>
                </a:solidFill>
                <a:latin typeface="Trebuchet MS"/>
                <a:cs typeface="Trebuchet MS"/>
              </a:rPr>
              <a:t>Wiring</a:t>
            </a:r>
            <a:r>
              <a:rPr dirty="0" sz="2000" spc="-16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75" b="1">
                <a:solidFill>
                  <a:srgbClr val="0D2841"/>
                </a:solidFill>
                <a:latin typeface="Trebuchet MS"/>
                <a:cs typeface="Trebuchet MS"/>
              </a:rPr>
              <a:t>Diagram</a:t>
            </a:r>
            <a:r>
              <a:rPr dirty="0" sz="2000" spc="-25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190">
                <a:solidFill>
                  <a:srgbClr val="0D2841"/>
                </a:solidFill>
                <a:latin typeface="Trebuchet MS"/>
                <a:cs typeface="Trebuchet MS"/>
              </a:rPr>
              <a:t>–</a:t>
            </a:r>
            <a:r>
              <a:rPr dirty="0" sz="2000" spc="-18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0D2841"/>
                </a:solidFill>
                <a:latin typeface="Trebuchet MS"/>
                <a:cs typeface="Trebuchet MS"/>
              </a:rPr>
              <a:t>Indicates</a:t>
            </a:r>
            <a:r>
              <a:rPr dirty="0" sz="2000" spc="-15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0D2841"/>
                </a:solidFill>
                <a:latin typeface="Trebuchet MS"/>
                <a:cs typeface="Trebuchet MS"/>
              </a:rPr>
              <a:t>neat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90"/>
              </a:lnSpc>
            </a:pPr>
            <a:r>
              <a:rPr dirty="0" sz="2000" spc="-85">
                <a:solidFill>
                  <a:srgbClr val="0D2841"/>
                </a:solidFill>
                <a:latin typeface="Trebuchet MS"/>
                <a:cs typeface="Trebuchet MS"/>
              </a:rPr>
              <a:t>construction</a:t>
            </a:r>
            <a:r>
              <a:rPr dirty="0" sz="2000" spc="-15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dirty="0" sz="2000" spc="-18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0D2841"/>
                </a:solidFill>
                <a:latin typeface="Trebuchet MS"/>
                <a:cs typeface="Trebuchet MS"/>
              </a:rPr>
              <a:t>clear</a:t>
            </a:r>
            <a:r>
              <a:rPr dirty="0" sz="2000" spc="-21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0D2841"/>
                </a:solidFill>
                <a:latin typeface="Trebuchet MS"/>
                <a:cs typeface="Trebuchet MS"/>
              </a:rPr>
              <a:t>component</a:t>
            </a:r>
            <a:r>
              <a:rPr dirty="0" sz="2000" spc="-11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mapping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2000">
              <a:latin typeface="Trebuchet MS"/>
              <a:cs typeface="Trebuchet MS"/>
            </a:endParaRPr>
          </a:p>
          <a:p>
            <a:pPr algn="ctr" marR="57150">
              <a:lnSpc>
                <a:spcPct val="100000"/>
              </a:lnSpc>
              <a:tabLst>
                <a:tab pos="431800" algn="l"/>
              </a:tabLst>
            </a:pPr>
            <a:r>
              <a:rPr dirty="0" u="sng" sz="21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sng" sz="2150" spc="-10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Prototype</a:t>
            </a:r>
            <a:r>
              <a:rPr dirty="0" u="sng" sz="2150" spc="-1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15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Benefits</a:t>
            </a:r>
            <a:endParaRPr sz="2150">
              <a:latin typeface="Trebuchet MS"/>
              <a:cs typeface="Trebuchet MS"/>
            </a:endParaRPr>
          </a:p>
          <a:p>
            <a:pPr marL="100965" indent="-100330">
              <a:lnSpc>
                <a:spcPts val="2290"/>
              </a:lnSpc>
              <a:spcBef>
                <a:spcPts val="2150"/>
              </a:spcBef>
              <a:buSzPct val="97500"/>
              <a:buFont typeface="Arial MT"/>
              <a:buChar char="•"/>
              <a:tabLst>
                <a:tab pos="100965" algn="l"/>
              </a:tabLst>
            </a:pPr>
            <a:r>
              <a:rPr dirty="0" sz="2000" spc="-55" b="1">
                <a:solidFill>
                  <a:srgbClr val="0D2841"/>
                </a:solidFill>
                <a:latin typeface="Trebuchet MS"/>
                <a:cs typeface="Trebuchet MS"/>
              </a:rPr>
              <a:t>Visual</a:t>
            </a:r>
            <a:r>
              <a:rPr dirty="0" sz="2000" spc="-23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0" b="1">
                <a:solidFill>
                  <a:srgbClr val="0D2841"/>
                </a:solidFill>
                <a:latin typeface="Trebuchet MS"/>
                <a:cs typeface="Trebuchet MS"/>
              </a:rPr>
              <a:t>clarity</a:t>
            </a:r>
            <a:r>
              <a:rPr dirty="0" sz="2000" spc="-20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0D2841"/>
                </a:solidFill>
                <a:latin typeface="Trebuchet MS"/>
                <a:cs typeface="Trebuchet MS"/>
              </a:rPr>
              <a:t>makes</a:t>
            </a:r>
            <a:r>
              <a:rPr dirty="0" sz="2000" spc="-24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dirty="0" sz="2000" spc="-22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0D2841"/>
                </a:solidFill>
                <a:latin typeface="Trebuchet MS"/>
                <a:cs typeface="Trebuchet MS"/>
              </a:rPr>
              <a:t>design</a:t>
            </a:r>
            <a:r>
              <a:rPr dirty="0" sz="2000" spc="-25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0D2841"/>
                </a:solidFill>
                <a:latin typeface="Trebuchet MS"/>
                <a:cs typeface="Trebuchet MS"/>
              </a:rPr>
              <a:t>easy</a:t>
            </a:r>
            <a:r>
              <a:rPr dirty="0" sz="2000" spc="-25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dirty="0" sz="2000" spc="-19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0D2841"/>
                </a:solidFill>
                <a:latin typeface="Trebuchet MS"/>
                <a:cs typeface="Trebuchet MS"/>
              </a:rPr>
              <a:t>understand</a:t>
            </a:r>
            <a:r>
              <a:rPr dirty="0" sz="2000" spc="-2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0D2841"/>
                </a:solidFill>
                <a:latin typeface="Trebuchet MS"/>
                <a:cs typeface="Trebuchet MS"/>
              </a:rPr>
              <a:t>at</a:t>
            </a:r>
            <a:r>
              <a:rPr dirty="0" sz="2000" spc="-21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0D2841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80"/>
              </a:lnSpc>
            </a:pP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glance</a:t>
            </a:r>
            <a:endParaRPr sz="2000">
              <a:latin typeface="Trebuchet MS"/>
              <a:cs typeface="Trebuchet MS"/>
            </a:endParaRPr>
          </a:p>
          <a:p>
            <a:pPr marL="12700" marR="952500" indent="-11430">
              <a:lnSpc>
                <a:spcPts val="2180"/>
              </a:lnSpc>
              <a:spcBef>
                <a:spcPts val="145"/>
              </a:spcBef>
              <a:buSzPct val="97500"/>
              <a:buFont typeface="Arial MT"/>
              <a:buChar char="•"/>
              <a:tabLst>
                <a:tab pos="100965" algn="l"/>
              </a:tabLst>
            </a:pPr>
            <a:r>
              <a:rPr dirty="0" sz="2000" spc="-110" b="1">
                <a:solidFill>
                  <a:srgbClr val="0D2841"/>
                </a:solidFill>
                <a:latin typeface="Trebuchet MS"/>
                <a:cs typeface="Trebuchet MS"/>
              </a:rPr>
              <a:t>	</a:t>
            </a:r>
            <a:r>
              <a:rPr dirty="0" sz="2000" spc="-110" b="1">
                <a:solidFill>
                  <a:srgbClr val="0D2841"/>
                </a:solidFill>
                <a:latin typeface="Trebuchet MS"/>
                <a:cs typeface="Trebuchet MS"/>
              </a:rPr>
              <a:t>Modular,</a:t>
            </a:r>
            <a:r>
              <a:rPr dirty="0" sz="2000" spc="-17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80" b="1">
                <a:solidFill>
                  <a:srgbClr val="0D2841"/>
                </a:solidFill>
                <a:latin typeface="Trebuchet MS"/>
                <a:cs typeface="Trebuchet MS"/>
              </a:rPr>
              <a:t>serviceable</a:t>
            </a:r>
            <a:r>
              <a:rPr dirty="0" sz="2000" spc="-15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10" b="1">
                <a:solidFill>
                  <a:srgbClr val="0D2841"/>
                </a:solidFill>
                <a:latin typeface="Trebuchet MS"/>
                <a:cs typeface="Trebuchet MS"/>
              </a:rPr>
              <a:t>structure</a:t>
            </a:r>
            <a:r>
              <a:rPr dirty="0" sz="2000" spc="-21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0D2841"/>
                </a:solidFill>
                <a:latin typeface="Trebuchet MS"/>
                <a:cs typeface="Trebuchet MS"/>
              </a:rPr>
              <a:t>supports</a:t>
            </a:r>
            <a:r>
              <a:rPr dirty="0" sz="2000" spc="-12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0D2841"/>
                </a:solidFill>
                <a:latin typeface="Trebuchet MS"/>
                <a:cs typeface="Trebuchet MS"/>
              </a:rPr>
              <a:t>future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upgrades</a:t>
            </a:r>
            <a:endParaRPr sz="2000">
              <a:latin typeface="Trebuchet MS"/>
              <a:cs typeface="Trebuchet MS"/>
            </a:endParaRPr>
          </a:p>
          <a:p>
            <a:pPr marL="100965" indent="-99695">
              <a:lnSpc>
                <a:spcPts val="1989"/>
              </a:lnSpc>
              <a:buSzPct val="97500"/>
              <a:buFont typeface="Arial MT"/>
              <a:buChar char="•"/>
              <a:tabLst>
                <a:tab pos="100965" algn="l"/>
              </a:tabLst>
            </a:pPr>
            <a:r>
              <a:rPr dirty="0" sz="2000" spc="-50" b="1">
                <a:solidFill>
                  <a:srgbClr val="0D2841"/>
                </a:solidFill>
                <a:latin typeface="Trebuchet MS"/>
                <a:cs typeface="Trebuchet MS"/>
              </a:rPr>
              <a:t>Sensor-</a:t>
            </a:r>
            <a:r>
              <a:rPr dirty="0" sz="2000" spc="-110" b="1">
                <a:solidFill>
                  <a:srgbClr val="0D2841"/>
                </a:solidFill>
                <a:latin typeface="Trebuchet MS"/>
                <a:cs typeface="Trebuchet MS"/>
              </a:rPr>
              <a:t>actuator</a:t>
            </a:r>
            <a:r>
              <a:rPr dirty="0" sz="2000" spc="-105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25" b="1">
                <a:solidFill>
                  <a:srgbClr val="0D2841"/>
                </a:solidFill>
                <a:latin typeface="Trebuchet MS"/>
                <a:cs typeface="Trebuchet MS"/>
              </a:rPr>
              <a:t>integration</a:t>
            </a:r>
            <a:r>
              <a:rPr dirty="0" sz="2000" spc="-200" b="1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is</a:t>
            </a:r>
            <a:r>
              <a:rPr dirty="0" sz="2000" spc="-21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0D2841"/>
                </a:solidFill>
                <a:latin typeface="Trebuchet MS"/>
                <a:cs typeface="Trebuchet MS"/>
              </a:rPr>
              <a:t>clearly</a:t>
            </a:r>
            <a:r>
              <a:rPr dirty="0" sz="2000" spc="-22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0D2841"/>
                </a:solidFill>
                <a:latin typeface="Trebuchet MS"/>
                <a:cs typeface="Trebuchet MS"/>
              </a:rPr>
              <a:t>visible,</a:t>
            </a:r>
            <a:r>
              <a:rPr dirty="0" sz="2000" spc="-13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0D2841"/>
                </a:solidFill>
                <a:latin typeface="Trebuchet MS"/>
                <a:cs typeface="Trebuchet MS"/>
              </a:rPr>
              <a:t>underlining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50"/>
              </a:lnSpc>
            </a:pPr>
            <a:r>
              <a:rPr dirty="0" sz="2000" spc="-120">
                <a:solidFill>
                  <a:srgbClr val="0D2841"/>
                </a:solidFill>
                <a:latin typeface="Trebuchet MS"/>
                <a:cs typeface="Trebuchet MS"/>
              </a:rPr>
              <a:t>feasibility</a:t>
            </a:r>
            <a:r>
              <a:rPr dirty="0" sz="2000" spc="-15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dirty="0" sz="2000" spc="-18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0D2841"/>
                </a:solidFill>
                <a:latin typeface="Trebuchet MS"/>
                <a:cs typeface="Trebuchet MS"/>
              </a:rPr>
              <a:t>technical</a:t>
            </a:r>
            <a:r>
              <a:rPr dirty="0" sz="2000" spc="-14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0D2841"/>
                </a:solidFill>
                <a:latin typeface="Trebuchet MS"/>
                <a:cs typeface="Trebuchet MS"/>
              </a:rPr>
              <a:t>readiness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277100" y="523875"/>
            <a:ext cx="4914900" cy="6334125"/>
            <a:chOff x="7277100" y="523875"/>
            <a:chExt cx="4914900" cy="633412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7100" y="523875"/>
              <a:ext cx="4343400" cy="557212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058275" y="4144771"/>
              <a:ext cx="3133725" cy="2713355"/>
            </a:xfrm>
            <a:custGeom>
              <a:avLst/>
              <a:gdLst/>
              <a:ahLst/>
              <a:cxnLst/>
              <a:rect l="l" t="t" r="r" b="b"/>
              <a:pathLst>
                <a:path w="3133725" h="2713354">
                  <a:moveTo>
                    <a:pt x="3133725" y="0"/>
                  </a:moveTo>
                  <a:lnTo>
                    <a:pt x="2823464" y="45085"/>
                  </a:lnTo>
                  <a:lnTo>
                    <a:pt x="2773540" y="55245"/>
                  </a:lnTo>
                  <a:lnTo>
                    <a:pt x="2723794" y="66116"/>
                  </a:lnTo>
                  <a:lnTo>
                    <a:pt x="2674239" y="77685"/>
                  </a:lnTo>
                  <a:lnTo>
                    <a:pt x="2624886" y="89966"/>
                  </a:lnTo>
                  <a:lnTo>
                    <a:pt x="2575737" y="102946"/>
                  </a:lnTo>
                  <a:lnTo>
                    <a:pt x="2526804" y="116611"/>
                  </a:lnTo>
                  <a:lnTo>
                    <a:pt x="2478100" y="130962"/>
                  </a:lnTo>
                  <a:lnTo>
                    <a:pt x="2429637" y="145999"/>
                  </a:lnTo>
                  <a:lnTo>
                    <a:pt x="2381427" y="161709"/>
                  </a:lnTo>
                  <a:lnTo>
                    <a:pt x="2333472" y="178079"/>
                  </a:lnTo>
                  <a:lnTo>
                    <a:pt x="2285796" y="195110"/>
                  </a:lnTo>
                  <a:lnTo>
                    <a:pt x="2238387" y="212788"/>
                  </a:lnTo>
                  <a:lnTo>
                    <a:pt x="2191270" y="231127"/>
                  </a:lnTo>
                  <a:lnTo>
                    <a:pt x="2144458" y="250101"/>
                  </a:lnTo>
                  <a:lnTo>
                    <a:pt x="2097951" y="269709"/>
                  </a:lnTo>
                  <a:lnTo>
                    <a:pt x="2051773" y="289953"/>
                  </a:lnTo>
                  <a:lnTo>
                    <a:pt x="2005926" y="310807"/>
                  </a:lnTo>
                  <a:lnTo>
                    <a:pt x="1960410" y="332282"/>
                  </a:lnTo>
                  <a:lnTo>
                    <a:pt x="1915248" y="354380"/>
                  </a:lnTo>
                  <a:lnTo>
                    <a:pt x="1870456" y="377063"/>
                  </a:lnTo>
                  <a:lnTo>
                    <a:pt x="1824850" y="400964"/>
                  </a:lnTo>
                  <a:lnTo>
                    <a:pt x="1779625" y="425437"/>
                  </a:lnTo>
                  <a:lnTo>
                    <a:pt x="1734781" y="450507"/>
                  </a:lnTo>
                  <a:lnTo>
                    <a:pt x="1690331" y="476161"/>
                  </a:lnTo>
                  <a:lnTo>
                    <a:pt x="1646275" y="502399"/>
                  </a:lnTo>
                  <a:lnTo>
                    <a:pt x="1602638" y="529209"/>
                  </a:lnTo>
                  <a:lnTo>
                    <a:pt x="1559407" y="556602"/>
                  </a:lnTo>
                  <a:lnTo>
                    <a:pt x="1516621" y="584555"/>
                  </a:lnTo>
                  <a:lnTo>
                    <a:pt x="1474266" y="613092"/>
                  </a:lnTo>
                  <a:lnTo>
                    <a:pt x="1432369" y="642175"/>
                  </a:lnTo>
                  <a:lnTo>
                    <a:pt x="1390942" y="671830"/>
                  </a:lnTo>
                  <a:lnTo>
                    <a:pt x="1349971" y="702030"/>
                  </a:lnTo>
                  <a:lnTo>
                    <a:pt x="1309497" y="732790"/>
                  </a:lnTo>
                  <a:lnTo>
                    <a:pt x="1277073" y="758215"/>
                  </a:lnTo>
                  <a:lnTo>
                    <a:pt x="1244828" y="783844"/>
                  </a:lnTo>
                  <a:lnTo>
                    <a:pt x="1212850" y="809764"/>
                  </a:lnTo>
                  <a:lnTo>
                    <a:pt x="1165466" y="849249"/>
                  </a:lnTo>
                  <a:lnTo>
                    <a:pt x="1103680" y="903287"/>
                  </a:lnTo>
                  <a:lnTo>
                    <a:pt x="1073289" y="930757"/>
                  </a:lnTo>
                  <a:lnTo>
                    <a:pt x="1018311" y="981837"/>
                  </a:lnTo>
                  <a:lnTo>
                    <a:pt x="979043" y="1019632"/>
                  </a:lnTo>
                  <a:lnTo>
                    <a:pt x="940435" y="1057998"/>
                  </a:lnTo>
                  <a:lnTo>
                    <a:pt x="902449" y="1096873"/>
                  </a:lnTo>
                  <a:lnTo>
                    <a:pt x="865085" y="1136230"/>
                  </a:lnTo>
                  <a:lnTo>
                    <a:pt x="828294" y="1176020"/>
                  </a:lnTo>
                  <a:lnTo>
                    <a:pt x="794981" y="1213269"/>
                  </a:lnTo>
                  <a:lnTo>
                    <a:pt x="762228" y="1250924"/>
                  </a:lnTo>
                  <a:lnTo>
                    <a:pt x="730034" y="1288961"/>
                  </a:lnTo>
                  <a:lnTo>
                    <a:pt x="698385" y="1327391"/>
                  </a:lnTo>
                  <a:lnTo>
                    <a:pt x="667308" y="1366177"/>
                  </a:lnTo>
                  <a:lnTo>
                    <a:pt x="636790" y="1405331"/>
                  </a:lnTo>
                  <a:lnTo>
                    <a:pt x="606831" y="1444840"/>
                  </a:lnTo>
                  <a:lnTo>
                    <a:pt x="577430" y="1484680"/>
                  </a:lnTo>
                  <a:lnTo>
                    <a:pt x="548589" y="1524863"/>
                  </a:lnTo>
                  <a:lnTo>
                    <a:pt x="520319" y="1565363"/>
                  </a:lnTo>
                  <a:lnTo>
                    <a:pt x="492620" y="1606169"/>
                  </a:lnTo>
                  <a:lnTo>
                    <a:pt x="465480" y="1647278"/>
                  </a:lnTo>
                  <a:lnTo>
                    <a:pt x="438912" y="1688668"/>
                  </a:lnTo>
                  <a:lnTo>
                    <a:pt x="410806" y="1733880"/>
                  </a:lnTo>
                  <a:lnTo>
                    <a:pt x="383425" y="1779435"/>
                  </a:lnTo>
                  <a:lnTo>
                    <a:pt x="356781" y="1825332"/>
                  </a:lnTo>
                  <a:lnTo>
                    <a:pt x="330885" y="1871586"/>
                  </a:lnTo>
                  <a:lnTo>
                    <a:pt x="305765" y="1918182"/>
                  </a:lnTo>
                  <a:lnTo>
                    <a:pt x="281432" y="1965109"/>
                  </a:lnTo>
                  <a:lnTo>
                    <a:pt x="257606" y="2012226"/>
                  </a:lnTo>
                  <a:lnTo>
                    <a:pt x="234619" y="2059673"/>
                  </a:lnTo>
                  <a:lnTo>
                    <a:pt x="212420" y="2107425"/>
                  </a:lnTo>
                  <a:lnTo>
                    <a:pt x="190944" y="2155431"/>
                  </a:lnTo>
                  <a:lnTo>
                    <a:pt x="170154" y="2203666"/>
                  </a:lnTo>
                  <a:lnTo>
                    <a:pt x="149987" y="2252078"/>
                  </a:lnTo>
                  <a:lnTo>
                    <a:pt x="130556" y="2300744"/>
                  </a:lnTo>
                  <a:lnTo>
                    <a:pt x="111899" y="2349652"/>
                  </a:lnTo>
                  <a:lnTo>
                    <a:pt x="94030" y="2398776"/>
                  </a:lnTo>
                  <a:lnTo>
                    <a:pt x="76936" y="2448115"/>
                  </a:lnTo>
                  <a:lnTo>
                    <a:pt x="60629" y="2497671"/>
                  </a:lnTo>
                  <a:lnTo>
                    <a:pt x="45110" y="2547416"/>
                  </a:lnTo>
                  <a:lnTo>
                    <a:pt x="30378" y="2597353"/>
                  </a:lnTo>
                  <a:lnTo>
                    <a:pt x="16433" y="2647467"/>
                  </a:lnTo>
                  <a:lnTo>
                    <a:pt x="3302" y="2697759"/>
                  </a:lnTo>
                  <a:lnTo>
                    <a:pt x="0" y="2713228"/>
                  </a:lnTo>
                  <a:lnTo>
                    <a:pt x="19050" y="2713228"/>
                  </a:lnTo>
                  <a:lnTo>
                    <a:pt x="28575" y="2713228"/>
                  </a:lnTo>
                  <a:lnTo>
                    <a:pt x="777087" y="2713228"/>
                  </a:lnTo>
                  <a:lnTo>
                    <a:pt x="801497" y="2649740"/>
                  </a:lnTo>
                  <a:lnTo>
                    <a:pt x="820686" y="2607310"/>
                  </a:lnTo>
                  <a:lnTo>
                    <a:pt x="840930" y="2565019"/>
                  </a:lnTo>
                  <a:lnTo>
                    <a:pt x="862215" y="2522880"/>
                  </a:lnTo>
                  <a:lnTo>
                    <a:pt x="884555" y="2480881"/>
                  </a:lnTo>
                  <a:lnTo>
                    <a:pt x="907694" y="2439517"/>
                  </a:lnTo>
                  <a:lnTo>
                    <a:pt x="931900" y="2398344"/>
                  </a:lnTo>
                  <a:lnTo>
                    <a:pt x="957122" y="2357386"/>
                  </a:lnTo>
                  <a:lnTo>
                    <a:pt x="983361" y="2316657"/>
                  </a:lnTo>
                  <a:lnTo>
                    <a:pt x="1010589" y="2276183"/>
                  </a:lnTo>
                  <a:lnTo>
                    <a:pt x="1038809" y="2235987"/>
                  </a:lnTo>
                  <a:lnTo>
                    <a:pt x="1067981" y="2196084"/>
                  </a:lnTo>
                  <a:lnTo>
                    <a:pt x="1098105" y="2156485"/>
                  </a:lnTo>
                  <a:lnTo>
                    <a:pt x="1129157" y="2117217"/>
                  </a:lnTo>
                  <a:lnTo>
                    <a:pt x="1161122" y="2078304"/>
                  </a:lnTo>
                  <a:lnTo>
                    <a:pt x="1193990" y="2039759"/>
                  </a:lnTo>
                  <a:lnTo>
                    <a:pt x="1227734" y="2001608"/>
                  </a:lnTo>
                  <a:lnTo>
                    <a:pt x="1262341" y="1963864"/>
                  </a:lnTo>
                  <a:lnTo>
                    <a:pt x="1297813" y="1926551"/>
                  </a:lnTo>
                  <a:lnTo>
                    <a:pt x="1334096" y="1889683"/>
                  </a:lnTo>
                  <a:lnTo>
                    <a:pt x="1371206" y="1853272"/>
                  </a:lnTo>
                  <a:lnTo>
                    <a:pt x="1409128" y="1817357"/>
                  </a:lnTo>
                  <a:lnTo>
                    <a:pt x="1447812" y="1781949"/>
                  </a:lnTo>
                  <a:lnTo>
                    <a:pt x="1487284" y="1747075"/>
                  </a:lnTo>
                  <a:lnTo>
                    <a:pt x="1527492" y="1712734"/>
                  </a:lnTo>
                  <a:lnTo>
                    <a:pt x="1568450" y="1678952"/>
                  </a:lnTo>
                  <a:lnTo>
                    <a:pt x="1606499" y="1648574"/>
                  </a:lnTo>
                  <a:lnTo>
                    <a:pt x="1645158" y="1618665"/>
                  </a:lnTo>
                  <a:lnTo>
                    <a:pt x="1684401" y="1589252"/>
                  </a:lnTo>
                  <a:lnTo>
                    <a:pt x="1724215" y="1560322"/>
                  </a:lnTo>
                  <a:lnTo>
                    <a:pt x="1764563" y="1531912"/>
                  </a:lnTo>
                  <a:lnTo>
                    <a:pt x="1805444" y="1504010"/>
                  </a:lnTo>
                  <a:lnTo>
                    <a:pt x="1846834" y="1476641"/>
                  </a:lnTo>
                  <a:lnTo>
                    <a:pt x="1888705" y="1449806"/>
                  </a:lnTo>
                  <a:lnTo>
                    <a:pt x="1931060" y="1423530"/>
                  </a:lnTo>
                  <a:lnTo>
                    <a:pt x="1973872" y="1397800"/>
                  </a:lnTo>
                  <a:lnTo>
                    <a:pt x="2017102" y="1372641"/>
                  </a:lnTo>
                  <a:lnTo>
                    <a:pt x="2060765" y="1348066"/>
                  </a:lnTo>
                  <a:lnTo>
                    <a:pt x="2104821" y="1324076"/>
                  </a:lnTo>
                  <a:lnTo>
                    <a:pt x="2149259" y="1300683"/>
                  </a:lnTo>
                  <a:lnTo>
                    <a:pt x="2194052" y="1277912"/>
                  </a:lnTo>
                  <a:lnTo>
                    <a:pt x="2239187" y="1255750"/>
                  </a:lnTo>
                  <a:lnTo>
                    <a:pt x="2284653" y="1234224"/>
                  </a:lnTo>
                  <a:lnTo>
                    <a:pt x="2330424" y="1213332"/>
                  </a:lnTo>
                  <a:lnTo>
                    <a:pt x="2376487" y="1193101"/>
                  </a:lnTo>
                  <a:lnTo>
                    <a:pt x="2422817" y="1173530"/>
                  </a:lnTo>
                  <a:lnTo>
                    <a:pt x="2469400" y="1154620"/>
                  </a:lnTo>
                  <a:lnTo>
                    <a:pt x="2516213" y="1136408"/>
                  </a:lnTo>
                  <a:lnTo>
                    <a:pt x="2563241" y="1118870"/>
                  </a:lnTo>
                  <a:lnTo>
                    <a:pt x="2613164" y="1101115"/>
                  </a:lnTo>
                  <a:lnTo>
                    <a:pt x="2663329" y="1084148"/>
                  </a:lnTo>
                  <a:lnTo>
                    <a:pt x="2713710" y="1067955"/>
                  </a:lnTo>
                  <a:lnTo>
                    <a:pt x="2764282" y="1052563"/>
                  </a:lnTo>
                  <a:lnTo>
                    <a:pt x="2815005" y="1037958"/>
                  </a:lnTo>
                  <a:lnTo>
                    <a:pt x="2865882" y="1024153"/>
                  </a:lnTo>
                  <a:lnTo>
                    <a:pt x="2916872" y="1011161"/>
                  </a:lnTo>
                  <a:lnTo>
                    <a:pt x="2967952" y="998956"/>
                  </a:lnTo>
                  <a:lnTo>
                    <a:pt x="3019107" y="987577"/>
                  </a:lnTo>
                  <a:lnTo>
                    <a:pt x="3070301" y="976998"/>
                  </a:lnTo>
                  <a:lnTo>
                    <a:pt x="3121533" y="967232"/>
                  </a:lnTo>
                  <a:lnTo>
                    <a:pt x="3133725" y="965593"/>
                  </a:lnTo>
                  <a:lnTo>
                    <a:pt x="3133725" y="850684"/>
                  </a:lnTo>
                  <a:lnTo>
                    <a:pt x="3133725" y="548513"/>
                  </a:lnTo>
                  <a:lnTo>
                    <a:pt x="3133725" y="288277"/>
                  </a:lnTo>
                  <a:lnTo>
                    <a:pt x="3133725" y="285597"/>
                  </a:lnTo>
                  <a:lnTo>
                    <a:pt x="3133725" y="247713"/>
                  </a:lnTo>
                  <a:lnTo>
                    <a:pt x="3133725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2025-07-14T14:39:52Z</dcterms:created>
  <dcterms:modified xsi:type="dcterms:W3CDTF">2025-07-14T14:39:52Z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2025-07-13T00:00:00Z</vt:filetime>
  </property>
  <property fmtid="{D5CDD505-2E9C-101B-9397-08002B2CF9AE}" pid="3" name="LastSaved">
    <vt:filetime>2025-07-14T00:00:00Z</vt:filetime>
  </property>
</Properties>
</file>