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68" r:id="rId2"/>
    <p:sldId id="269" r:id="rId3"/>
    <p:sldId id="270" r:id="rId4"/>
    <p:sldId id="271" r:id="rId5"/>
    <p:sldId id="273" r:id="rId6"/>
    <p:sldId id="263" r:id="rId7"/>
    <p:sldId id="264" r:id="rId8"/>
    <p:sldId id="265" r:id="rId9"/>
    <p:sldId id="266" r:id="rId10"/>
    <p:sldId id="267" r:id="rId11"/>
    <p:sldId id="272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C0B9E-79D2-4F8A-ADDD-059C2971A21D}" v="3" dt="2024-10-13T20:00:11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52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rishnan (IN32370)" userId="84c7d372-f161-4df5-8b7e-39a23ea7d5c3" providerId="ADAL" clId="{896C0B9E-79D2-4F8A-ADDD-059C2971A21D}"/>
    <pc:docChg chg="undo custSel addSld delSld modSld sldOrd">
      <pc:chgData name="Harikrishnan (IN32370)" userId="84c7d372-f161-4df5-8b7e-39a23ea7d5c3" providerId="ADAL" clId="{896C0B9E-79D2-4F8A-ADDD-059C2971A21D}" dt="2024-10-13T20:04:45.801" v="207" actId="1076"/>
      <pc:docMkLst>
        <pc:docMk/>
      </pc:docMkLst>
      <pc:sldChg chg="add del ord">
        <pc:chgData name="Harikrishnan (IN32370)" userId="84c7d372-f161-4df5-8b7e-39a23ea7d5c3" providerId="ADAL" clId="{896C0B9E-79D2-4F8A-ADDD-059C2971A21D}" dt="2024-10-13T20:00:34.342" v="171"/>
        <pc:sldMkLst>
          <pc:docMk/>
          <pc:sldMk cId="0" sldId="263"/>
        </pc:sldMkLst>
      </pc:sldChg>
      <pc:sldChg chg="add del ord">
        <pc:chgData name="Harikrishnan (IN32370)" userId="84c7d372-f161-4df5-8b7e-39a23ea7d5c3" providerId="ADAL" clId="{896C0B9E-79D2-4F8A-ADDD-059C2971A21D}" dt="2024-10-13T20:00:34.342" v="171"/>
        <pc:sldMkLst>
          <pc:docMk/>
          <pc:sldMk cId="0" sldId="264"/>
        </pc:sldMkLst>
      </pc:sldChg>
      <pc:sldChg chg="add del ord">
        <pc:chgData name="Harikrishnan (IN32370)" userId="84c7d372-f161-4df5-8b7e-39a23ea7d5c3" providerId="ADAL" clId="{896C0B9E-79D2-4F8A-ADDD-059C2971A21D}" dt="2024-10-13T20:00:34.342" v="171"/>
        <pc:sldMkLst>
          <pc:docMk/>
          <pc:sldMk cId="0" sldId="265"/>
        </pc:sldMkLst>
      </pc:sldChg>
      <pc:sldChg chg="add del ord">
        <pc:chgData name="Harikrishnan (IN32370)" userId="84c7d372-f161-4df5-8b7e-39a23ea7d5c3" providerId="ADAL" clId="{896C0B9E-79D2-4F8A-ADDD-059C2971A21D}" dt="2024-10-13T20:00:34.342" v="171"/>
        <pc:sldMkLst>
          <pc:docMk/>
          <pc:sldMk cId="0" sldId="266"/>
        </pc:sldMkLst>
      </pc:sldChg>
      <pc:sldChg chg="add del ord">
        <pc:chgData name="Harikrishnan (IN32370)" userId="84c7d372-f161-4df5-8b7e-39a23ea7d5c3" providerId="ADAL" clId="{896C0B9E-79D2-4F8A-ADDD-059C2971A21D}" dt="2024-10-13T20:00:34.342" v="171"/>
        <pc:sldMkLst>
          <pc:docMk/>
          <pc:sldMk cId="0" sldId="267"/>
        </pc:sldMkLst>
      </pc:sldChg>
      <pc:sldChg chg="addSp modSp new mod ord">
        <pc:chgData name="Harikrishnan (IN32370)" userId="84c7d372-f161-4df5-8b7e-39a23ea7d5c3" providerId="ADAL" clId="{896C0B9E-79D2-4F8A-ADDD-059C2971A21D}" dt="2024-10-13T19:37:28.889" v="43" actId="1076"/>
        <pc:sldMkLst>
          <pc:docMk/>
          <pc:sldMk cId="260796819" sldId="268"/>
        </pc:sldMkLst>
        <pc:spChg chg="mod">
          <ac:chgData name="Harikrishnan (IN32370)" userId="84c7d372-f161-4df5-8b7e-39a23ea7d5c3" providerId="ADAL" clId="{896C0B9E-79D2-4F8A-ADDD-059C2971A21D}" dt="2024-10-13T19:35:51.733" v="5" actId="1076"/>
          <ac:spMkLst>
            <pc:docMk/>
            <pc:sldMk cId="260796819" sldId="268"/>
            <ac:spMk id="2" creationId="{B9C42D76-3446-7002-99D9-E650F7CDA768}"/>
          </ac:spMkLst>
        </pc:spChg>
        <pc:spChg chg="add mod">
          <ac:chgData name="Harikrishnan (IN32370)" userId="84c7d372-f161-4df5-8b7e-39a23ea7d5c3" providerId="ADAL" clId="{896C0B9E-79D2-4F8A-ADDD-059C2971A21D}" dt="2024-10-13T19:37:28.889" v="43" actId="1076"/>
          <ac:spMkLst>
            <pc:docMk/>
            <pc:sldMk cId="260796819" sldId="268"/>
            <ac:spMk id="4" creationId="{7053ECC4-B681-0A4A-F5C5-BB0A05AC922F}"/>
          </ac:spMkLst>
        </pc:spChg>
        <pc:spChg chg="add mod">
          <ac:chgData name="Harikrishnan (IN32370)" userId="84c7d372-f161-4df5-8b7e-39a23ea7d5c3" providerId="ADAL" clId="{896C0B9E-79D2-4F8A-ADDD-059C2971A21D}" dt="2024-10-13T19:37:20.318" v="42" actId="20577"/>
          <ac:spMkLst>
            <pc:docMk/>
            <pc:sldMk cId="260796819" sldId="268"/>
            <ac:spMk id="5" creationId="{DA008BAE-48F8-96EF-13FC-B687EE482095}"/>
          </ac:spMkLst>
        </pc:spChg>
      </pc:sldChg>
      <pc:sldChg chg="addSp delSp modSp new mod">
        <pc:chgData name="Harikrishnan (IN32370)" userId="84c7d372-f161-4df5-8b7e-39a23ea7d5c3" providerId="ADAL" clId="{896C0B9E-79D2-4F8A-ADDD-059C2971A21D}" dt="2024-10-13T19:41:34.331" v="101" actId="1076"/>
        <pc:sldMkLst>
          <pc:docMk/>
          <pc:sldMk cId="947883259" sldId="269"/>
        </pc:sldMkLst>
        <pc:spChg chg="mod">
          <ac:chgData name="Harikrishnan (IN32370)" userId="84c7d372-f161-4df5-8b7e-39a23ea7d5c3" providerId="ADAL" clId="{896C0B9E-79D2-4F8A-ADDD-059C2971A21D}" dt="2024-10-13T19:41:34.331" v="101" actId="1076"/>
          <ac:spMkLst>
            <pc:docMk/>
            <pc:sldMk cId="947883259" sldId="269"/>
            <ac:spMk id="2" creationId="{C55EF834-EE33-FDD4-BB31-711182F9FED6}"/>
          </ac:spMkLst>
        </pc:spChg>
        <pc:spChg chg="add del mod">
          <ac:chgData name="Harikrishnan (IN32370)" userId="84c7d372-f161-4df5-8b7e-39a23ea7d5c3" providerId="ADAL" clId="{896C0B9E-79D2-4F8A-ADDD-059C2971A21D}" dt="2024-10-13T19:40:45.434" v="56"/>
          <ac:spMkLst>
            <pc:docMk/>
            <pc:sldMk cId="947883259" sldId="269"/>
            <ac:spMk id="4" creationId="{9DDAFECD-5FAE-F0E0-F5CC-66736DFA5B8F}"/>
          </ac:spMkLst>
        </pc:spChg>
      </pc:sldChg>
      <pc:sldChg chg="addSp delSp modSp new mod">
        <pc:chgData name="Harikrishnan (IN32370)" userId="84c7d372-f161-4df5-8b7e-39a23ea7d5c3" providerId="ADAL" clId="{896C0B9E-79D2-4F8A-ADDD-059C2971A21D}" dt="2024-10-13T19:57:36.010" v="125" actId="1076"/>
        <pc:sldMkLst>
          <pc:docMk/>
          <pc:sldMk cId="3891740924" sldId="270"/>
        </pc:sldMkLst>
        <pc:spChg chg="del">
          <ac:chgData name="Harikrishnan (IN32370)" userId="84c7d372-f161-4df5-8b7e-39a23ea7d5c3" providerId="ADAL" clId="{896C0B9E-79D2-4F8A-ADDD-059C2971A21D}" dt="2024-10-13T19:57:33.932" v="124" actId="478"/>
          <ac:spMkLst>
            <pc:docMk/>
            <pc:sldMk cId="3891740924" sldId="270"/>
            <ac:spMk id="2" creationId="{05AFE4F6-5184-1201-1917-86FE1AA97B3C}"/>
          </ac:spMkLst>
        </pc:spChg>
        <pc:spChg chg="add mod">
          <ac:chgData name="Harikrishnan (IN32370)" userId="84c7d372-f161-4df5-8b7e-39a23ea7d5c3" providerId="ADAL" clId="{896C0B9E-79D2-4F8A-ADDD-059C2971A21D}" dt="2024-10-13T19:57:23.465" v="121" actId="6549"/>
          <ac:spMkLst>
            <pc:docMk/>
            <pc:sldMk cId="3891740924" sldId="270"/>
            <ac:spMk id="4" creationId="{EEB4EBB5-3AE0-06AF-F4F7-BDB204C5709F}"/>
          </ac:spMkLst>
        </pc:spChg>
        <pc:picChg chg="add mod">
          <ac:chgData name="Harikrishnan (IN32370)" userId="84c7d372-f161-4df5-8b7e-39a23ea7d5c3" providerId="ADAL" clId="{896C0B9E-79D2-4F8A-ADDD-059C2971A21D}" dt="2024-10-13T19:57:36.010" v="125" actId="1076"/>
          <ac:picMkLst>
            <pc:docMk/>
            <pc:sldMk cId="3891740924" sldId="270"/>
            <ac:picMk id="6" creationId="{3B169FC4-B5B0-6D9B-B29C-90519087ADAF}"/>
          </ac:picMkLst>
        </pc:picChg>
      </pc:sldChg>
      <pc:sldChg chg="addSp modSp new mod">
        <pc:chgData name="Harikrishnan (IN32370)" userId="84c7d372-f161-4df5-8b7e-39a23ea7d5c3" providerId="ADAL" clId="{896C0B9E-79D2-4F8A-ADDD-059C2971A21D}" dt="2024-10-13T19:58:30.716" v="148" actId="1076"/>
        <pc:sldMkLst>
          <pc:docMk/>
          <pc:sldMk cId="2424613370" sldId="271"/>
        </pc:sldMkLst>
        <pc:spChg chg="mod">
          <ac:chgData name="Harikrishnan (IN32370)" userId="84c7d372-f161-4df5-8b7e-39a23ea7d5c3" providerId="ADAL" clId="{896C0B9E-79D2-4F8A-ADDD-059C2971A21D}" dt="2024-10-13T19:58:30.716" v="148" actId="1076"/>
          <ac:spMkLst>
            <pc:docMk/>
            <pc:sldMk cId="2424613370" sldId="271"/>
            <ac:spMk id="2" creationId="{876940E3-7198-94BE-76F5-19FAC1388DF6}"/>
          </ac:spMkLst>
        </pc:spChg>
        <pc:picChg chg="add mod">
          <ac:chgData name="Harikrishnan (IN32370)" userId="84c7d372-f161-4df5-8b7e-39a23ea7d5c3" providerId="ADAL" clId="{896C0B9E-79D2-4F8A-ADDD-059C2971A21D}" dt="2024-10-13T19:58:13.453" v="128" actId="1076"/>
          <ac:picMkLst>
            <pc:docMk/>
            <pc:sldMk cId="2424613370" sldId="271"/>
            <ac:picMk id="4" creationId="{88D72D99-A305-C654-2023-80856BEE2F01}"/>
          </ac:picMkLst>
        </pc:picChg>
      </pc:sldChg>
      <pc:sldChg chg="modSp new mod">
        <pc:chgData name="Harikrishnan (IN32370)" userId="84c7d372-f161-4df5-8b7e-39a23ea7d5c3" providerId="ADAL" clId="{896C0B9E-79D2-4F8A-ADDD-059C2971A21D}" dt="2024-10-13T19:59:24.616" v="163" actId="20577"/>
        <pc:sldMkLst>
          <pc:docMk/>
          <pc:sldMk cId="3393265563" sldId="272"/>
        </pc:sldMkLst>
        <pc:spChg chg="mod">
          <ac:chgData name="Harikrishnan (IN32370)" userId="84c7d372-f161-4df5-8b7e-39a23ea7d5c3" providerId="ADAL" clId="{896C0B9E-79D2-4F8A-ADDD-059C2971A21D}" dt="2024-10-13T19:59:24.616" v="163" actId="20577"/>
          <ac:spMkLst>
            <pc:docMk/>
            <pc:sldMk cId="3393265563" sldId="272"/>
            <ac:spMk id="2" creationId="{1119D99E-8094-A324-0F94-5C79AA19A3EB}"/>
          </ac:spMkLst>
        </pc:spChg>
      </pc:sldChg>
      <pc:sldChg chg="addSp modSp new mod">
        <pc:chgData name="Harikrishnan (IN32370)" userId="84c7d372-f161-4df5-8b7e-39a23ea7d5c3" providerId="ADAL" clId="{896C0B9E-79D2-4F8A-ADDD-059C2971A21D}" dt="2024-10-13T20:00:08.097" v="168"/>
        <pc:sldMkLst>
          <pc:docMk/>
          <pc:sldMk cId="4172865736" sldId="273"/>
        </pc:sldMkLst>
        <pc:spChg chg="mod">
          <ac:chgData name="Harikrishnan (IN32370)" userId="84c7d372-f161-4df5-8b7e-39a23ea7d5c3" providerId="ADAL" clId="{896C0B9E-79D2-4F8A-ADDD-059C2971A21D}" dt="2024-10-13T19:59:51.919" v="166" actId="27636"/>
          <ac:spMkLst>
            <pc:docMk/>
            <pc:sldMk cId="4172865736" sldId="273"/>
            <ac:spMk id="2" creationId="{526D5FD5-A0CF-637E-6B5A-58B73CE92321}"/>
          </ac:spMkLst>
        </pc:spChg>
        <pc:picChg chg="add">
          <ac:chgData name="Harikrishnan (IN32370)" userId="84c7d372-f161-4df5-8b7e-39a23ea7d5c3" providerId="ADAL" clId="{896C0B9E-79D2-4F8A-ADDD-059C2971A21D}" dt="2024-10-13T20:00:08.097" v="168"/>
          <ac:picMkLst>
            <pc:docMk/>
            <pc:sldMk cId="4172865736" sldId="273"/>
            <ac:picMk id="3" creationId="{53992622-07A7-2F04-439D-4B146DBAC52B}"/>
          </ac:picMkLst>
        </pc:picChg>
      </pc:sldChg>
      <pc:sldChg chg="modSp new mod">
        <pc:chgData name="Harikrishnan (IN32370)" userId="84c7d372-f161-4df5-8b7e-39a23ea7d5c3" providerId="ADAL" clId="{896C0B9E-79D2-4F8A-ADDD-059C2971A21D}" dt="2024-10-13T20:04:45.801" v="207" actId="1076"/>
        <pc:sldMkLst>
          <pc:docMk/>
          <pc:sldMk cId="659405266" sldId="274"/>
        </pc:sldMkLst>
        <pc:spChg chg="mod">
          <ac:chgData name="Harikrishnan (IN32370)" userId="84c7d372-f161-4df5-8b7e-39a23ea7d5c3" providerId="ADAL" clId="{896C0B9E-79D2-4F8A-ADDD-059C2971A21D}" dt="2024-10-13T20:04:41.070" v="206" actId="113"/>
          <ac:spMkLst>
            <pc:docMk/>
            <pc:sldMk cId="659405266" sldId="274"/>
            <ac:spMk id="2" creationId="{847AE4C2-3D6B-F3AC-2D36-DE6E238FF329}"/>
          </ac:spMkLst>
        </pc:spChg>
        <pc:spChg chg="mod">
          <ac:chgData name="Harikrishnan (IN32370)" userId="84c7d372-f161-4df5-8b7e-39a23ea7d5c3" providerId="ADAL" clId="{896C0B9E-79D2-4F8A-ADDD-059C2971A21D}" dt="2024-10-13T20:04:45.801" v="207" actId="1076"/>
          <ac:spMkLst>
            <pc:docMk/>
            <pc:sldMk cId="659405266" sldId="274"/>
            <ac:spMk id="3" creationId="{B67C71BE-A1C9-4279-B10C-520891FD95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a5bdc347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a5bdc347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5bdc347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5bdc347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a5bdc34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a5bdc34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5bdc34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a5bdc34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a5bdc34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a5bdc34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5bdc34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a5bdc34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5bdc347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a5bdc347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a5bdc347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a5bdc347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a5bdc34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a5bdc34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a5bdc34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a5bdc34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5bdc34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a5bdc347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2D76-3446-7002-99D9-E650F7C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3391"/>
            <a:ext cx="8520600" cy="841800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DataSpark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Illuminating Insights for Global Electronics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3ECC4-B681-0A4A-F5C5-BB0A05AC922F}"/>
              </a:ext>
            </a:extLst>
          </p:cNvPr>
          <p:cNvSpPr txBox="1"/>
          <p:nvPr/>
        </p:nvSpPr>
        <p:spPr>
          <a:xfrm>
            <a:off x="2519082" y="2202418"/>
            <a:ext cx="5486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Comprehensive Exploratory Data Analysis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08BAE-48F8-96EF-13FC-B687EE482095}"/>
              </a:ext>
            </a:extLst>
          </p:cNvPr>
          <p:cNvSpPr txBox="1"/>
          <p:nvPr/>
        </p:nvSpPr>
        <p:spPr>
          <a:xfrm>
            <a:off x="770963" y="3640325"/>
            <a:ext cx="5486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Harikrishnan G</a:t>
            </a:r>
          </a:p>
          <a:p>
            <a:r>
              <a:rPr lang="en-IN" sz="1800" dirty="0">
                <a:solidFill>
                  <a:srgbClr val="111111"/>
                </a:solidFill>
                <a:latin typeface="-apple-system"/>
              </a:rPr>
              <a:t>14-10-2024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07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050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D99E-8094-A324-0F94-5C79AA19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Visualizations</a:t>
            </a:r>
            <a:b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Power BI</a:t>
            </a:r>
            <a:b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</a:br>
            <a:b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26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09949" cy="52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500"/>
            <a:ext cx="9297925" cy="42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506"/>
            <a:ext cx="9389401" cy="462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525" y="50679"/>
            <a:ext cx="9144001" cy="513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88563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134"/>
            <a:ext cx="9144001" cy="486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0"/>
            <a:ext cx="9144000" cy="513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E4C2-3D6B-F3AC-2D36-DE6E238F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71BE-A1C9-4279-B10C-520891FD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29" y="1977228"/>
            <a:ext cx="8520600" cy="3416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This Analysis provide a comprehensive understanding of Global Electronics’ business operations and customer base, enabling more informed decision-making and strategic planning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94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F834-EE33-FDD4-BB31-711182F9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72944"/>
            <a:ext cx="8520600" cy="8418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Objective:   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primary objectives are to enhance customer satisfaction, optimize operations, and drive overall business growth. 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Problem statement: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Global Electronics, a leading retailer of consumer electronics, faces challenges in understanding and utilizing their vast amounts of data effectively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8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4EBB5-3AE0-06AF-F4F7-BDB204C5709F}"/>
              </a:ext>
            </a:extLst>
          </p:cNvPr>
          <p:cNvSpPr txBox="1"/>
          <p:nvPr/>
        </p:nvSpPr>
        <p:spPr>
          <a:xfrm>
            <a:off x="708211" y="36606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111111"/>
                </a:solidFill>
                <a:effectLst/>
                <a:latin typeface="-apple-system"/>
              </a:rPr>
              <a:t>Data Preparation:</a:t>
            </a:r>
          </a:p>
          <a:p>
            <a:pPr algn="l"/>
            <a:r>
              <a:rPr lang="en-IN" sz="2000" b="1" i="0" dirty="0">
                <a:solidFill>
                  <a:srgbClr val="111111"/>
                </a:solidFill>
                <a:effectLst/>
                <a:latin typeface="-apple-system"/>
              </a:rPr>
              <a:t>Data Cleaning and Preprocessing</a:t>
            </a:r>
            <a:endParaRPr lang="en-IN" sz="1600" b="1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69FC4-B5B0-6D9B-B29C-90519087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0" y="1332592"/>
            <a:ext cx="5931205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40E3-7198-94BE-76F5-19FAC138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3994" y="115861"/>
            <a:ext cx="8520600" cy="841800"/>
          </a:xfrm>
        </p:spPr>
        <p:txBody>
          <a:bodyPr/>
          <a:lstStyle/>
          <a:p>
            <a:r>
              <a:rPr lang="en-US" dirty="0"/>
              <a:t>Handling outliers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72D99-A305-C654-2023-80856BEE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" y="1205861"/>
            <a:ext cx="6953607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5FD5-A0CF-637E-6B5A-58B73CE9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 Key Insights and SQL Queries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86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750"/>
            <a:ext cx="5063275" cy="4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775" y="397750"/>
            <a:ext cx="5469249" cy="501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5500" y="11475"/>
            <a:ext cx="5534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SQL queries to extract key insights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" y="171625"/>
            <a:ext cx="8839199" cy="480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900"/>
            <a:ext cx="9577075" cy="45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900"/>
            <a:ext cx="8839200" cy="472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13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-apple-system</vt:lpstr>
      <vt:lpstr>Arial</vt:lpstr>
      <vt:lpstr>Simple Light</vt:lpstr>
      <vt:lpstr>DataSpark: Illuminating Insights for Global Electronics</vt:lpstr>
      <vt:lpstr>Objective:     The primary objectives are to enhance customer satisfaction, optimize operations, and drive overall business growth.   Problem statement: Global Electronics, a leading retailer of consumer electronics, faces challenges in understanding and utilizing their vast amounts of data effectively</vt:lpstr>
      <vt:lpstr>PowerPoint Presentation</vt:lpstr>
      <vt:lpstr>Handling outliers</vt:lpstr>
      <vt:lpstr> Key Insights and SQL 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Visualizations   Power BI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Harikrishnan (IN32370)</cp:lastModifiedBy>
  <cp:revision>1</cp:revision>
  <dcterms:modified xsi:type="dcterms:W3CDTF">2024-10-13T20:04:49Z</dcterms:modified>
</cp:coreProperties>
</file>