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2aecfb1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2aecfb1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2aecfb1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2aecfb1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2aecfb1d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2aecfb1d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2aecfb1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2aecfb1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b07115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b07115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2aecfb1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2aecfb1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2aecfb1d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2aecfb1d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Harikrishnan 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3699"/>
            <a:ext cx="9273901" cy="33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60" y="89325"/>
            <a:ext cx="56733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4044"/>
            <a:ext cx="9144000" cy="399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100" y="362750"/>
            <a:ext cx="8839203" cy="115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25168"/>
            <a:ext cx="8839199" cy="1543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35174"/>
            <a:ext cx="8839200" cy="139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40744"/>
            <a:ext cx="9144000" cy="4062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75" y="445025"/>
            <a:ext cx="2019300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000" y="1431875"/>
            <a:ext cx="29337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3113" y="337650"/>
            <a:ext cx="355282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2538" y="3397950"/>
            <a:ext cx="32766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2224050" y="2271600"/>
            <a:ext cx="3547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700">
                <a:solidFill>
                  <a:schemeClr val="dk2"/>
                </a:solidFill>
              </a:rPr>
              <a:t>               </a:t>
            </a:r>
            <a:r>
              <a:rPr b="1" lang="en" sz="2700">
                <a:solidFill>
                  <a:schemeClr val="dk2"/>
                </a:solidFill>
              </a:rPr>
              <a:t>Thankyou</a:t>
            </a:r>
            <a:endParaRPr b="1" sz="2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