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df6f91cd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df6f91c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df6f91cd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df6f91c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df6f91c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df6f91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Microsoft: Classifying Cybersecurity Incidents with Machine Learning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Feature Importance and Error Analysis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script analyzes feature importance for the best model and identifies misclassified samples for error analysis.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5" y="1132125"/>
            <a:ext cx="8839201" cy="476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Saving and Final Evaluation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model is saved using joblib. The final evaluation is performed on the test dataset, reporting Macro-F1 Score, Precision, Recall, and Confusion Matrix.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00" y="1901525"/>
            <a:ext cx="55435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752625" y="166650"/>
            <a:ext cx="70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</a:t>
            </a:r>
            <a:r>
              <a:rPr lang="en-US" sz="2200"/>
              <a:t>Random Forest Model Metrics on Test Data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Memory Optimization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Handling Missing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Outliers Removal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Feature Engineering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Scaling Numerical Features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Encoding Categorical Variables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Removing Duplicate Rows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Memory Optimization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3486013" y="976372"/>
            <a:ext cx="5175384" cy="4865040"/>
            <a:chOff x="0" y="335550"/>
            <a:chExt cx="5175384" cy="4865040"/>
          </a:xfrm>
        </p:grpSpPr>
        <p:sp>
          <p:nvSpPr>
            <p:cNvPr id="100" name="Google Shape;100;p15"/>
            <p:cNvSpPr/>
            <p:nvPr/>
          </p:nvSpPr>
          <p:spPr>
            <a:xfrm>
              <a:off x="0" y="335550"/>
              <a:ext cx="5175384" cy="115362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56315" y="391865"/>
              <a:ext cx="5062754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script optimizes memory usage by converting data types:</a:t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1572690"/>
              <a:ext cx="5175384" cy="1153620"/>
            </a:xfrm>
            <a:prstGeom prst="roundRect">
              <a:avLst>
                <a:gd fmla="val 16667" name="adj"/>
              </a:avLst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6315" y="1629005"/>
              <a:ext cx="5062754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int64 to int32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0" y="2809830"/>
              <a:ext cx="5175384" cy="1153620"/>
            </a:xfrm>
            <a:prstGeom prst="roundRect">
              <a:avLst>
                <a:gd fmla="val 16667" name="adj"/>
              </a:avLst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6315" y="2866145"/>
              <a:ext cx="5062754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float64 to float32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0" y="4046970"/>
              <a:ext cx="5175384" cy="115362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6315" y="4103285"/>
              <a:ext cx="5062754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object to category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Handling Missing Values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486013" y="892492"/>
            <a:ext cx="5175384" cy="5032800"/>
            <a:chOff x="0" y="251670"/>
            <a:chExt cx="5175384" cy="5032800"/>
          </a:xfrm>
        </p:grpSpPr>
        <p:sp>
          <p:nvSpPr>
            <p:cNvPr id="116" name="Google Shape;116;p16"/>
            <p:cNvSpPr/>
            <p:nvPr/>
          </p:nvSpPr>
          <p:spPr>
            <a:xfrm>
              <a:off x="0" y="251670"/>
              <a:ext cx="5175384" cy="11934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8257" y="309927"/>
              <a:ext cx="5058870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script handles missing values by:</a:t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0" y="1531470"/>
              <a:ext cx="5175384" cy="1193400"/>
            </a:xfrm>
            <a:prstGeom prst="roundRect">
              <a:avLst>
                <a:gd fmla="val 16667" name="adj"/>
              </a:avLst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58257" y="1589727"/>
              <a:ext cx="5058870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Dropping columns with more than 50% missing values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0" y="2811270"/>
              <a:ext cx="5175384" cy="1193400"/>
            </a:xfrm>
            <a:prstGeom prst="roundRect">
              <a:avLst>
                <a:gd fmla="val 16667" name="adj"/>
              </a:avLst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58257" y="2869527"/>
              <a:ext cx="5058870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Imputing categorical columns with the mode value</a:t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0" y="4091070"/>
              <a:ext cx="5175384" cy="119340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8257" y="4149327"/>
              <a:ext cx="5058870" cy="1076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Imputing numeric columns with the median value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Outliers Removal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3486013" y="1311892"/>
            <a:ext cx="5175384" cy="4194000"/>
            <a:chOff x="0" y="671070"/>
            <a:chExt cx="5175384" cy="4194000"/>
          </a:xfrm>
        </p:grpSpPr>
        <p:sp>
          <p:nvSpPr>
            <p:cNvPr id="132" name="Google Shape;132;p17"/>
            <p:cNvSpPr/>
            <p:nvPr/>
          </p:nvSpPr>
          <p:spPr>
            <a:xfrm>
              <a:off x="0" y="67107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8547" y="71961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script removes outliers using the Interquartile Range (IQR) method:</a:t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0" y="173757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8547" y="178611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Calculates Q1 and Q3</a:t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280407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48547" y="285261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Computes IQR (Q3 - Q1)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0" y="387057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8547" y="391911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Removes data points outside the range [Q1 - 1.5*IQR, Q3 + 1.5*IQR]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FFFFFF"/>
                </a:solidFill>
              </a:rPr>
              <a:t>Feature Engineering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script extracts datetime features from the timestamp: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Year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Month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Day of the week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Hour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then drops the original timestamp column.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Scaling and Encoding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rot="-1790889">
            <a:off x="6512790" y="941148"/>
            <a:ext cx="2240924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script scales numerical features using MinMaxScaler and encodes categorical variables using LabelEncoder.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 sz="4300"/>
              <a:t>Model Training and Evaluation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3486013" y="689114"/>
            <a:ext cx="5175384" cy="5439556"/>
            <a:chOff x="0" y="48292"/>
            <a:chExt cx="5175384" cy="5439556"/>
          </a:xfrm>
        </p:grpSpPr>
        <p:sp>
          <p:nvSpPr>
            <p:cNvPr id="167" name="Google Shape;167;p20"/>
            <p:cNvSpPr/>
            <p:nvPr/>
          </p:nvSpPr>
          <p:spPr>
            <a:xfrm>
              <a:off x="0" y="48292"/>
              <a:ext cx="5175384" cy="1814670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88585" y="136877"/>
              <a:ext cx="4998214" cy="16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script trains and evaluates the following models: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0" y="1862962"/>
              <a:ext cx="5175384" cy="1810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0" y="1862962"/>
              <a:ext cx="5175384" cy="1810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16430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Logistic Regression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Decision Tree Classifier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Random Forest Classifier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XGBoost Classifier</a:t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3673178"/>
              <a:ext cx="5175384" cy="1814670"/>
            </a:xfrm>
            <a:prstGeom prst="roundRect">
              <a:avLst>
                <a:gd fmla="val 16667" name="adj"/>
              </a:avLst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88585" y="3761763"/>
              <a:ext cx="4998214" cy="16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Models are compared based on Macro-F1 Score, Precision, Recall.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388100"/>
            <a:ext cx="7612450" cy="36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