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0000"/>
    <a:srgbClr val="CA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1E37C-1686-4F90-A33C-52906C8AB385}" v="8" dt="2025-02-06T14:14:20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9"/>
    <p:restoredTop sz="94729"/>
  </p:normalViewPr>
  <p:slideViewPr>
    <p:cSldViewPr snapToGrid="0">
      <p:cViewPr varScale="1">
        <p:scale>
          <a:sx n="78" d="100"/>
          <a:sy n="78" d="100"/>
        </p:scale>
        <p:origin x="715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F939-978A-A34B-9571-028FC2BB9DA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9688E-658F-4F4C-9886-5C0C43B5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6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9688E-658F-4F4C-9886-5C0C43B52B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5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9688E-658F-4F4C-9886-5C0C43B52B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94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9688E-658F-4F4C-9886-5C0C43B52B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2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9688E-658F-4F4C-9886-5C0C43B52B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84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9688E-658F-4F4C-9886-5C0C43B52B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2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9688E-658F-4F4C-9886-5C0C43B52B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96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9688E-658F-4F4C-9886-5C0C43B52B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3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97E6-563C-784E-DDF4-F1157CDF5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130E1-EC27-B3CE-8504-33E8D5ACE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F705-C6F9-0FA5-FE1B-F0D9B623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32F-D996-474D-8386-12F2A3679B74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8BA7E-79C7-65C1-159C-DC7414A2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4F38-D534-FFEA-DEA6-3E581CBB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3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9E3D-F9F9-E4C8-F7C3-BF5663D8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49F0B-4F1C-D656-B358-A44BD7FEF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88ACD-37DF-89B1-BF40-9108AE7E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32F-D996-474D-8386-12F2A3679B74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294EE-2254-2004-E7E8-3C68906C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08232-7ADB-04A8-939F-88D3ED5E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3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4459F-8A31-6A32-77A0-F99C37441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05B96-5CD5-430D-DE31-5A8FAECE9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A0908-7867-1AB2-4BF6-1AAA29E7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32F-D996-474D-8386-12F2A3679B74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035C1-2B4C-0820-1D79-5527F878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871F-7E58-854D-D290-3F644EC4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AA6B-CD7A-3BA4-4036-A492B0EC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1958-2CCB-3514-E9B7-B8BE14D49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CAB4E-F838-772F-1EE3-CE011029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32F-D996-474D-8386-12F2A3679B74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9C17A-4661-AD7F-9ADB-95073222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AD940-8BCA-10D6-BE19-2B7828A8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6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F447-578E-5277-41D5-7E30239A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B5DE3-0834-BE92-AD1A-BF6699CEA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54540-62B0-9CF3-9BE0-F5033DE9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32F-D996-474D-8386-12F2A3679B74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C1E25-7450-6B5C-C652-DDEE2D8B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DF66D-E486-D85A-86A2-BF11F5F0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9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8198-7FAE-E18B-03A2-BC8C1C6B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17B61-F8E9-59EB-A5EB-445E5DD70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60D88-C31B-6118-F28E-001B0385E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0DFF6-0F26-3ADC-4BA5-515211E7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32F-D996-474D-8386-12F2A3679B74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DD26B-8AB6-1496-340E-FEF3BA1A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DB50D-A2B6-FF04-D634-85878F51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64CE-80CF-CB76-CD9F-F3DCCC55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CFB29-57E8-E58C-B9CA-69195577E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F934F-CACC-CD79-239A-A7457B872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46D30-BDD2-809D-2F4D-051D368FB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B14F4-B0C9-204F-E770-B0EFCC52E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385C9-F2CD-23A4-16A2-20A0AA8B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32F-D996-474D-8386-12F2A3679B74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D20BF-FF9B-524B-874C-0CEBA03F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73434-EC19-A108-A0F0-E81001D9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2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94BB-BB5E-358B-0492-019D4221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6E5B1-E38F-FC87-DEDC-9AE06AD3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32F-D996-474D-8386-12F2A3679B74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72AD9-DF97-225F-7025-68AB4142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227F1-25DD-0788-D470-59B1279C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3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52CE6-7E3C-24F3-E858-A40837BF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32F-D996-474D-8386-12F2A3679B74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444AF-B6A1-0B09-4897-84E860C2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B3C7A-6991-F8A0-5EB8-EB9F2125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C879-3DFB-ED67-1258-ABD07FB4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72C5-B579-CD1C-23E3-D907A1EB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4A3D6-BEA4-6E4E-8533-455B0ED2A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BE03A-598A-F300-BAC0-4867CE02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32F-D996-474D-8386-12F2A3679B74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A7B41-11EE-4044-C481-29FEBF2D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98A55-E174-02CE-162A-4E0940E8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1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F4DE-1A1B-717F-B524-63D311CC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F5DE4-D009-9474-0C9C-2F312B8D7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A5181-591F-AB7C-0D24-F6E1803E8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C84DA-DDDD-01AB-6079-28354B92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32F-D996-474D-8386-12F2A3679B74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65441-085D-71DA-7219-30BEC589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2DA8B-735D-68F0-0C48-6DDAA625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7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40463-4BE0-2B7F-EB9F-E9B8DC63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56DD-58ED-4F2D-E175-08A469DDB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06AD5-A25C-6F28-7B75-FD12B291F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20332F-D996-474D-8386-12F2A3679B74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731D1-18B6-ED20-80BB-809F02A8A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0AAAB-4832-5669-521E-4EE3BD751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E9C564-3457-9F69-9733-21D15DF8845E}"/>
              </a:ext>
            </a:extLst>
          </p:cNvPr>
          <p:cNvSpPr/>
          <p:nvPr/>
        </p:nvSpPr>
        <p:spPr>
          <a:xfrm>
            <a:off x="0" y="1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E8D4FB-C903-2A74-D3C3-3846AF22CCD0}"/>
              </a:ext>
            </a:extLst>
          </p:cNvPr>
          <p:cNvSpPr/>
          <p:nvPr/>
        </p:nvSpPr>
        <p:spPr>
          <a:xfrm flipV="1">
            <a:off x="6096000" y="0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D0CDD9-8857-C799-9DC5-436D276FEC8C}"/>
              </a:ext>
            </a:extLst>
          </p:cNvPr>
          <p:cNvSpPr/>
          <p:nvPr/>
        </p:nvSpPr>
        <p:spPr>
          <a:xfrm>
            <a:off x="0" y="6623823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F8766D-5897-375E-8162-EC96517FEC0A}"/>
              </a:ext>
            </a:extLst>
          </p:cNvPr>
          <p:cNvSpPr/>
          <p:nvPr/>
        </p:nvSpPr>
        <p:spPr>
          <a:xfrm rot="10800000" flipV="1">
            <a:off x="6096000" y="6623822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                                              ENSI152		1/11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C1CB6CD-E0DF-B956-75BC-383C5C9BF392}"/>
              </a:ext>
            </a:extLst>
          </p:cNvPr>
          <p:cNvSpPr/>
          <p:nvPr/>
        </p:nvSpPr>
        <p:spPr>
          <a:xfrm>
            <a:off x="2297151" y="700071"/>
            <a:ext cx="7493620" cy="1137425"/>
          </a:xfrm>
          <a:prstGeom prst="roundRect">
            <a:avLst/>
          </a:prstGeom>
          <a:solidFill>
            <a:schemeClr val="bg1"/>
          </a:solidFill>
          <a:effectLst>
            <a:glow rad="1397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tx1"/>
                </a:solidFill>
                <a:latin typeface="Didot" panose="02000503000000020003" pitchFamily="2" charset="-79"/>
                <a:ea typeface="Palatino" pitchFamily="2" charset="77"/>
                <a:cs typeface="Didot" panose="02000503000000020003" pitchFamily="2" charset="-79"/>
              </a:rPr>
              <a:t>TranslateX</a:t>
            </a:r>
            <a:endParaRPr lang="en-US" sz="4400" dirty="0">
              <a:solidFill>
                <a:schemeClr val="tx1"/>
              </a:solidFill>
              <a:latin typeface="Didot" panose="02000503000000020003" pitchFamily="2" charset="-79"/>
              <a:ea typeface="Palatino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2857F-3204-14FA-53CF-8CA443C10567}"/>
              </a:ext>
            </a:extLst>
          </p:cNvPr>
          <p:cNvSpPr txBox="1"/>
          <p:nvPr/>
        </p:nvSpPr>
        <p:spPr>
          <a:xfrm>
            <a:off x="1071716" y="2303390"/>
            <a:ext cx="99109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400" dirty="0"/>
              <a:t>KRISH SINHA, BHAVYA AGARWAL, GAGAN KUMAR GOYAL, RISHU KUMAR</a:t>
            </a:r>
          </a:p>
          <a:p>
            <a:pPr algn="ctr">
              <a:lnSpc>
                <a:spcPct val="100000"/>
              </a:lnSpc>
            </a:pPr>
            <a:r>
              <a:rPr lang="en-US" sz="2400" dirty="0">
                <a:latin typeface="Arial MT"/>
                <a:cs typeface="Arial MT"/>
              </a:rPr>
              <a:t>Under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20" dirty="0">
                <a:latin typeface="Arial MT"/>
                <a:cs typeface="Arial MT"/>
              </a:rPr>
              <a:t>Supervision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spc="-25" dirty="0">
                <a:latin typeface="Arial MT"/>
                <a:cs typeface="Arial MT"/>
              </a:rPr>
              <a:t>of </a:t>
            </a:r>
          </a:p>
          <a:p>
            <a:pPr algn="ctr">
              <a:lnSpc>
                <a:spcPct val="100000"/>
              </a:lnSpc>
            </a:pPr>
            <a:r>
              <a:rPr lang="en-US" sz="2400" dirty="0">
                <a:latin typeface="Arial MT"/>
                <a:cs typeface="Arial MT"/>
              </a:rPr>
              <a:t>Internal : Dr. </a:t>
            </a:r>
            <a:r>
              <a:rPr lang="en-US" sz="2400" dirty="0" err="1">
                <a:latin typeface="Arial MT"/>
                <a:cs typeface="Arial MT"/>
              </a:rPr>
              <a:t>Reenu</a:t>
            </a:r>
            <a:endParaRPr lang="en-US" sz="24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lang="en-US" sz="2400" dirty="0">
                <a:latin typeface="Arial MT"/>
                <a:cs typeface="Arial MT"/>
              </a:rPr>
              <a:t>External : </a:t>
            </a:r>
            <a:r>
              <a:rPr lang="en-US" sz="2400" dirty="0" err="1">
                <a:latin typeface="Arial MT"/>
                <a:cs typeface="Arial MT"/>
              </a:rPr>
              <a:t>Mohabbat</a:t>
            </a:r>
            <a:r>
              <a:rPr lang="en-US" sz="2400" dirty="0">
                <a:latin typeface="Arial MT"/>
                <a:cs typeface="Arial MT"/>
              </a:rPr>
              <a:t> Ali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lang="en-US" sz="2400" spc="-50" dirty="0">
                <a:latin typeface="Arial MT"/>
                <a:cs typeface="Arial MT"/>
              </a:rPr>
              <a:t>School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of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5" dirty="0">
                <a:latin typeface="Arial MT"/>
                <a:cs typeface="Arial MT"/>
              </a:rPr>
              <a:t>Engineering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40" dirty="0">
                <a:latin typeface="Arial MT"/>
                <a:cs typeface="Arial MT"/>
              </a:rPr>
              <a:t>and</a:t>
            </a:r>
            <a:r>
              <a:rPr lang="en-US" sz="2400" spc="-10" dirty="0">
                <a:latin typeface="Arial MT"/>
                <a:cs typeface="Arial MT"/>
              </a:rPr>
              <a:t> Technology</a:t>
            </a:r>
            <a:endParaRPr lang="en-US" sz="2400" dirty="0">
              <a:latin typeface="Arial MT"/>
              <a:cs typeface="Arial MT"/>
            </a:endParaRPr>
          </a:p>
          <a:p>
            <a:endParaRPr lang="en-US" dirty="0"/>
          </a:p>
        </p:txBody>
      </p:sp>
      <p:pic>
        <p:nvPicPr>
          <p:cNvPr id="12" name="object 7">
            <a:extLst>
              <a:ext uri="{FF2B5EF4-FFF2-40B4-BE49-F238E27FC236}">
                <a16:creationId xmlns:a16="http://schemas.microsoft.com/office/drawing/2014/main" id="{E420BD34-4A14-B771-980A-B0AF41B1B6B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13102" y="4635024"/>
            <a:ext cx="6096000" cy="12305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3A78998-0F5E-876F-57E0-9E89B665F65E}"/>
              </a:ext>
            </a:extLst>
          </p:cNvPr>
          <p:cNvSpPr/>
          <p:nvPr/>
        </p:nvSpPr>
        <p:spPr>
          <a:xfrm>
            <a:off x="4125951" y="6623821"/>
            <a:ext cx="4159405" cy="234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68B6E-F6DD-AC45-1551-A96487621CFF}"/>
              </a:ext>
            </a:extLst>
          </p:cNvPr>
          <p:cNvSpPr txBox="1"/>
          <p:nvPr/>
        </p:nvSpPr>
        <p:spPr>
          <a:xfrm>
            <a:off x="-71704" y="6623821"/>
            <a:ext cx="8357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Krish </a:t>
            </a:r>
            <a:r>
              <a:rPr lang="en-US" sz="1200" dirty="0" err="1">
                <a:solidFill>
                  <a:schemeClr val="bg1"/>
                </a:solidFill>
              </a:rPr>
              <a:t>Sinha,Bhavya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Agarwal,Gagan</a:t>
            </a:r>
            <a:r>
              <a:rPr lang="en-US" sz="1200" dirty="0">
                <a:solidFill>
                  <a:schemeClr val="bg1"/>
                </a:solidFill>
              </a:rPr>
              <a:t> Kumar </a:t>
            </a:r>
            <a:r>
              <a:rPr lang="en-US" sz="1200" dirty="0" err="1">
                <a:solidFill>
                  <a:schemeClr val="bg1"/>
                </a:solidFill>
              </a:rPr>
              <a:t>Goyal,Rishu</a:t>
            </a:r>
            <a:r>
              <a:rPr lang="en-US" sz="1200" dirty="0">
                <a:solidFill>
                  <a:schemeClr val="bg1"/>
                </a:solidFill>
              </a:rPr>
              <a:t> Kumar  		</a:t>
            </a:r>
            <a:r>
              <a:rPr lang="en-US" sz="1200" b="1" dirty="0" err="1"/>
              <a:t>TranslateX</a:t>
            </a:r>
            <a:r>
              <a:rPr lang="en-US" sz="1200" b="1" dirty="0"/>
              <a:t> 	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2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73D95-853C-5629-227F-C690B1FAC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AA36CE-F73E-112A-31E3-D985E787603A}"/>
              </a:ext>
            </a:extLst>
          </p:cNvPr>
          <p:cNvSpPr/>
          <p:nvPr/>
        </p:nvSpPr>
        <p:spPr>
          <a:xfrm>
            <a:off x="0" y="1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32B32A-AD81-029F-3592-DFB4F2C67868}"/>
              </a:ext>
            </a:extLst>
          </p:cNvPr>
          <p:cNvSpPr/>
          <p:nvPr/>
        </p:nvSpPr>
        <p:spPr>
          <a:xfrm flipV="1">
            <a:off x="6096000" y="0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1A3E9-AD44-2DA9-59B2-47A91594FBAF}"/>
              </a:ext>
            </a:extLst>
          </p:cNvPr>
          <p:cNvSpPr txBox="1"/>
          <p:nvPr/>
        </p:nvSpPr>
        <p:spPr>
          <a:xfrm>
            <a:off x="0" y="655624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Diwanshu, Arin, Aryan, Pankaj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54A094-6E8E-A4D1-AE72-8A44BF78FDF5}"/>
              </a:ext>
            </a:extLst>
          </p:cNvPr>
          <p:cNvSpPr/>
          <p:nvPr/>
        </p:nvSpPr>
        <p:spPr>
          <a:xfrm>
            <a:off x="0" y="6623823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61FE7-B9EC-5D75-B4BB-40B837640895}"/>
              </a:ext>
            </a:extLst>
          </p:cNvPr>
          <p:cNvSpPr/>
          <p:nvPr/>
        </p:nvSpPr>
        <p:spPr>
          <a:xfrm rot="10800000" flipV="1">
            <a:off x="6096000" y="6623822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                                              ENSI152		10/11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108C9-E19E-6E89-7932-F889C2CFB2F9}"/>
              </a:ext>
            </a:extLst>
          </p:cNvPr>
          <p:cNvSpPr/>
          <p:nvPr/>
        </p:nvSpPr>
        <p:spPr>
          <a:xfrm>
            <a:off x="4125951" y="6623821"/>
            <a:ext cx="4159405" cy="234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0000"/>
              </a:solidFill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74B64C27-57BE-BD3A-3D71-2D844DF3485E}"/>
              </a:ext>
            </a:extLst>
          </p:cNvPr>
          <p:cNvSpPr/>
          <p:nvPr/>
        </p:nvSpPr>
        <p:spPr>
          <a:xfrm>
            <a:off x="0" y="257502"/>
            <a:ext cx="12192000" cy="746107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33DE8-C7BD-B590-E444-28DAE099B7FA}"/>
              </a:ext>
            </a:extLst>
          </p:cNvPr>
          <p:cNvSpPr txBox="1"/>
          <p:nvPr/>
        </p:nvSpPr>
        <p:spPr>
          <a:xfrm>
            <a:off x="468351" y="301754"/>
            <a:ext cx="573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E0004"/>
                </a:solidFill>
                <a:effectLst/>
                <a:latin typeface="Helvetica" pitchFamily="2" charset="0"/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1941B-4BA8-312A-F4F8-BF24420E7E9E}"/>
              </a:ext>
            </a:extLst>
          </p:cNvPr>
          <p:cNvSpPr txBox="1"/>
          <p:nvPr/>
        </p:nvSpPr>
        <p:spPr>
          <a:xfrm>
            <a:off x="271466" y="1378663"/>
            <a:ext cx="61254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 MT"/>
                <a:cs typeface="Arial MT"/>
              </a:rPr>
              <a:t>Google Translator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 MT"/>
                <a:cs typeface="Arial MT"/>
              </a:rPr>
              <a:t>Google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 MT"/>
                <a:cs typeface="Arial MT"/>
              </a:rPr>
              <a:t>Geek For Geeks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 MT"/>
                <a:cs typeface="Arial MT"/>
              </a:rPr>
              <a:t>W3 School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4BFDA-B168-DD2A-5862-1E4F5E4F4E20}"/>
              </a:ext>
            </a:extLst>
          </p:cNvPr>
          <p:cNvSpPr txBox="1"/>
          <p:nvPr/>
        </p:nvSpPr>
        <p:spPr>
          <a:xfrm>
            <a:off x="-71704" y="6623820"/>
            <a:ext cx="8357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Krish </a:t>
            </a:r>
            <a:r>
              <a:rPr lang="en-US" sz="1200" dirty="0" err="1">
                <a:solidFill>
                  <a:schemeClr val="bg1"/>
                </a:solidFill>
              </a:rPr>
              <a:t>Sinha,Bhavya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Agarwal,Gagan</a:t>
            </a:r>
            <a:r>
              <a:rPr lang="en-US" sz="1200" dirty="0">
                <a:solidFill>
                  <a:schemeClr val="bg1"/>
                </a:solidFill>
              </a:rPr>
              <a:t> Kumar </a:t>
            </a:r>
            <a:r>
              <a:rPr lang="en-US" sz="1200" dirty="0" err="1">
                <a:solidFill>
                  <a:schemeClr val="bg1"/>
                </a:solidFill>
              </a:rPr>
              <a:t>Goyal,Rishu</a:t>
            </a:r>
            <a:r>
              <a:rPr lang="en-US" sz="1200" dirty="0">
                <a:solidFill>
                  <a:schemeClr val="bg1"/>
                </a:solidFill>
              </a:rPr>
              <a:t> Kumar   		</a:t>
            </a:r>
            <a:r>
              <a:rPr lang="en-US" sz="1200" b="1" dirty="0"/>
              <a:t> </a:t>
            </a:r>
            <a:r>
              <a:rPr lang="en-US" sz="1200" b="1" dirty="0" err="1"/>
              <a:t>TranslateX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540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ACB81-DD99-58C7-FA0C-809D362EF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0BD107-C636-88FC-3030-28D416B961D7}"/>
              </a:ext>
            </a:extLst>
          </p:cNvPr>
          <p:cNvSpPr/>
          <p:nvPr/>
        </p:nvSpPr>
        <p:spPr>
          <a:xfrm>
            <a:off x="0" y="1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9FFD1-EE5A-B4F1-6238-0541395A4879}"/>
              </a:ext>
            </a:extLst>
          </p:cNvPr>
          <p:cNvSpPr/>
          <p:nvPr/>
        </p:nvSpPr>
        <p:spPr>
          <a:xfrm flipV="1">
            <a:off x="6096000" y="0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BE92B-0222-4ADA-4B70-0A2F4BEAD1C1}"/>
              </a:ext>
            </a:extLst>
          </p:cNvPr>
          <p:cNvSpPr txBox="1"/>
          <p:nvPr/>
        </p:nvSpPr>
        <p:spPr>
          <a:xfrm>
            <a:off x="0" y="655624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Diwanshu, Arin, Aryan, Pankaj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314946-63E2-FE57-A028-24F07D63EA77}"/>
              </a:ext>
            </a:extLst>
          </p:cNvPr>
          <p:cNvSpPr/>
          <p:nvPr/>
        </p:nvSpPr>
        <p:spPr>
          <a:xfrm>
            <a:off x="0" y="6623823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28C0B6-F7AE-DE2C-AAE3-B252F5ACAA00}"/>
              </a:ext>
            </a:extLst>
          </p:cNvPr>
          <p:cNvSpPr/>
          <p:nvPr/>
        </p:nvSpPr>
        <p:spPr>
          <a:xfrm rot="10800000" flipV="1">
            <a:off x="6096000" y="6623822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                                              ENSI152		11/11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2C1664-FB6C-C916-316C-3F07B71FAC9F}"/>
              </a:ext>
            </a:extLst>
          </p:cNvPr>
          <p:cNvSpPr/>
          <p:nvPr/>
        </p:nvSpPr>
        <p:spPr>
          <a:xfrm>
            <a:off x="4125951" y="6623821"/>
            <a:ext cx="4159405" cy="234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0000"/>
              </a:solidFill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A7C3F464-B709-0994-6EF2-0A3754061AE2}"/>
              </a:ext>
            </a:extLst>
          </p:cNvPr>
          <p:cNvSpPr/>
          <p:nvPr/>
        </p:nvSpPr>
        <p:spPr>
          <a:xfrm>
            <a:off x="0" y="257502"/>
            <a:ext cx="12192000" cy="746107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F381CE-699A-1962-37DD-19BFB7CE93A9}"/>
              </a:ext>
            </a:extLst>
          </p:cNvPr>
          <p:cNvSpPr txBox="1"/>
          <p:nvPr/>
        </p:nvSpPr>
        <p:spPr>
          <a:xfrm>
            <a:off x="468351" y="301754"/>
            <a:ext cx="573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E0004"/>
                </a:solidFill>
                <a:effectLst/>
                <a:latin typeface="Helvetica" pitchFamily="2" charset="0"/>
              </a:rPr>
              <a:t>Q&amp;A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F0B9F-1DD7-78D6-E626-B30A1C4D4C8B}"/>
              </a:ext>
            </a:extLst>
          </p:cNvPr>
          <p:cNvSpPr txBox="1"/>
          <p:nvPr/>
        </p:nvSpPr>
        <p:spPr>
          <a:xfrm>
            <a:off x="5199466" y="3059668"/>
            <a:ext cx="1793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Q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uestions?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B1F6B-4434-A938-9C55-EE39CAE40BFA}"/>
              </a:ext>
            </a:extLst>
          </p:cNvPr>
          <p:cNvSpPr txBox="1"/>
          <p:nvPr/>
        </p:nvSpPr>
        <p:spPr>
          <a:xfrm>
            <a:off x="-71704" y="6623820"/>
            <a:ext cx="8357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Krish </a:t>
            </a:r>
            <a:r>
              <a:rPr lang="en-US" sz="1200" dirty="0" err="1">
                <a:solidFill>
                  <a:schemeClr val="bg1"/>
                </a:solidFill>
              </a:rPr>
              <a:t>Sinha,Bhavya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Agarwal,Gagan</a:t>
            </a:r>
            <a:r>
              <a:rPr lang="en-US" sz="1200" dirty="0">
                <a:solidFill>
                  <a:schemeClr val="bg1"/>
                </a:solidFill>
              </a:rPr>
              <a:t> Kumar </a:t>
            </a:r>
            <a:r>
              <a:rPr lang="en-US" sz="1200" dirty="0" err="1">
                <a:solidFill>
                  <a:schemeClr val="bg1"/>
                </a:solidFill>
              </a:rPr>
              <a:t>Goyal,Rishu</a:t>
            </a:r>
            <a:r>
              <a:rPr lang="en-US" sz="1200" dirty="0">
                <a:solidFill>
                  <a:schemeClr val="bg1"/>
                </a:solidFill>
              </a:rPr>
              <a:t> Kumar   		</a:t>
            </a:r>
            <a:r>
              <a:rPr lang="en-US" sz="1200" b="1" dirty="0"/>
              <a:t> </a:t>
            </a:r>
            <a:r>
              <a:rPr lang="en-US" sz="1200" b="1" dirty="0" err="1"/>
              <a:t>TranslateX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9472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FB5C9F-4F53-D946-3E6C-04FAFE134559}"/>
              </a:ext>
            </a:extLst>
          </p:cNvPr>
          <p:cNvSpPr txBox="1"/>
          <p:nvPr/>
        </p:nvSpPr>
        <p:spPr>
          <a:xfrm>
            <a:off x="0" y="655624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Diwanshu, Arin, Aryan, Pankaj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0F5155-0877-4C73-C5A3-CC89F0627AB4}"/>
              </a:ext>
            </a:extLst>
          </p:cNvPr>
          <p:cNvSpPr/>
          <p:nvPr/>
        </p:nvSpPr>
        <p:spPr>
          <a:xfrm>
            <a:off x="0" y="6623823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81F685-C77B-91AB-B163-063350BCF904}"/>
              </a:ext>
            </a:extLst>
          </p:cNvPr>
          <p:cNvSpPr/>
          <p:nvPr/>
        </p:nvSpPr>
        <p:spPr>
          <a:xfrm rot="10800000" flipV="1">
            <a:off x="6096000" y="6623822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                                              ENSI152		2/11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1D64DC-69E0-F77E-C91A-57772A34E604}"/>
              </a:ext>
            </a:extLst>
          </p:cNvPr>
          <p:cNvSpPr/>
          <p:nvPr/>
        </p:nvSpPr>
        <p:spPr>
          <a:xfrm>
            <a:off x="4125951" y="6623821"/>
            <a:ext cx="4159405" cy="234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5D970A-CB94-660F-7D37-B78052186A24}"/>
              </a:ext>
            </a:extLst>
          </p:cNvPr>
          <p:cNvSpPr/>
          <p:nvPr/>
        </p:nvSpPr>
        <p:spPr>
          <a:xfrm>
            <a:off x="0" y="1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9AF5F0-8DD0-27C8-A5F0-63797A2C346C}"/>
              </a:ext>
            </a:extLst>
          </p:cNvPr>
          <p:cNvSpPr/>
          <p:nvPr/>
        </p:nvSpPr>
        <p:spPr>
          <a:xfrm flipV="1">
            <a:off x="6096000" y="0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EC3249FF-8E63-3656-5581-0A39BFD3738C}"/>
              </a:ext>
            </a:extLst>
          </p:cNvPr>
          <p:cNvSpPr/>
          <p:nvPr/>
        </p:nvSpPr>
        <p:spPr>
          <a:xfrm>
            <a:off x="0" y="257502"/>
            <a:ext cx="12192000" cy="746107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66238E-0D53-C037-90EE-DD29A5ABC5BC}"/>
              </a:ext>
            </a:extLst>
          </p:cNvPr>
          <p:cNvSpPr txBox="1"/>
          <p:nvPr/>
        </p:nvSpPr>
        <p:spPr>
          <a:xfrm>
            <a:off x="468351" y="301754"/>
            <a:ext cx="5731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0" dirty="0">
                <a:solidFill>
                  <a:srgbClr val="CC0000"/>
                </a:solidFill>
                <a:latin typeface="Helvetica" pitchFamily="2" charset="0"/>
              </a:rPr>
              <a:t>Introduction</a:t>
            </a:r>
            <a:endParaRPr lang="en-US" sz="2800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BAEE5-6FE5-C719-F7F5-B3661E33243B}"/>
              </a:ext>
            </a:extLst>
          </p:cNvPr>
          <p:cNvSpPr txBox="1"/>
          <p:nvPr/>
        </p:nvSpPr>
        <p:spPr>
          <a:xfrm>
            <a:off x="104078" y="1597723"/>
            <a:ext cx="12192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u="sng" dirty="0"/>
              <a:t>Project Overview</a:t>
            </a:r>
            <a:r>
              <a:rPr lang="en-GB" sz="2800" b="1" dirty="0"/>
              <a:t>:</a:t>
            </a:r>
            <a:r>
              <a:rPr lang="en-GB" sz="2800" dirty="0"/>
              <a:t> Our translator mini-project enables users to translate text between multiple languages using AI-based translation APIs. It features language detection, accurate translations, and a user-friendly interface for seamless communication</a:t>
            </a:r>
            <a:r>
              <a:rPr lang="en-GB" sz="2000" dirty="0"/>
              <a:t>.</a:t>
            </a:r>
          </a:p>
          <a:p>
            <a:pPr algn="just"/>
            <a:endParaRPr lang="en-GB" sz="2000" dirty="0"/>
          </a:p>
          <a:p>
            <a:pPr algn="just"/>
            <a:r>
              <a:rPr lang="en-GB" sz="2800" b="1" u="sng" dirty="0"/>
              <a:t>Importance and Relevance:</a:t>
            </a:r>
          </a:p>
          <a:p>
            <a:pPr algn="just"/>
            <a:r>
              <a:rPr lang="en-GB" sz="2800" dirty="0"/>
              <a:t>Our translator project breaks language barriers by providing fast, accurate translations, making communication seamless for students, travellers, and businesses. It enhances accessibility and cross-cultural interaction using AI.</a:t>
            </a:r>
            <a:endParaRPr lang="en-IN" sz="2800" dirty="0"/>
          </a:p>
          <a:p>
            <a:endParaRPr lang="en-IN" sz="2000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915E1-43B6-F3A3-7CD5-919F8967DAA0}"/>
              </a:ext>
            </a:extLst>
          </p:cNvPr>
          <p:cNvSpPr txBox="1"/>
          <p:nvPr/>
        </p:nvSpPr>
        <p:spPr>
          <a:xfrm>
            <a:off x="-71704" y="6623820"/>
            <a:ext cx="8357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Krish </a:t>
            </a:r>
            <a:r>
              <a:rPr lang="en-US" sz="1200" dirty="0" err="1">
                <a:solidFill>
                  <a:schemeClr val="bg1"/>
                </a:solidFill>
              </a:rPr>
              <a:t>Sinha,Bhavya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Agarwal,Gagan</a:t>
            </a:r>
            <a:r>
              <a:rPr lang="en-US" sz="1200" dirty="0">
                <a:solidFill>
                  <a:schemeClr val="bg1"/>
                </a:solidFill>
              </a:rPr>
              <a:t> Kumar </a:t>
            </a:r>
            <a:r>
              <a:rPr lang="en-US" sz="1200" dirty="0" err="1">
                <a:solidFill>
                  <a:schemeClr val="bg1"/>
                </a:solidFill>
              </a:rPr>
              <a:t>Goyal,Rishu</a:t>
            </a:r>
            <a:r>
              <a:rPr lang="en-US" sz="1200" dirty="0">
                <a:solidFill>
                  <a:schemeClr val="bg1"/>
                </a:solidFill>
              </a:rPr>
              <a:t> Kumar  		</a:t>
            </a:r>
            <a:r>
              <a:rPr lang="en-US" sz="1200" b="1" dirty="0"/>
              <a:t> </a:t>
            </a:r>
            <a:r>
              <a:rPr lang="en-US" sz="1200" b="1" dirty="0" err="1"/>
              <a:t>TranslateX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1661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304CA-13A7-D31A-0FF1-9B0F3E7A4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A92F65-BDB2-723B-D5BC-F1D4F17C4DA8}"/>
              </a:ext>
            </a:extLst>
          </p:cNvPr>
          <p:cNvSpPr/>
          <p:nvPr/>
        </p:nvSpPr>
        <p:spPr>
          <a:xfrm>
            <a:off x="0" y="1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117BAF-F567-A121-D2B6-61000A39869A}"/>
              </a:ext>
            </a:extLst>
          </p:cNvPr>
          <p:cNvSpPr/>
          <p:nvPr/>
        </p:nvSpPr>
        <p:spPr>
          <a:xfrm flipV="1">
            <a:off x="6096000" y="0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F44CD-A639-B977-6A20-A60015C05DFD}"/>
              </a:ext>
            </a:extLst>
          </p:cNvPr>
          <p:cNvSpPr txBox="1"/>
          <p:nvPr/>
        </p:nvSpPr>
        <p:spPr>
          <a:xfrm>
            <a:off x="0" y="655624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Diwanshu, Arin, Aryan, Pankaj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5CE95A-79F9-E034-9CEC-45456581C46B}"/>
              </a:ext>
            </a:extLst>
          </p:cNvPr>
          <p:cNvSpPr/>
          <p:nvPr/>
        </p:nvSpPr>
        <p:spPr>
          <a:xfrm>
            <a:off x="0" y="6623823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55D3F3E7-CE66-4F4D-D86F-B834A6C588BF}"/>
              </a:ext>
            </a:extLst>
          </p:cNvPr>
          <p:cNvSpPr/>
          <p:nvPr/>
        </p:nvSpPr>
        <p:spPr>
          <a:xfrm>
            <a:off x="0" y="257502"/>
            <a:ext cx="12192000" cy="746107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566F10-44E0-4314-D160-2EA8BE511AF1}"/>
              </a:ext>
            </a:extLst>
          </p:cNvPr>
          <p:cNvSpPr txBox="1"/>
          <p:nvPr/>
        </p:nvSpPr>
        <p:spPr>
          <a:xfrm>
            <a:off x="468351" y="301754"/>
            <a:ext cx="5731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0" dirty="0">
                <a:solidFill>
                  <a:srgbClr val="CC0000"/>
                </a:solidFill>
                <a:latin typeface="Helvetica" pitchFamily="2" charset="0"/>
              </a:rPr>
              <a:t>Objectives</a:t>
            </a:r>
            <a:endParaRPr lang="en-US" sz="2800" dirty="0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F4F6D-B060-26FA-E1E8-6EFC48083E76}"/>
              </a:ext>
            </a:extLst>
          </p:cNvPr>
          <p:cNvSpPr/>
          <p:nvPr/>
        </p:nvSpPr>
        <p:spPr>
          <a:xfrm rot="10800000" flipV="1">
            <a:off x="6096000" y="6623822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                                              ENSI152		3/11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5E229D-8033-5B45-DE84-F9419477012C}"/>
              </a:ext>
            </a:extLst>
          </p:cNvPr>
          <p:cNvSpPr/>
          <p:nvPr/>
        </p:nvSpPr>
        <p:spPr>
          <a:xfrm>
            <a:off x="4125951" y="6623821"/>
            <a:ext cx="4159405" cy="234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38602-542D-A302-5528-FE05F70D4B8D}"/>
              </a:ext>
            </a:extLst>
          </p:cNvPr>
          <p:cNvSpPr txBox="1"/>
          <p:nvPr/>
        </p:nvSpPr>
        <p:spPr>
          <a:xfrm>
            <a:off x="0" y="1618242"/>
            <a:ext cx="12192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GB" sz="2800" dirty="0"/>
              <a:t>Develop an AI-powered translation tool that provides accurate and context-aware translations.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GB" sz="2800" dirty="0"/>
              <a:t>Support multiple languages with automatic detection to enhance usability.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GB" sz="2800" dirty="0"/>
              <a:t>Design a user-friendly interface for seamless interaction and accessibility.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GB" sz="2800" dirty="0"/>
              <a:t>Enable real-time and file-based translations for diverse user needs.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GB" sz="2800" dirty="0"/>
              <a:t>Ensure efficiency, speed, and reliability in translations for practical use.</a:t>
            </a:r>
            <a:endParaRPr lang="en-IN" sz="2800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1CEFC-FB75-9550-FFA0-4E96015928DB}"/>
              </a:ext>
            </a:extLst>
          </p:cNvPr>
          <p:cNvSpPr txBox="1"/>
          <p:nvPr/>
        </p:nvSpPr>
        <p:spPr>
          <a:xfrm>
            <a:off x="-71704" y="6614358"/>
            <a:ext cx="8357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Krish </a:t>
            </a:r>
            <a:r>
              <a:rPr lang="en-US" sz="1200" dirty="0" err="1">
                <a:solidFill>
                  <a:schemeClr val="bg1"/>
                </a:solidFill>
              </a:rPr>
              <a:t>Sinha,Bhavya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Agarwal,Gagan</a:t>
            </a:r>
            <a:r>
              <a:rPr lang="en-US" sz="1200" dirty="0">
                <a:solidFill>
                  <a:schemeClr val="bg1"/>
                </a:solidFill>
              </a:rPr>
              <a:t> Kumar </a:t>
            </a:r>
            <a:r>
              <a:rPr lang="en-US" sz="1200" dirty="0" err="1">
                <a:solidFill>
                  <a:schemeClr val="bg1"/>
                </a:solidFill>
              </a:rPr>
              <a:t>Goyal,Rishu</a:t>
            </a:r>
            <a:r>
              <a:rPr lang="en-US" sz="1200" dirty="0">
                <a:solidFill>
                  <a:schemeClr val="bg1"/>
                </a:solidFill>
              </a:rPr>
              <a:t> Kumar  		</a:t>
            </a:r>
            <a:r>
              <a:rPr lang="en-US" sz="1200" b="1" dirty="0"/>
              <a:t> </a:t>
            </a:r>
            <a:r>
              <a:rPr lang="en-US" sz="1200" b="1" dirty="0" err="1"/>
              <a:t>TranslateX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8455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2C57A-F034-C59E-F846-21557C8B8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5AF8DA-9D61-DB81-FF92-C37A51344B80}"/>
              </a:ext>
            </a:extLst>
          </p:cNvPr>
          <p:cNvSpPr/>
          <p:nvPr/>
        </p:nvSpPr>
        <p:spPr>
          <a:xfrm>
            <a:off x="0" y="1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DA0BBD-4C90-1799-0934-9BFEC6E0884D}"/>
              </a:ext>
            </a:extLst>
          </p:cNvPr>
          <p:cNvSpPr/>
          <p:nvPr/>
        </p:nvSpPr>
        <p:spPr>
          <a:xfrm flipV="1">
            <a:off x="6096000" y="0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5AC7B-3957-711D-3CB7-C8B645BC77F7}"/>
              </a:ext>
            </a:extLst>
          </p:cNvPr>
          <p:cNvSpPr/>
          <p:nvPr/>
        </p:nvSpPr>
        <p:spPr>
          <a:xfrm>
            <a:off x="0" y="6623823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8655E-5FB2-6498-6D45-AE5CB8CA3529}"/>
              </a:ext>
            </a:extLst>
          </p:cNvPr>
          <p:cNvSpPr/>
          <p:nvPr/>
        </p:nvSpPr>
        <p:spPr>
          <a:xfrm rot="10800000" flipV="1">
            <a:off x="6096000" y="6623822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                                              ENSI152		4/11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57581C-93F6-6FAB-9E1C-88BF1C506D5A}"/>
              </a:ext>
            </a:extLst>
          </p:cNvPr>
          <p:cNvSpPr/>
          <p:nvPr/>
        </p:nvSpPr>
        <p:spPr>
          <a:xfrm>
            <a:off x="4125951" y="6623821"/>
            <a:ext cx="4159405" cy="234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TranslateX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A5329A1C-1811-2783-5F31-6DC003C238F4}"/>
              </a:ext>
            </a:extLst>
          </p:cNvPr>
          <p:cNvSpPr/>
          <p:nvPr/>
        </p:nvSpPr>
        <p:spPr>
          <a:xfrm>
            <a:off x="0" y="257502"/>
            <a:ext cx="12192000" cy="746107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31569F-BFA6-9874-5980-A0D8D8D4EA67}"/>
              </a:ext>
            </a:extLst>
          </p:cNvPr>
          <p:cNvSpPr txBox="1"/>
          <p:nvPr/>
        </p:nvSpPr>
        <p:spPr>
          <a:xfrm>
            <a:off x="468351" y="301754"/>
            <a:ext cx="573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E0004"/>
                </a:solidFill>
                <a:effectLst/>
                <a:latin typeface="Helvetica" pitchFamily="2" charset="0"/>
              </a:rPr>
              <a:t>Problem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9069C-E729-782A-ED41-D3EA6245A877}"/>
              </a:ext>
            </a:extLst>
          </p:cNvPr>
          <p:cNvSpPr txBox="1"/>
          <p:nvPr/>
        </p:nvSpPr>
        <p:spPr>
          <a:xfrm>
            <a:off x="468351" y="1836597"/>
            <a:ext cx="10091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834C0-4F78-70DE-C1DE-46C2DCF84B7C}"/>
              </a:ext>
            </a:extLst>
          </p:cNvPr>
          <p:cNvSpPr txBox="1"/>
          <p:nvPr/>
        </p:nvSpPr>
        <p:spPr>
          <a:xfrm>
            <a:off x="-71704" y="6623820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Krish </a:t>
            </a:r>
            <a:r>
              <a:rPr lang="en-US" sz="1200" dirty="0" err="1">
                <a:solidFill>
                  <a:schemeClr val="bg1"/>
                </a:solidFill>
              </a:rPr>
              <a:t>Sinha,Bhavya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Agarwal,Gagan</a:t>
            </a:r>
            <a:r>
              <a:rPr lang="en-US" sz="1200" dirty="0">
                <a:solidFill>
                  <a:schemeClr val="bg1"/>
                </a:solidFill>
              </a:rPr>
              <a:t> Kumar </a:t>
            </a:r>
            <a:r>
              <a:rPr lang="en-US" sz="1200" dirty="0" err="1">
                <a:solidFill>
                  <a:schemeClr val="bg1"/>
                </a:solidFill>
              </a:rPr>
              <a:t>Goyal,Rishu</a:t>
            </a:r>
            <a:r>
              <a:rPr lang="en-US" sz="1200" dirty="0">
                <a:solidFill>
                  <a:schemeClr val="bg1"/>
                </a:solidFill>
              </a:rPr>
              <a:t> Kumar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95B07-AC54-D05C-981C-2E607A60BAC1}"/>
              </a:ext>
            </a:extLst>
          </p:cNvPr>
          <p:cNvSpPr txBox="1"/>
          <p:nvPr/>
        </p:nvSpPr>
        <p:spPr>
          <a:xfrm>
            <a:off x="104078" y="1736229"/>
            <a:ext cx="1219199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2800" dirty="0"/>
              <a:t>Language barriers hinder effective communication in education, travel, and business.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2800" dirty="0"/>
              <a:t>Existing translation tools may lack accuracy, context awareness, or accessibility.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2800" dirty="0"/>
              <a:t>Manual translation is time-consuming and impractical for real-time conversations.</a:t>
            </a:r>
            <a:r>
              <a:rPr lang="en-GB" sz="2800" u="sng" dirty="0"/>
              <a:t> </a:t>
            </a:r>
            <a:r>
              <a:rPr lang="en-GB" sz="2800" dirty="0"/>
              <a:t>Simple, efficient, and AI-powered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2800" dirty="0"/>
              <a:t>Users need a solution for quick translations.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2800" dirty="0"/>
              <a:t>Backend work will be challenging.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62191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E33E-57BD-C175-8E45-83C94CEF3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B9B0C6-BAD3-EB4A-9287-BBD50A397628}"/>
              </a:ext>
            </a:extLst>
          </p:cNvPr>
          <p:cNvSpPr/>
          <p:nvPr/>
        </p:nvSpPr>
        <p:spPr>
          <a:xfrm>
            <a:off x="0" y="1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D28893-1DD0-4A3D-53E1-8001DD70AFEB}"/>
              </a:ext>
            </a:extLst>
          </p:cNvPr>
          <p:cNvSpPr/>
          <p:nvPr/>
        </p:nvSpPr>
        <p:spPr>
          <a:xfrm flipV="1">
            <a:off x="6096000" y="0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ED2AD-83EC-8E53-A850-D30DEDED5B55}"/>
              </a:ext>
            </a:extLst>
          </p:cNvPr>
          <p:cNvSpPr txBox="1"/>
          <p:nvPr/>
        </p:nvSpPr>
        <p:spPr>
          <a:xfrm>
            <a:off x="0" y="655624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Diwanshu, Arin, Aryan, Pankaj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648E4-FB08-F706-49F6-C599E1A5C7C1}"/>
              </a:ext>
            </a:extLst>
          </p:cNvPr>
          <p:cNvSpPr/>
          <p:nvPr/>
        </p:nvSpPr>
        <p:spPr>
          <a:xfrm>
            <a:off x="0" y="6623823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BCAFC0-A890-E90D-DF8F-5C5FA58110C8}"/>
              </a:ext>
            </a:extLst>
          </p:cNvPr>
          <p:cNvSpPr/>
          <p:nvPr/>
        </p:nvSpPr>
        <p:spPr>
          <a:xfrm rot="10800000" flipV="1">
            <a:off x="6096000" y="6623822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                                              ENSI152		5/11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94ED28-076B-9DD8-A2D7-05D6639FE680}"/>
              </a:ext>
            </a:extLst>
          </p:cNvPr>
          <p:cNvSpPr/>
          <p:nvPr/>
        </p:nvSpPr>
        <p:spPr>
          <a:xfrm>
            <a:off x="4125951" y="6623821"/>
            <a:ext cx="4159405" cy="234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0000"/>
              </a:solidFill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7047EC32-004C-EA94-C3BA-D2EBABD66ADF}"/>
              </a:ext>
            </a:extLst>
          </p:cNvPr>
          <p:cNvSpPr/>
          <p:nvPr/>
        </p:nvSpPr>
        <p:spPr>
          <a:xfrm>
            <a:off x="0" y="257502"/>
            <a:ext cx="12192000" cy="746107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FF89C1-B88F-84DF-A42F-7A26A1E69B20}"/>
              </a:ext>
            </a:extLst>
          </p:cNvPr>
          <p:cNvSpPr txBox="1"/>
          <p:nvPr/>
        </p:nvSpPr>
        <p:spPr>
          <a:xfrm>
            <a:off x="468351" y="301754"/>
            <a:ext cx="573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E0004"/>
                </a:solidFill>
                <a:effectLst/>
                <a:latin typeface="Helvetica" pitchFamily="2" charset="0"/>
              </a:rPr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A5B5D-2390-0D95-AD83-91D5E3A5C94A}"/>
              </a:ext>
            </a:extLst>
          </p:cNvPr>
          <p:cNvSpPr txBox="1"/>
          <p:nvPr/>
        </p:nvSpPr>
        <p:spPr>
          <a:xfrm>
            <a:off x="0" y="1003609"/>
            <a:ext cx="1219199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u="sng" dirty="0" err="1"/>
              <a:t>I.Setup</a:t>
            </a:r>
            <a:r>
              <a:rPr lang="en-IN" sz="2400" b="1" u="sng" dirty="0"/>
              <a:t> and Planning (Weeks 1-2)</a:t>
            </a:r>
          </a:p>
          <a:p>
            <a:pPr algn="just"/>
            <a:r>
              <a:rPr lang="en-IN" sz="2400" dirty="0"/>
              <a:t>Install Python libraries (google-cloud-translate, google-auth).Set up Google Cloud account and enable Translation API . Obtain API credentials . Plan program structure and functionality.</a:t>
            </a:r>
          </a:p>
          <a:p>
            <a:pPr algn="just"/>
            <a:r>
              <a:rPr lang="en-IN" sz="2400" b="1" u="sng" dirty="0"/>
              <a:t>II. Program Development (Weeks 3-6)</a:t>
            </a:r>
          </a:p>
          <a:p>
            <a:pPr algn="just"/>
            <a:r>
              <a:rPr lang="en-IN" sz="2400" dirty="0"/>
              <a:t>Implement text translation with Google Translation API . Integrate speech recognition (optional).Implement language detection . Develop a user-friendly interface.</a:t>
            </a:r>
          </a:p>
          <a:p>
            <a:pPr algn="just"/>
            <a:r>
              <a:rPr lang="en-IN" sz="2400" b="1" u="sng" dirty="0"/>
              <a:t>III. Testing and Debugging (Weeks 7-8)</a:t>
            </a:r>
          </a:p>
          <a:p>
            <a:pPr algn="just"/>
            <a:r>
              <a:rPr lang="en-IN" sz="2400" dirty="0"/>
              <a:t>Test text translation . Test speech recognition (if implemented).Test language detection . Debug and fix issues.</a:t>
            </a:r>
          </a:p>
          <a:p>
            <a:pPr algn="just"/>
            <a:r>
              <a:rPr lang="en-IN" sz="2400" b="1" u="sng" dirty="0"/>
              <a:t>IV. Finalization and Deployment (Weeks 9-12)</a:t>
            </a:r>
          </a:p>
          <a:p>
            <a:pPr algn="just"/>
            <a:r>
              <a:rPr lang="en-IN" sz="2400" dirty="0"/>
              <a:t>Refine functionality and performance . Create documentation and user guides . Deploy the program . Gather user feedback and plan for improvements.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DC0A2-96B6-2419-30B8-71D98ADA0810}"/>
              </a:ext>
            </a:extLst>
          </p:cNvPr>
          <p:cNvSpPr txBox="1"/>
          <p:nvPr/>
        </p:nvSpPr>
        <p:spPr>
          <a:xfrm>
            <a:off x="-71705" y="6623820"/>
            <a:ext cx="8357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Krish </a:t>
            </a:r>
            <a:r>
              <a:rPr lang="en-US" sz="1200" dirty="0" err="1">
                <a:solidFill>
                  <a:schemeClr val="bg1"/>
                </a:solidFill>
              </a:rPr>
              <a:t>Sinha,Bhavya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Agarwal,Gagan</a:t>
            </a:r>
            <a:r>
              <a:rPr lang="en-US" sz="1200" dirty="0">
                <a:solidFill>
                  <a:schemeClr val="bg1"/>
                </a:solidFill>
              </a:rPr>
              <a:t> Kumar </a:t>
            </a:r>
            <a:r>
              <a:rPr lang="en-US" sz="1200" dirty="0" err="1">
                <a:solidFill>
                  <a:schemeClr val="bg1"/>
                </a:solidFill>
              </a:rPr>
              <a:t>Goyal,Rishu</a:t>
            </a:r>
            <a:r>
              <a:rPr lang="en-US" sz="1200" dirty="0">
                <a:solidFill>
                  <a:schemeClr val="bg1"/>
                </a:solidFill>
              </a:rPr>
              <a:t> Kumar   		</a:t>
            </a:r>
            <a:r>
              <a:rPr lang="en-US" sz="1200" b="1" dirty="0" err="1"/>
              <a:t>TranslateX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71916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5B54E-CEC7-C408-6D00-8522689AF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8CC437-D9F8-2F8E-B78E-BEF0C0968783}"/>
              </a:ext>
            </a:extLst>
          </p:cNvPr>
          <p:cNvSpPr txBox="1"/>
          <p:nvPr/>
        </p:nvSpPr>
        <p:spPr>
          <a:xfrm>
            <a:off x="0" y="655624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Diwanshu, Arin, Aryan, Pankaj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5CBAD-3583-1FBD-19B2-4F76959DD5CC}"/>
              </a:ext>
            </a:extLst>
          </p:cNvPr>
          <p:cNvSpPr/>
          <p:nvPr/>
        </p:nvSpPr>
        <p:spPr>
          <a:xfrm>
            <a:off x="0" y="6623823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984835-1C26-3D1B-1823-FBEB9AB3F90C}"/>
              </a:ext>
            </a:extLst>
          </p:cNvPr>
          <p:cNvSpPr/>
          <p:nvPr/>
        </p:nvSpPr>
        <p:spPr>
          <a:xfrm rot="10800000" flipV="1">
            <a:off x="6096000" y="6623822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                                              ENSI152		6/11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94CBB-0551-AED4-9851-8F3FE9268733}"/>
              </a:ext>
            </a:extLst>
          </p:cNvPr>
          <p:cNvSpPr/>
          <p:nvPr/>
        </p:nvSpPr>
        <p:spPr>
          <a:xfrm>
            <a:off x="4125951" y="6623821"/>
            <a:ext cx="4159405" cy="234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C051EA-EA94-250B-66DD-F89E5C6BC1A5}"/>
              </a:ext>
            </a:extLst>
          </p:cNvPr>
          <p:cNvSpPr/>
          <p:nvPr/>
        </p:nvSpPr>
        <p:spPr>
          <a:xfrm>
            <a:off x="0" y="1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D5D229-F47A-A9A2-05DB-8D32965652AA}"/>
              </a:ext>
            </a:extLst>
          </p:cNvPr>
          <p:cNvSpPr/>
          <p:nvPr/>
        </p:nvSpPr>
        <p:spPr>
          <a:xfrm flipV="1">
            <a:off x="6096000" y="0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5E4F913F-E867-76A7-58A0-8CFFAAB3FC34}"/>
              </a:ext>
            </a:extLst>
          </p:cNvPr>
          <p:cNvSpPr/>
          <p:nvPr/>
        </p:nvSpPr>
        <p:spPr>
          <a:xfrm>
            <a:off x="0" y="257502"/>
            <a:ext cx="12192000" cy="746107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4EB1F-78EA-072C-69BB-A4254FB4D2BF}"/>
              </a:ext>
            </a:extLst>
          </p:cNvPr>
          <p:cNvSpPr txBox="1"/>
          <p:nvPr/>
        </p:nvSpPr>
        <p:spPr>
          <a:xfrm>
            <a:off x="468351" y="301754"/>
            <a:ext cx="573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E0004"/>
                </a:solidFill>
                <a:effectLst/>
                <a:latin typeface="Helvetica" pitchFamily="2" charset="0"/>
              </a:rPr>
              <a:t>Expected 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1DE76-04B4-DC25-3E58-DFB7FDEAEF02}"/>
              </a:ext>
            </a:extLst>
          </p:cNvPr>
          <p:cNvSpPr txBox="1"/>
          <p:nvPr/>
        </p:nvSpPr>
        <p:spPr>
          <a:xfrm>
            <a:off x="0" y="1749715"/>
            <a:ext cx="12192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u="sng" dirty="0"/>
              <a:t>Increased Accuracy</a:t>
            </a:r>
            <a:r>
              <a:rPr lang="en-GB" sz="2400" dirty="0"/>
              <a:t>: The translated text should closely match the meaning and context of the original text. Aim for a high percentage of accuracy, say above 90%.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u="sng" dirty="0"/>
              <a:t>Language Pair Coverage</a:t>
            </a:r>
            <a:r>
              <a:rPr lang="en-GB" sz="2400" dirty="0"/>
              <a:t>: The translator should effectively handle a specific number of language pairs. For example, translating between English-Hindi, English-Spanish,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u="sng" dirty="0"/>
              <a:t>User Satisfaction</a:t>
            </a:r>
            <a:r>
              <a:rPr lang="en-GB" sz="2400" dirty="0"/>
              <a:t>: Users should find the translations understandable and contextually relevant. Consider aiming for a high satisfaction rate from user feedback.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u="sng" dirty="0"/>
              <a:t>Processing Speed</a:t>
            </a:r>
            <a:r>
              <a:rPr lang="en-GB" sz="2400" dirty="0"/>
              <a:t>: The translation should be completed within an acceptable timeframe, such as under 5 seconds for a standard sentence.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u="sng" dirty="0"/>
              <a:t>Scalability</a:t>
            </a:r>
            <a:r>
              <a:rPr lang="en-GB" sz="2400" dirty="0"/>
              <a:t>: The system should be capable of handling multiple translation requests simultaneously without a significant drop in performance.</a:t>
            </a:r>
            <a:endParaRPr lang="en-IN" sz="2400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10AAB-D089-4D25-BDEF-90DCB05DE2EE}"/>
              </a:ext>
            </a:extLst>
          </p:cNvPr>
          <p:cNvSpPr txBox="1"/>
          <p:nvPr/>
        </p:nvSpPr>
        <p:spPr>
          <a:xfrm>
            <a:off x="-71704" y="6623820"/>
            <a:ext cx="8357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Krish </a:t>
            </a:r>
            <a:r>
              <a:rPr lang="en-US" sz="1200" dirty="0" err="1">
                <a:solidFill>
                  <a:schemeClr val="bg1"/>
                </a:solidFill>
              </a:rPr>
              <a:t>Sinha,Bhavya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Agarwal,Gagan</a:t>
            </a:r>
            <a:r>
              <a:rPr lang="en-US" sz="1200" dirty="0">
                <a:solidFill>
                  <a:schemeClr val="bg1"/>
                </a:solidFill>
              </a:rPr>
              <a:t> Kumar </a:t>
            </a:r>
            <a:r>
              <a:rPr lang="en-US" sz="1200" dirty="0" err="1">
                <a:solidFill>
                  <a:schemeClr val="bg1"/>
                </a:solidFill>
              </a:rPr>
              <a:t>Goyal,Rishu</a:t>
            </a:r>
            <a:r>
              <a:rPr lang="en-US" sz="1200" dirty="0">
                <a:solidFill>
                  <a:schemeClr val="bg1"/>
                </a:solidFill>
              </a:rPr>
              <a:t> Kumar  		</a:t>
            </a:r>
            <a:r>
              <a:rPr lang="en-US" sz="1200" b="1" dirty="0" err="1"/>
              <a:t>TranslateX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25555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7BE9A-7A01-FC85-3589-51E061B4E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05A7C1-018C-4719-2D2C-010C7C0A9B99}"/>
              </a:ext>
            </a:extLst>
          </p:cNvPr>
          <p:cNvSpPr/>
          <p:nvPr/>
        </p:nvSpPr>
        <p:spPr>
          <a:xfrm>
            <a:off x="0" y="1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22670C-039D-2D54-4717-21FF606A9B9A}"/>
              </a:ext>
            </a:extLst>
          </p:cNvPr>
          <p:cNvSpPr/>
          <p:nvPr/>
        </p:nvSpPr>
        <p:spPr>
          <a:xfrm flipV="1">
            <a:off x="6096000" y="0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C2503-EC7D-FAEB-CAAA-9A34DB31D9A1}"/>
              </a:ext>
            </a:extLst>
          </p:cNvPr>
          <p:cNvSpPr txBox="1"/>
          <p:nvPr/>
        </p:nvSpPr>
        <p:spPr>
          <a:xfrm>
            <a:off x="0" y="655624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Diwanshu, Arin, Aryan, Pankaj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AAF798-E2B1-1EB0-7A00-350083C8BADD}"/>
              </a:ext>
            </a:extLst>
          </p:cNvPr>
          <p:cNvSpPr/>
          <p:nvPr/>
        </p:nvSpPr>
        <p:spPr>
          <a:xfrm>
            <a:off x="0" y="6623823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F83485-FFB2-523D-3A8A-059C84048CEA}"/>
              </a:ext>
            </a:extLst>
          </p:cNvPr>
          <p:cNvSpPr/>
          <p:nvPr/>
        </p:nvSpPr>
        <p:spPr>
          <a:xfrm rot="10800000" flipV="1">
            <a:off x="6096000" y="6623822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                                              ENSI152		7/11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1D9034-AD89-4384-3DFE-8EA342E22EBC}"/>
              </a:ext>
            </a:extLst>
          </p:cNvPr>
          <p:cNvSpPr/>
          <p:nvPr/>
        </p:nvSpPr>
        <p:spPr>
          <a:xfrm>
            <a:off x="4125951" y="6623821"/>
            <a:ext cx="4159405" cy="234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TranslateX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E76D075-6F92-A47B-C573-DFD21080D7CE}"/>
              </a:ext>
            </a:extLst>
          </p:cNvPr>
          <p:cNvSpPr/>
          <p:nvPr/>
        </p:nvSpPr>
        <p:spPr>
          <a:xfrm>
            <a:off x="0" y="257502"/>
            <a:ext cx="12192000" cy="746107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D5709-7456-C26A-91A1-F411F79B6E56}"/>
              </a:ext>
            </a:extLst>
          </p:cNvPr>
          <p:cNvSpPr txBox="1"/>
          <p:nvPr/>
        </p:nvSpPr>
        <p:spPr>
          <a:xfrm>
            <a:off x="468351" y="301754"/>
            <a:ext cx="573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E0004"/>
                </a:solidFill>
                <a:effectLst/>
                <a:latin typeface="Helvetica" pitchFamily="2" charset="0"/>
              </a:rPr>
              <a:t>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CF18D-B126-563E-D572-F299E1D410C0}"/>
              </a:ext>
            </a:extLst>
          </p:cNvPr>
          <p:cNvSpPr txBox="1"/>
          <p:nvPr/>
        </p:nvSpPr>
        <p:spPr>
          <a:xfrm>
            <a:off x="0" y="1597723"/>
            <a:ext cx="12192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400" b="1" u="sng" dirty="0"/>
              <a:t>Communication</a:t>
            </a:r>
            <a:r>
              <a:rPr lang="en-GB" sz="2400" b="1" dirty="0"/>
              <a:t>:</a:t>
            </a:r>
            <a:r>
              <a:rPr lang="en-GB" sz="2400" dirty="0"/>
              <a:t> Enables cross-language communication in global businesses.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400" b="1" u="sng" dirty="0"/>
              <a:t>Education</a:t>
            </a:r>
            <a:r>
              <a:rPr lang="en-GB" sz="2400" b="1" dirty="0"/>
              <a:t>:</a:t>
            </a:r>
            <a:r>
              <a:rPr lang="en-GB" sz="2400" dirty="0"/>
              <a:t> Assists in language learning by translating texts and materials.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400" b="1" u="sng" dirty="0"/>
              <a:t>Content Localization</a:t>
            </a:r>
            <a:r>
              <a:rPr lang="en-GB" sz="2400" b="1" dirty="0"/>
              <a:t>:</a:t>
            </a:r>
            <a:r>
              <a:rPr lang="en-GB" sz="2400" dirty="0"/>
              <a:t> Helps adapt websites and apps for different language audiences.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400" b="1" u="sng" dirty="0"/>
              <a:t>Travel</a:t>
            </a:r>
            <a:r>
              <a:rPr lang="en-GB" sz="2400" b="1" dirty="0"/>
              <a:t>:</a:t>
            </a:r>
            <a:r>
              <a:rPr lang="en-GB" sz="2400" dirty="0"/>
              <a:t>  Aids travellers in understanding signs, menus, and conversations.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400" b="1" u="sng" dirty="0"/>
              <a:t>Customer Support</a:t>
            </a:r>
            <a:r>
              <a:rPr lang="en-GB" sz="2400" b="1" dirty="0"/>
              <a:t>:</a:t>
            </a:r>
            <a:r>
              <a:rPr lang="en-GB" sz="2400" dirty="0"/>
              <a:t> Improves customer service by providing multilingual support.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IN" sz="2400" b="1" u="sng" dirty="0"/>
              <a:t>Healthcare</a:t>
            </a:r>
            <a:r>
              <a:rPr lang="en-IN" sz="2400" b="1" dirty="0"/>
              <a:t>:</a:t>
            </a:r>
            <a:r>
              <a:rPr lang="en-IN" sz="2400" dirty="0"/>
              <a:t> Assists in translating medical information for non-native speakers.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IN" sz="2400" b="1" u="sng" dirty="0"/>
              <a:t>Legal Translation</a:t>
            </a:r>
            <a:r>
              <a:rPr lang="en-IN" sz="2400" b="1" dirty="0"/>
              <a:t>:</a:t>
            </a:r>
            <a:r>
              <a:rPr lang="en-IN" sz="2400" dirty="0"/>
              <a:t> Converts legal documents into different languages for international cases.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IN" sz="2400" b="1" u="sng" dirty="0"/>
              <a:t>Social Media</a:t>
            </a:r>
            <a:r>
              <a:rPr lang="en-IN" sz="2400" b="1" dirty="0"/>
              <a:t>:</a:t>
            </a:r>
            <a:r>
              <a:rPr lang="en-IN" sz="2400" dirty="0"/>
              <a:t> Allows content sharing and engagement across different language groups.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7EDBA-4CC7-A260-ACF2-CC0698D8C7B7}"/>
              </a:ext>
            </a:extLst>
          </p:cNvPr>
          <p:cNvSpPr txBox="1"/>
          <p:nvPr/>
        </p:nvSpPr>
        <p:spPr>
          <a:xfrm>
            <a:off x="-71704" y="6623820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Krish </a:t>
            </a:r>
            <a:r>
              <a:rPr lang="en-US" sz="1200" dirty="0" err="1">
                <a:solidFill>
                  <a:schemeClr val="bg1"/>
                </a:solidFill>
              </a:rPr>
              <a:t>Sinha,Bhavya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Agarwal,Gagan</a:t>
            </a:r>
            <a:r>
              <a:rPr lang="en-US" sz="1200" dirty="0">
                <a:solidFill>
                  <a:schemeClr val="bg1"/>
                </a:solidFill>
              </a:rPr>
              <a:t> Kumar </a:t>
            </a:r>
            <a:r>
              <a:rPr lang="en-US" sz="1200" dirty="0" err="1">
                <a:solidFill>
                  <a:schemeClr val="bg1"/>
                </a:solidFill>
              </a:rPr>
              <a:t>Goyal,Rishu</a:t>
            </a:r>
            <a:r>
              <a:rPr lang="en-US" sz="1200" dirty="0">
                <a:solidFill>
                  <a:schemeClr val="bg1"/>
                </a:solidFill>
              </a:rPr>
              <a:t> Kumar</a:t>
            </a:r>
          </a:p>
        </p:txBody>
      </p:sp>
    </p:spTree>
    <p:extLst>
      <p:ext uri="{BB962C8B-B14F-4D97-AF65-F5344CB8AC3E}">
        <p14:creationId xmlns:p14="http://schemas.microsoft.com/office/powerpoint/2010/main" val="7137028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50B06-D9CD-BF19-8AC9-8C5F0098E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B054E0-73D9-2224-8F1B-9F68035904DD}"/>
              </a:ext>
            </a:extLst>
          </p:cNvPr>
          <p:cNvSpPr/>
          <p:nvPr/>
        </p:nvSpPr>
        <p:spPr>
          <a:xfrm>
            <a:off x="0" y="1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F2C491-B3F3-7E8C-24E6-9AF63F7BC779}"/>
              </a:ext>
            </a:extLst>
          </p:cNvPr>
          <p:cNvSpPr/>
          <p:nvPr/>
        </p:nvSpPr>
        <p:spPr>
          <a:xfrm flipV="1">
            <a:off x="6096000" y="0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13540-8B23-0339-992C-F5D54294C499}"/>
              </a:ext>
            </a:extLst>
          </p:cNvPr>
          <p:cNvSpPr txBox="1"/>
          <p:nvPr/>
        </p:nvSpPr>
        <p:spPr>
          <a:xfrm>
            <a:off x="0" y="655624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Diwanshu, Arin, Aryan, Pankaj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915E6-3F47-9B99-6090-DE5C0D39467E}"/>
              </a:ext>
            </a:extLst>
          </p:cNvPr>
          <p:cNvSpPr/>
          <p:nvPr/>
        </p:nvSpPr>
        <p:spPr>
          <a:xfrm>
            <a:off x="0" y="6623823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C2E53D-82DA-C148-7D55-57C18ED12C0D}"/>
              </a:ext>
            </a:extLst>
          </p:cNvPr>
          <p:cNvSpPr/>
          <p:nvPr/>
        </p:nvSpPr>
        <p:spPr>
          <a:xfrm rot="10800000" flipV="1">
            <a:off x="6096000" y="6623822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                                              ENSI152		8/11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2B2EB-6C74-D9A5-713C-61DD5C60B3EA}"/>
              </a:ext>
            </a:extLst>
          </p:cNvPr>
          <p:cNvSpPr/>
          <p:nvPr/>
        </p:nvSpPr>
        <p:spPr>
          <a:xfrm>
            <a:off x="4125951" y="6623821"/>
            <a:ext cx="4159405" cy="234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0000"/>
              </a:solidFill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05E4243-D73E-74F5-7138-6A13FB3E949F}"/>
              </a:ext>
            </a:extLst>
          </p:cNvPr>
          <p:cNvSpPr/>
          <p:nvPr/>
        </p:nvSpPr>
        <p:spPr>
          <a:xfrm>
            <a:off x="0" y="257502"/>
            <a:ext cx="12192000" cy="746107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4BBF5-8E48-06B9-E6DF-B8486A785C48}"/>
              </a:ext>
            </a:extLst>
          </p:cNvPr>
          <p:cNvSpPr txBox="1"/>
          <p:nvPr/>
        </p:nvSpPr>
        <p:spPr>
          <a:xfrm>
            <a:off x="468351" y="301754"/>
            <a:ext cx="573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E0004"/>
                </a:solidFill>
                <a:effectLst/>
                <a:latin typeface="Helvetica" pitchFamily="2" charset="0"/>
              </a:rPr>
              <a:t>Challenges and Limitations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B4FC8-6F73-0D7C-7A8E-1BCEA5F7F9A9}"/>
              </a:ext>
            </a:extLst>
          </p:cNvPr>
          <p:cNvSpPr txBox="1"/>
          <p:nvPr/>
        </p:nvSpPr>
        <p:spPr>
          <a:xfrm>
            <a:off x="104078" y="1917375"/>
            <a:ext cx="121919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b="1" dirty="0"/>
              <a:t>Lack of Enough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b="1" dirty="0"/>
              <a:t>Legal and Ethical Concerns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b="1" dirty="0"/>
              <a:t>Quality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b="1" dirty="0"/>
              <a:t>Language Ambiguity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b="1" dirty="0"/>
              <a:t>Speech Recognition Issues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b="1" dirty="0"/>
              <a:t>Real-time Translation</a:t>
            </a:r>
          </a:p>
          <a:p>
            <a:pPr algn="just"/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32169-B2FB-EAB3-EBF0-0D81DFA06819}"/>
              </a:ext>
            </a:extLst>
          </p:cNvPr>
          <p:cNvSpPr txBox="1"/>
          <p:nvPr/>
        </p:nvSpPr>
        <p:spPr>
          <a:xfrm>
            <a:off x="-71704" y="6623821"/>
            <a:ext cx="8357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Krish </a:t>
            </a:r>
            <a:r>
              <a:rPr lang="en-US" sz="1200" dirty="0" err="1">
                <a:solidFill>
                  <a:schemeClr val="bg1"/>
                </a:solidFill>
              </a:rPr>
              <a:t>Sinha,Bhavya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Agarwal,Gagan</a:t>
            </a:r>
            <a:r>
              <a:rPr lang="en-US" sz="1200" dirty="0">
                <a:solidFill>
                  <a:schemeClr val="bg1"/>
                </a:solidFill>
              </a:rPr>
              <a:t> Kumar </a:t>
            </a:r>
            <a:r>
              <a:rPr lang="en-US" sz="1200" dirty="0" err="1">
                <a:solidFill>
                  <a:schemeClr val="bg1"/>
                </a:solidFill>
              </a:rPr>
              <a:t>Goyal,Rishu</a:t>
            </a:r>
            <a:r>
              <a:rPr lang="en-US" sz="1200" dirty="0">
                <a:solidFill>
                  <a:schemeClr val="bg1"/>
                </a:solidFill>
              </a:rPr>
              <a:t> Kumar   		</a:t>
            </a:r>
            <a:r>
              <a:rPr lang="en-US" sz="1200" b="1" dirty="0"/>
              <a:t> </a:t>
            </a:r>
            <a:r>
              <a:rPr lang="en-US" sz="1200" b="1" dirty="0" err="1"/>
              <a:t>TranslateX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11014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DE428-C9E8-EC68-5D8D-CA7076B07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339434-9437-932C-E0D9-975864EF9F6D}"/>
              </a:ext>
            </a:extLst>
          </p:cNvPr>
          <p:cNvSpPr/>
          <p:nvPr/>
        </p:nvSpPr>
        <p:spPr>
          <a:xfrm>
            <a:off x="0" y="1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CBB322-4ECF-5DED-CE5C-45B1ED6BE5AD}"/>
              </a:ext>
            </a:extLst>
          </p:cNvPr>
          <p:cNvSpPr/>
          <p:nvPr/>
        </p:nvSpPr>
        <p:spPr>
          <a:xfrm flipV="1">
            <a:off x="6096000" y="0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E3351-B561-8D35-9ACE-0537CA58CC41}"/>
              </a:ext>
            </a:extLst>
          </p:cNvPr>
          <p:cNvSpPr txBox="1"/>
          <p:nvPr/>
        </p:nvSpPr>
        <p:spPr>
          <a:xfrm>
            <a:off x="0" y="655624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Diwanshu, Arin, Aryan, Pankaj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1236C-C677-CCE9-AFFA-9D9ED0FFD406}"/>
              </a:ext>
            </a:extLst>
          </p:cNvPr>
          <p:cNvSpPr/>
          <p:nvPr/>
        </p:nvSpPr>
        <p:spPr>
          <a:xfrm>
            <a:off x="0" y="6623823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67B66F-E5EF-E57C-1D87-9FD4CEA8CC82}"/>
              </a:ext>
            </a:extLst>
          </p:cNvPr>
          <p:cNvSpPr/>
          <p:nvPr/>
        </p:nvSpPr>
        <p:spPr>
          <a:xfrm rot="10800000" flipV="1">
            <a:off x="6096000" y="6623822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                                              ENSI152		9/11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791B8-C138-E4B6-BB1C-03FA5C685936}"/>
              </a:ext>
            </a:extLst>
          </p:cNvPr>
          <p:cNvSpPr/>
          <p:nvPr/>
        </p:nvSpPr>
        <p:spPr>
          <a:xfrm>
            <a:off x="4125951" y="6623821"/>
            <a:ext cx="4159405" cy="234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30000"/>
              </a:solidFill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46E544E8-C549-6BC1-923B-3DB77FA0D090}"/>
              </a:ext>
            </a:extLst>
          </p:cNvPr>
          <p:cNvSpPr/>
          <p:nvPr/>
        </p:nvSpPr>
        <p:spPr>
          <a:xfrm>
            <a:off x="0" y="257502"/>
            <a:ext cx="12192000" cy="746107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6142A7-BD79-5E00-7610-66876C57EAD3}"/>
              </a:ext>
            </a:extLst>
          </p:cNvPr>
          <p:cNvSpPr txBox="1"/>
          <p:nvPr/>
        </p:nvSpPr>
        <p:spPr>
          <a:xfrm>
            <a:off x="468351" y="301754"/>
            <a:ext cx="573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E0004"/>
                </a:solidFill>
                <a:effectLst/>
                <a:latin typeface="Helvetica" pitchFamily="2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39947-5C21-AE51-A830-35416E235E17}"/>
              </a:ext>
            </a:extLst>
          </p:cNvPr>
          <p:cNvSpPr txBox="1"/>
          <p:nvPr/>
        </p:nvSpPr>
        <p:spPr>
          <a:xfrm>
            <a:off x="0" y="1003609"/>
            <a:ext cx="12192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u="sng" dirty="0"/>
              <a:t>Successful Integration</a:t>
            </a:r>
            <a:r>
              <a:rPr lang="en-GB" sz="2400" b="1" dirty="0"/>
              <a:t>:</a:t>
            </a:r>
            <a:r>
              <a:rPr lang="en-GB" sz="2400" dirty="0"/>
              <a:t> We successfully integrated the Google Cloud Translation API with our Python program, enabling text translation and language detection capabilities.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u="sng" dirty="0"/>
              <a:t>Effective Program Development</a:t>
            </a:r>
            <a:r>
              <a:rPr lang="en-GB" sz="2400" b="1" dirty="0"/>
              <a:t>:</a:t>
            </a:r>
            <a:r>
              <a:rPr lang="en-GB" sz="2400" dirty="0"/>
              <a:t> Our program development phase resulted in a user-friendly interface, either through a command-line interface or a simple graphical interface.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u="sng" dirty="0"/>
              <a:t>Thorough Testing and Debugging</a:t>
            </a:r>
            <a:r>
              <a:rPr lang="en-GB" sz="2400" b="1" dirty="0"/>
              <a:t>:</a:t>
            </a:r>
            <a:r>
              <a:rPr lang="en-GB" sz="2400" dirty="0"/>
              <a:t> We conducted comprehensive testing and debugging, ensuring our program's functionality and performance met the required standards.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u="sng" dirty="0"/>
              <a:t>Deployment and Future Improvements</a:t>
            </a:r>
            <a:r>
              <a:rPr lang="en-GB" sz="2400" b="1" dirty="0"/>
              <a:t>:</a:t>
            </a:r>
            <a:r>
              <a:rPr lang="en-GB" sz="2400" dirty="0"/>
              <a:t> Our program is now ready for deployment, and we have a plan in place for gathering user feedback and implementing future improvements.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3D96B-6F69-316E-3148-9DC7D4385230}"/>
              </a:ext>
            </a:extLst>
          </p:cNvPr>
          <p:cNvSpPr txBox="1"/>
          <p:nvPr/>
        </p:nvSpPr>
        <p:spPr>
          <a:xfrm>
            <a:off x="-71704" y="6623820"/>
            <a:ext cx="8357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Krish </a:t>
            </a:r>
            <a:r>
              <a:rPr lang="en-US" sz="1200" dirty="0" err="1">
                <a:solidFill>
                  <a:schemeClr val="bg1"/>
                </a:solidFill>
              </a:rPr>
              <a:t>Sinha,Bhavya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Agarwal,Gagan</a:t>
            </a:r>
            <a:r>
              <a:rPr lang="en-US" sz="1200" dirty="0">
                <a:solidFill>
                  <a:schemeClr val="bg1"/>
                </a:solidFill>
              </a:rPr>
              <a:t> Kumar </a:t>
            </a:r>
            <a:r>
              <a:rPr lang="en-US" sz="1200" dirty="0" err="1">
                <a:solidFill>
                  <a:schemeClr val="bg1"/>
                </a:solidFill>
              </a:rPr>
              <a:t>Goyal,Rishu</a:t>
            </a:r>
            <a:r>
              <a:rPr lang="en-US" sz="1200" dirty="0">
                <a:solidFill>
                  <a:schemeClr val="bg1"/>
                </a:solidFill>
              </a:rPr>
              <a:t> Kumar  		</a:t>
            </a:r>
            <a:r>
              <a:rPr lang="en-US" sz="1200" b="1" dirty="0"/>
              <a:t> </a:t>
            </a:r>
            <a:r>
              <a:rPr lang="en-US" sz="1200" b="1" dirty="0" err="1"/>
              <a:t>TranslateX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22450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1000</Words>
  <Application>Microsoft Office PowerPoint</Application>
  <PresentationFormat>Widescreen</PresentationFormat>
  <Paragraphs>106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Arial MT</vt:lpstr>
      <vt:lpstr>Didot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DIWANSHU YADAV 2401730034</dc:creator>
  <cp:lastModifiedBy>Rishu Kumar</cp:lastModifiedBy>
  <cp:revision>17</cp:revision>
  <dcterms:created xsi:type="dcterms:W3CDTF">2025-01-31T06:38:42Z</dcterms:created>
  <dcterms:modified xsi:type="dcterms:W3CDTF">2025-02-13T14:22:02Z</dcterms:modified>
</cp:coreProperties>
</file>