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Default Extension="fntdata" ContentType="application/x-fontdata"/>
  <Default Extension="wdp" ContentType="image/vnd.ms-photo"/>
  <Default Extension="gif" ContentType="image/gif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7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sldIdLst>
    <p:sldId id="395" r:id="rId2"/>
    <p:sldId id="414" r:id="rId3"/>
    <p:sldId id="286" r:id="rId4"/>
    <p:sldId id="324" r:id="rId5"/>
    <p:sldId id="327" r:id="rId6"/>
    <p:sldId id="319" r:id="rId7"/>
    <p:sldId id="330" r:id="rId8"/>
    <p:sldId id="331" r:id="rId9"/>
    <p:sldId id="332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6" r:id="rId18"/>
    <p:sldId id="341" r:id="rId19"/>
    <p:sldId id="342" r:id="rId20"/>
    <p:sldId id="343" r:id="rId21"/>
    <p:sldId id="344" r:id="rId22"/>
    <p:sldId id="347" r:id="rId23"/>
    <p:sldId id="354" r:id="rId24"/>
    <p:sldId id="355" r:id="rId25"/>
    <p:sldId id="356" r:id="rId26"/>
    <p:sldId id="357" r:id="rId27"/>
    <p:sldId id="358" r:id="rId28"/>
    <p:sldId id="359" r:id="rId29"/>
    <p:sldId id="410" r:id="rId30"/>
    <p:sldId id="361" r:id="rId31"/>
    <p:sldId id="362" r:id="rId32"/>
    <p:sldId id="411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94" r:id="rId48"/>
  </p:sldIdLst>
  <p:sldSz cx="12192000" cy="6858000"/>
  <p:notesSz cx="6858000" cy="9144000"/>
  <p:embeddedFontLst>
    <p:embeddedFont>
      <p:font typeface="Roboto Condensed" charset="0"/>
      <p:regular r:id="rId50"/>
      <p:bold r:id="rId51"/>
      <p:italic r:id="rId52"/>
      <p:boldItalic r:id="rId53"/>
    </p:embeddedFont>
    <p:embeddedFont>
      <p:font typeface="Roboto Condensed Light" charset="0"/>
      <p:regular r:id="rId54"/>
      <p:italic r:id="rId55"/>
    </p:embeddedFont>
    <p:embeddedFont>
      <p:font typeface="Segoe UI Black" charset="0"/>
      <p:bold r:id="rId56"/>
      <p:boldItalic r:id="rId57"/>
    </p:embeddedFont>
    <p:embeddedFont>
      <p:font typeface="Wingdings 2" pitchFamily="18" charset="2"/>
      <p:regular r:id="rId58"/>
    </p:embeddedFont>
    <p:embeddedFont>
      <p:font typeface="Wingdings 3" pitchFamily="18" charset="2"/>
      <p:regular r:id="rId59"/>
    </p:embeddedFont>
    <p:embeddedFont>
      <p:font typeface="Calibri" pitchFamily="34" charset="0"/>
      <p:regular r:id="rId60"/>
      <p:bold r:id="rId61"/>
      <p:italic r:id="rId62"/>
      <p:boldItalic r:id="rId63"/>
    </p:embeddedFont>
  </p:embeddedFontLst>
  <p:custDataLst>
    <p:tags r:id="rId6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7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tags" Target="tags/tag1.xml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4DA35-EC2E-4A16-A653-7503CCE1136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576D861C-D124-45A4-A15F-9F8FFB721B12}" type="parTrans" cxnId="{765830DD-B9E8-4A6F-A58D-F49200AE71CE}">
      <dgm:prSet/>
      <dgm:spPr/>
      <dgm:t>
        <a:bodyPr/>
        <a:lstStyle/>
        <a:p>
          <a:endParaRPr lang="en-US"/>
        </a:p>
      </dgm:t>
    </dgm:pt>
    <dgm:pt modelId="{AA203A0D-79F9-46D7-8B89-E0B8D5E4B301}">
      <dgm:prSet phldrT="[Text]" custT="1"/>
      <dgm:spPr/>
      <dgm:t>
        <a:bodyPr/>
        <a:lstStyle/>
        <a:p>
          <a:r>
            <a:rPr lang="en-US" sz="2400" smtClean="0"/>
            <a:t>Documentation Manuals</a:t>
          </a:r>
          <a:endParaRPr lang="en-US" sz="2400"/>
        </a:p>
      </dgm:t>
    </dgm:pt>
    <dgm:pt modelId="{B15C31F0-FAAC-4BE4-9758-F926A51687F5}" type="parTrans" cxnId="{2EAC57CA-6C42-491B-A736-F2171AB1362B}">
      <dgm:prSet/>
      <dgm:spPr/>
      <dgm:t>
        <a:bodyPr/>
        <a:lstStyle/>
        <a:p>
          <a:endParaRPr lang="en-US"/>
        </a:p>
      </dgm:t>
    </dgm:pt>
    <dgm:pt modelId="{EC0BF0FB-6DE6-433E-9B91-703679CAD800}">
      <dgm:prSet phldrT="[Text]" custT="1"/>
      <dgm:spPr/>
      <dgm:t>
        <a:bodyPr/>
        <a:lstStyle/>
        <a:p>
          <a:r>
            <a:rPr lang="en-US" sz="2200" smtClean="0"/>
            <a:t>Analysis / Specification</a:t>
          </a:r>
          <a:endParaRPr lang="en-US" sz="2200"/>
        </a:p>
      </dgm:t>
    </dgm:pt>
    <dgm:pt modelId="{C028BC94-1502-4E60-8EA7-CAE9EF5D601D}" type="parTrans" cxnId="{F5D6DF36-9E12-4BBD-9CF4-EA0712A4F2DF}">
      <dgm:prSet/>
      <dgm:spPr/>
      <dgm:t>
        <a:bodyPr/>
        <a:lstStyle/>
        <a:p>
          <a:endParaRPr lang="en-US"/>
        </a:p>
      </dgm:t>
    </dgm:pt>
    <dgm:pt modelId="{C2AEC7F8-E9DE-4621-97D5-861CADB1630C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smtClean="0"/>
            <a:t>Formal Specification</a:t>
          </a:r>
          <a:endParaRPr lang="en-US" sz="2000"/>
        </a:p>
      </dgm:t>
    </dgm:pt>
    <dgm:pt modelId="{926A10D4-0BC6-4B86-935B-EF347C185BEE}" type="sibTrans" cxnId="{F5D6DF36-9E12-4BBD-9CF4-EA0712A4F2DF}">
      <dgm:prSet/>
      <dgm:spPr/>
      <dgm:t>
        <a:bodyPr/>
        <a:lstStyle/>
        <a:p>
          <a:endParaRPr lang="en-US"/>
        </a:p>
      </dgm:t>
    </dgm:pt>
    <dgm:pt modelId="{D3241A1A-891B-447F-905A-B67CA10C9343}" type="parTrans" cxnId="{FC0829F1-A624-4788-913D-D7712819C8DA}">
      <dgm:prSet/>
      <dgm:spPr/>
      <dgm:t>
        <a:bodyPr/>
        <a:lstStyle/>
        <a:p>
          <a:endParaRPr lang="en-US"/>
        </a:p>
      </dgm:t>
    </dgm:pt>
    <dgm:pt modelId="{7253017E-E4FF-49C9-B1CC-32FDA27F9855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smtClean="0"/>
            <a:t>Context Diagram</a:t>
          </a:r>
        </a:p>
      </dgm:t>
    </dgm:pt>
    <dgm:pt modelId="{0BBE1B05-5F35-4B84-B695-F74DB61ADAFB}" type="sibTrans" cxnId="{FC0829F1-A624-4788-913D-D7712819C8DA}">
      <dgm:prSet/>
      <dgm:spPr/>
      <dgm:t>
        <a:bodyPr/>
        <a:lstStyle/>
        <a:p>
          <a:endParaRPr lang="en-US"/>
        </a:p>
      </dgm:t>
    </dgm:pt>
    <dgm:pt modelId="{6A086791-F5FE-45D4-A0F2-0E71BF4700C5}" type="parTrans" cxnId="{DF15217D-40EC-493D-83D2-94D184EB466D}">
      <dgm:prSet/>
      <dgm:spPr/>
      <dgm:t>
        <a:bodyPr/>
        <a:lstStyle/>
        <a:p>
          <a:endParaRPr lang="en-US"/>
        </a:p>
      </dgm:t>
    </dgm:pt>
    <dgm:pt modelId="{69C49BF9-696F-415A-808B-D752CF6841A4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smtClean="0"/>
            <a:t>Data Flow Diagram</a:t>
          </a:r>
        </a:p>
      </dgm:t>
    </dgm:pt>
    <dgm:pt modelId="{1D8075CD-FE77-42DA-BC5B-C40247FFC99E}" type="sibTrans" cxnId="{DF15217D-40EC-493D-83D2-94D184EB466D}">
      <dgm:prSet/>
      <dgm:spPr/>
      <dgm:t>
        <a:bodyPr/>
        <a:lstStyle/>
        <a:p>
          <a:endParaRPr lang="en-US"/>
        </a:p>
      </dgm:t>
    </dgm:pt>
    <dgm:pt modelId="{D8CB9AB9-31BE-4ECE-BD02-72A26D63F59C}" type="sibTrans" cxnId="{2EAC57CA-6C42-491B-A736-F2171AB1362B}">
      <dgm:prSet/>
      <dgm:spPr/>
      <dgm:t>
        <a:bodyPr/>
        <a:lstStyle/>
        <a:p>
          <a:endParaRPr lang="en-US"/>
        </a:p>
      </dgm:t>
    </dgm:pt>
    <dgm:pt modelId="{10F280D0-E263-45C1-8258-9ACF1489B0ED}" type="parTrans" cxnId="{119A5882-0529-43D7-9DC0-3FDFEFD08715}">
      <dgm:prSet/>
      <dgm:spPr/>
      <dgm:t>
        <a:bodyPr/>
        <a:lstStyle/>
        <a:p>
          <a:endParaRPr lang="en-US"/>
        </a:p>
      </dgm:t>
    </dgm:pt>
    <dgm:pt modelId="{8E51BB74-092A-4DC1-BC8C-ABF02754D4A5}">
      <dgm:prSet phldrT="[Text]" custT="1"/>
      <dgm:spPr/>
      <dgm:t>
        <a:bodyPr/>
        <a:lstStyle/>
        <a:p>
          <a:r>
            <a:rPr lang="en-US" sz="2200" smtClean="0"/>
            <a:t>Design</a:t>
          </a:r>
          <a:endParaRPr lang="en-US" sz="2200"/>
        </a:p>
      </dgm:t>
    </dgm:pt>
    <dgm:pt modelId="{5DD46EA6-506D-480D-A9E5-4D58251BE008}" type="parTrans" cxnId="{A8820DE6-C36B-46B0-830F-471B7944A52B}">
      <dgm:prSet/>
      <dgm:spPr/>
      <dgm:t>
        <a:bodyPr/>
        <a:lstStyle/>
        <a:p>
          <a:endParaRPr lang="en-US"/>
        </a:p>
      </dgm:t>
    </dgm:pt>
    <dgm:pt modelId="{E96EF4F9-71AF-47BF-A24B-FFA309CC176A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smtClean="0"/>
            <a:t>Flow Charts</a:t>
          </a:r>
          <a:endParaRPr lang="en-US" sz="2000"/>
        </a:p>
      </dgm:t>
    </dgm:pt>
    <dgm:pt modelId="{18D1224D-3189-449C-A031-F1E78CBAD4CF}" type="sibTrans" cxnId="{A8820DE6-C36B-46B0-830F-471B7944A52B}">
      <dgm:prSet/>
      <dgm:spPr/>
      <dgm:t>
        <a:bodyPr/>
        <a:lstStyle/>
        <a:p>
          <a:endParaRPr lang="en-US"/>
        </a:p>
      </dgm:t>
    </dgm:pt>
    <dgm:pt modelId="{5265802D-60FA-4D1E-9470-817CC24438E6}" type="parTrans" cxnId="{003ABA2A-457C-4327-8A71-C6135A45DB10}">
      <dgm:prSet/>
      <dgm:spPr/>
      <dgm:t>
        <a:bodyPr/>
        <a:lstStyle/>
        <a:p>
          <a:endParaRPr lang="en-US"/>
        </a:p>
      </dgm:t>
    </dgm:pt>
    <dgm:pt modelId="{06CE1463-9DF9-4C80-8A69-86A04756A410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smtClean="0"/>
            <a:t>ER Diagram</a:t>
          </a:r>
          <a:endParaRPr lang="en-US" sz="2000"/>
        </a:p>
      </dgm:t>
    </dgm:pt>
    <dgm:pt modelId="{04C61341-1FF5-488B-BA5D-9DEF2D64BFDC}" type="sibTrans" cxnId="{003ABA2A-457C-4327-8A71-C6135A45DB10}">
      <dgm:prSet/>
      <dgm:spPr/>
      <dgm:t>
        <a:bodyPr/>
        <a:lstStyle/>
        <a:p>
          <a:endParaRPr lang="en-US"/>
        </a:p>
      </dgm:t>
    </dgm:pt>
    <dgm:pt modelId="{7A5B0FB1-AA5F-49D0-BED8-327F1A290D2E}" type="sibTrans" cxnId="{119A5882-0529-43D7-9DC0-3FDFEFD08715}">
      <dgm:prSet/>
      <dgm:spPr/>
      <dgm:t>
        <a:bodyPr/>
        <a:lstStyle/>
        <a:p>
          <a:endParaRPr lang="en-US"/>
        </a:p>
      </dgm:t>
    </dgm:pt>
    <dgm:pt modelId="{E7787702-1D0A-45EB-B8A3-FF8D31EB4D4F}" type="parTrans" cxnId="{19E3D086-CB61-49C3-B216-145237A542A1}">
      <dgm:prSet/>
      <dgm:spPr/>
      <dgm:t>
        <a:bodyPr/>
        <a:lstStyle/>
        <a:p>
          <a:endParaRPr lang="en-US"/>
        </a:p>
      </dgm:t>
    </dgm:pt>
    <dgm:pt modelId="{ED687432-EB76-4F5E-8122-BE09D6BFBB6C}">
      <dgm:prSet phldrT="[Text]" custT="1"/>
      <dgm:spPr/>
      <dgm:t>
        <a:bodyPr/>
        <a:lstStyle/>
        <a:p>
          <a:r>
            <a:rPr lang="en-US" sz="2200" smtClean="0"/>
            <a:t>Implementation</a:t>
          </a:r>
          <a:endParaRPr lang="en-US" sz="2200"/>
        </a:p>
      </dgm:t>
    </dgm:pt>
    <dgm:pt modelId="{75AE213E-E4AD-4678-A243-F5CDA8440E6C}" type="parTrans" cxnId="{B59160F8-E4D0-464C-978F-04FDA274E40D}">
      <dgm:prSet/>
      <dgm:spPr/>
      <dgm:t>
        <a:bodyPr/>
        <a:lstStyle/>
        <a:p>
          <a:endParaRPr lang="en-US"/>
        </a:p>
      </dgm:t>
    </dgm:pt>
    <dgm:pt modelId="{DEDFBCC3-3A9D-4F3F-98C8-1883605F6C09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smtClean="0"/>
            <a:t>Source Code Listings</a:t>
          </a:r>
          <a:endParaRPr lang="en-US" sz="2000"/>
        </a:p>
      </dgm:t>
    </dgm:pt>
    <dgm:pt modelId="{15556C95-9EE9-49E6-A28D-877D72E10BAB}" type="sibTrans" cxnId="{B59160F8-E4D0-464C-978F-04FDA274E40D}">
      <dgm:prSet/>
      <dgm:spPr/>
      <dgm:t>
        <a:bodyPr/>
        <a:lstStyle/>
        <a:p>
          <a:endParaRPr lang="en-US"/>
        </a:p>
      </dgm:t>
    </dgm:pt>
    <dgm:pt modelId="{98E06C7B-93F8-4F1B-89A2-F3DFA1C2D936}" type="parTrans" cxnId="{D5D71C47-9674-4D29-B7DF-9BA8E9FFBB0B}">
      <dgm:prSet/>
      <dgm:spPr/>
      <dgm:t>
        <a:bodyPr/>
        <a:lstStyle/>
        <a:p>
          <a:endParaRPr lang="en-US"/>
        </a:p>
      </dgm:t>
    </dgm:pt>
    <dgm:pt modelId="{B5F52B81-7B5A-4C6D-B1FA-9D1121F78F3F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smtClean="0"/>
            <a:t>Cross-Reference Listings</a:t>
          </a:r>
          <a:endParaRPr lang="en-US" sz="2000"/>
        </a:p>
      </dgm:t>
    </dgm:pt>
    <dgm:pt modelId="{3FC64694-CE7D-4190-A57C-83C4026B90DB}" type="sibTrans" cxnId="{D5D71C47-9674-4D29-B7DF-9BA8E9FFBB0B}">
      <dgm:prSet/>
      <dgm:spPr/>
      <dgm:t>
        <a:bodyPr/>
        <a:lstStyle/>
        <a:p>
          <a:endParaRPr lang="en-US"/>
        </a:p>
      </dgm:t>
    </dgm:pt>
    <dgm:pt modelId="{E0BF1F86-BC2C-419B-AE07-F52EDF95C537}" type="sibTrans" cxnId="{19E3D086-CB61-49C3-B216-145237A542A1}">
      <dgm:prSet/>
      <dgm:spPr/>
      <dgm:t>
        <a:bodyPr/>
        <a:lstStyle/>
        <a:p>
          <a:endParaRPr lang="en-US"/>
        </a:p>
      </dgm:t>
    </dgm:pt>
    <dgm:pt modelId="{D333B383-1587-4ED5-95D5-8887BB45A595}" type="parTrans" cxnId="{43C75468-9D0C-4A13-85DC-1B1E687F1FAC}">
      <dgm:prSet/>
      <dgm:spPr/>
      <dgm:t>
        <a:bodyPr/>
        <a:lstStyle/>
        <a:p>
          <a:endParaRPr lang="en-US"/>
        </a:p>
      </dgm:t>
    </dgm:pt>
    <dgm:pt modelId="{AEDC10E3-3AF4-4B7C-8334-8AEF624CEDA0}">
      <dgm:prSet phldrT="[Text]" custT="1"/>
      <dgm:spPr/>
      <dgm:t>
        <a:bodyPr/>
        <a:lstStyle/>
        <a:p>
          <a:r>
            <a:rPr lang="en-US" sz="2200" smtClean="0"/>
            <a:t>Testing</a:t>
          </a:r>
          <a:endParaRPr lang="en-US" sz="2200"/>
        </a:p>
      </dgm:t>
    </dgm:pt>
    <dgm:pt modelId="{45F99A80-C852-4F6D-8B1C-AB857D0F8981}" type="parTrans" cxnId="{D25DAFCF-430A-45BB-8547-33B9E7B49629}">
      <dgm:prSet/>
      <dgm:spPr/>
      <dgm:t>
        <a:bodyPr/>
        <a:lstStyle/>
        <a:p>
          <a:endParaRPr lang="en-US"/>
        </a:p>
      </dgm:t>
    </dgm:pt>
    <dgm:pt modelId="{82932FE6-726F-4D7C-A1D0-BC4FCDA84B43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smtClean="0"/>
            <a:t>Test Data</a:t>
          </a:r>
          <a:endParaRPr lang="en-US" sz="2000"/>
        </a:p>
      </dgm:t>
    </dgm:pt>
    <dgm:pt modelId="{5FC62854-AE93-44AE-8277-83EC6C1B80E9}" type="sibTrans" cxnId="{D25DAFCF-430A-45BB-8547-33B9E7B49629}">
      <dgm:prSet/>
      <dgm:spPr/>
      <dgm:t>
        <a:bodyPr/>
        <a:lstStyle/>
        <a:p>
          <a:endParaRPr lang="en-US"/>
        </a:p>
      </dgm:t>
    </dgm:pt>
    <dgm:pt modelId="{0C6B99FE-BD26-466A-9DF9-42EDD39E0ED4}" type="parTrans" cxnId="{7C94A1C4-AA8E-4091-95CB-441AAB38EC27}">
      <dgm:prSet/>
      <dgm:spPr/>
      <dgm:t>
        <a:bodyPr/>
        <a:lstStyle/>
        <a:p>
          <a:endParaRPr lang="en-US"/>
        </a:p>
      </dgm:t>
    </dgm:pt>
    <dgm:pt modelId="{B8D5A02F-E30B-44F5-8B2E-2537B3327A5D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smtClean="0"/>
            <a:t>Test Results</a:t>
          </a:r>
          <a:endParaRPr lang="en-US" sz="2000"/>
        </a:p>
      </dgm:t>
    </dgm:pt>
    <dgm:pt modelId="{F2221CD2-3E4D-459A-83D0-B3FAE480FE4D}" type="sibTrans" cxnId="{7C94A1C4-AA8E-4091-95CB-441AAB38EC27}">
      <dgm:prSet/>
      <dgm:spPr/>
      <dgm:t>
        <a:bodyPr/>
        <a:lstStyle/>
        <a:p>
          <a:endParaRPr lang="en-US"/>
        </a:p>
      </dgm:t>
    </dgm:pt>
    <dgm:pt modelId="{50E8878A-0A6C-44B1-89F4-C51B54316E33}" type="sibTrans" cxnId="{43C75468-9D0C-4A13-85DC-1B1E687F1FAC}">
      <dgm:prSet/>
      <dgm:spPr/>
      <dgm:t>
        <a:bodyPr/>
        <a:lstStyle/>
        <a:p>
          <a:endParaRPr lang="en-US"/>
        </a:p>
      </dgm:t>
    </dgm:pt>
    <dgm:pt modelId="{3BAF019C-F1BD-4D04-8537-8D584A416419}" type="sibTrans" cxnId="{765830DD-B9E8-4A6F-A58D-F49200AE71CE}">
      <dgm:prSet/>
      <dgm:spPr/>
      <dgm:t>
        <a:bodyPr/>
        <a:lstStyle/>
        <a:p>
          <a:endParaRPr lang="en-US"/>
        </a:p>
      </dgm:t>
    </dgm:pt>
    <dgm:pt modelId="{E09E1219-5A01-4E79-A46A-88B495E29815}" type="pres">
      <dgm:prSet presAssocID="{5A94DA35-EC2E-4A16-A653-7503CCE1136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0F7552-B273-4D7C-BA4D-DAED017715BB}" type="pres">
      <dgm:prSet presAssocID="{AA203A0D-79F9-46D7-8B89-E0B8D5E4B301}" presName="root1" presStyleCnt="0"/>
      <dgm:spPr/>
      <dgm:t>
        <a:bodyPr/>
        <a:lstStyle/>
        <a:p>
          <a:endParaRPr lang="en-US"/>
        </a:p>
      </dgm:t>
    </dgm:pt>
    <dgm:pt modelId="{92F1A21F-E9D8-452E-A917-FDE302B8335A}" type="pres">
      <dgm:prSet presAssocID="{AA203A0D-79F9-46D7-8B89-E0B8D5E4B301}" presName="LevelOneTextNode" presStyleLbl="node0" presStyleIdx="0" presStyleCnt="1" custScaleX="18893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C3F609-4E72-4F87-AF18-9FC7F12F5130}" type="pres">
      <dgm:prSet presAssocID="{AA203A0D-79F9-46D7-8B89-E0B8D5E4B301}" presName="level2hierChild" presStyleCnt="0"/>
      <dgm:spPr/>
      <dgm:t>
        <a:bodyPr/>
        <a:lstStyle/>
        <a:p>
          <a:endParaRPr lang="en-US"/>
        </a:p>
      </dgm:t>
    </dgm:pt>
    <dgm:pt modelId="{1D46615F-8336-4764-9217-2242A6AF8B34}" type="pres">
      <dgm:prSet presAssocID="{B15C31F0-FAAC-4BE4-9758-F926A51687F5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9B76DBF7-2050-4A94-942A-667A8E9BC4CC}" type="pres">
      <dgm:prSet presAssocID="{B15C31F0-FAAC-4BE4-9758-F926A51687F5}" presName="connTx" presStyleLbl="parChTrans1D2" presStyleIdx="0" presStyleCnt="4"/>
      <dgm:spPr/>
      <dgm:t>
        <a:bodyPr/>
        <a:lstStyle/>
        <a:p>
          <a:endParaRPr lang="en-US"/>
        </a:p>
      </dgm:t>
    </dgm:pt>
    <dgm:pt modelId="{0D711B82-99A9-4E65-A8B6-5E07F6EA4E68}" type="pres">
      <dgm:prSet presAssocID="{EC0BF0FB-6DE6-433E-9B91-703679CAD800}" presName="root2" presStyleCnt="0"/>
      <dgm:spPr/>
      <dgm:t>
        <a:bodyPr/>
        <a:lstStyle/>
        <a:p>
          <a:endParaRPr lang="en-US"/>
        </a:p>
      </dgm:t>
    </dgm:pt>
    <dgm:pt modelId="{F8653A1E-EBEB-4AC4-B264-0730BF0C944F}" type="pres">
      <dgm:prSet presAssocID="{EC0BF0FB-6DE6-433E-9B91-703679CAD800}" presName="LevelTwoTextNode" presStyleLbl="node2" presStyleIdx="0" presStyleCnt="4" custScaleX="123590" custScaleY="1832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E221052-6EB3-47B5-8764-BB49E1CFBC23}" type="pres">
      <dgm:prSet presAssocID="{EC0BF0FB-6DE6-433E-9B91-703679CAD800}" presName="level3hierChild" presStyleCnt="0"/>
      <dgm:spPr/>
      <dgm:t>
        <a:bodyPr/>
        <a:lstStyle/>
        <a:p>
          <a:endParaRPr lang="en-US"/>
        </a:p>
      </dgm:t>
    </dgm:pt>
    <dgm:pt modelId="{E01F3424-FCDC-4A75-A68C-4166DDF3FC92}" type="pres">
      <dgm:prSet presAssocID="{C028BC94-1502-4E60-8EA7-CAE9EF5D601D}" presName="conn2-1" presStyleLbl="parChTrans1D3" presStyleIdx="0" presStyleCnt="9"/>
      <dgm:spPr/>
      <dgm:t>
        <a:bodyPr/>
        <a:lstStyle/>
        <a:p>
          <a:endParaRPr lang="en-US"/>
        </a:p>
      </dgm:t>
    </dgm:pt>
    <dgm:pt modelId="{D3221FEE-A51F-4C7D-8C59-EF026A4B8410}" type="pres">
      <dgm:prSet presAssocID="{C028BC94-1502-4E60-8EA7-CAE9EF5D601D}" presName="connTx" presStyleLbl="parChTrans1D3" presStyleIdx="0" presStyleCnt="9"/>
      <dgm:spPr/>
      <dgm:t>
        <a:bodyPr/>
        <a:lstStyle/>
        <a:p>
          <a:endParaRPr lang="en-US"/>
        </a:p>
      </dgm:t>
    </dgm:pt>
    <dgm:pt modelId="{88391102-3D07-4986-A288-F16EEA19BBD7}" type="pres">
      <dgm:prSet presAssocID="{C2AEC7F8-E9DE-4621-97D5-861CADB1630C}" presName="root2" presStyleCnt="0"/>
      <dgm:spPr/>
      <dgm:t>
        <a:bodyPr/>
        <a:lstStyle/>
        <a:p>
          <a:endParaRPr lang="en-US"/>
        </a:p>
      </dgm:t>
    </dgm:pt>
    <dgm:pt modelId="{B5486934-B287-42A2-90A4-ABF60FE364ED}" type="pres">
      <dgm:prSet presAssocID="{C2AEC7F8-E9DE-4621-97D5-861CADB1630C}" presName="LevelTwoTextNode" presStyleLbl="node3" presStyleIdx="0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BE0EC0-E413-46BC-B755-064B3E1C063A}" type="pres">
      <dgm:prSet presAssocID="{C2AEC7F8-E9DE-4621-97D5-861CADB1630C}" presName="level3hierChild" presStyleCnt="0"/>
      <dgm:spPr/>
      <dgm:t>
        <a:bodyPr/>
        <a:lstStyle/>
        <a:p>
          <a:endParaRPr lang="en-US"/>
        </a:p>
      </dgm:t>
    </dgm:pt>
    <dgm:pt modelId="{2937F07C-F4F4-4F21-8C04-FBCD0E1589D8}" type="pres">
      <dgm:prSet presAssocID="{D3241A1A-891B-447F-905A-B67CA10C9343}" presName="conn2-1" presStyleLbl="parChTrans1D3" presStyleIdx="1" presStyleCnt="9"/>
      <dgm:spPr/>
      <dgm:t>
        <a:bodyPr/>
        <a:lstStyle/>
        <a:p>
          <a:endParaRPr lang="en-US"/>
        </a:p>
      </dgm:t>
    </dgm:pt>
    <dgm:pt modelId="{F7E1D088-0A4F-423B-916E-BBFAEB4B137A}" type="pres">
      <dgm:prSet presAssocID="{D3241A1A-891B-447F-905A-B67CA10C9343}" presName="connTx" presStyleLbl="parChTrans1D3" presStyleIdx="1" presStyleCnt="9"/>
      <dgm:spPr/>
      <dgm:t>
        <a:bodyPr/>
        <a:lstStyle/>
        <a:p>
          <a:endParaRPr lang="en-US"/>
        </a:p>
      </dgm:t>
    </dgm:pt>
    <dgm:pt modelId="{D4766979-63F8-4DE0-BCBA-F2D46563F015}" type="pres">
      <dgm:prSet presAssocID="{7253017E-E4FF-49C9-B1CC-32FDA27F9855}" presName="root2" presStyleCnt="0"/>
      <dgm:spPr/>
      <dgm:t>
        <a:bodyPr/>
        <a:lstStyle/>
        <a:p>
          <a:endParaRPr lang="en-US"/>
        </a:p>
      </dgm:t>
    </dgm:pt>
    <dgm:pt modelId="{2944DF86-AF8E-4F3E-BADB-FC861DE0BA5E}" type="pres">
      <dgm:prSet presAssocID="{7253017E-E4FF-49C9-B1CC-32FDA27F9855}" presName="LevelTwoTextNode" presStyleLbl="node3" presStyleIdx="1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9FBB95-CC35-4304-8770-FC6195F8D448}" type="pres">
      <dgm:prSet presAssocID="{7253017E-E4FF-49C9-B1CC-32FDA27F9855}" presName="level3hierChild" presStyleCnt="0"/>
      <dgm:spPr/>
      <dgm:t>
        <a:bodyPr/>
        <a:lstStyle/>
        <a:p>
          <a:endParaRPr lang="en-US"/>
        </a:p>
      </dgm:t>
    </dgm:pt>
    <dgm:pt modelId="{8E392C3E-D7AD-4E8E-8A17-2BCCA5E27054}" type="pres">
      <dgm:prSet presAssocID="{6A086791-F5FE-45D4-A0F2-0E71BF4700C5}" presName="conn2-1" presStyleLbl="parChTrans1D3" presStyleIdx="2" presStyleCnt="9"/>
      <dgm:spPr/>
      <dgm:t>
        <a:bodyPr/>
        <a:lstStyle/>
        <a:p>
          <a:endParaRPr lang="en-US"/>
        </a:p>
      </dgm:t>
    </dgm:pt>
    <dgm:pt modelId="{EAB0BF07-F873-42A8-8658-EB283CABC7C7}" type="pres">
      <dgm:prSet presAssocID="{6A086791-F5FE-45D4-A0F2-0E71BF4700C5}" presName="connTx" presStyleLbl="parChTrans1D3" presStyleIdx="2" presStyleCnt="9"/>
      <dgm:spPr/>
      <dgm:t>
        <a:bodyPr/>
        <a:lstStyle/>
        <a:p>
          <a:endParaRPr lang="en-US"/>
        </a:p>
      </dgm:t>
    </dgm:pt>
    <dgm:pt modelId="{78CD1CBD-D266-4B1E-A32B-74C01FB23593}" type="pres">
      <dgm:prSet presAssocID="{69C49BF9-696F-415A-808B-D752CF6841A4}" presName="root2" presStyleCnt="0"/>
      <dgm:spPr/>
      <dgm:t>
        <a:bodyPr/>
        <a:lstStyle/>
        <a:p>
          <a:endParaRPr lang="en-US"/>
        </a:p>
      </dgm:t>
    </dgm:pt>
    <dgm:pt modelId="{628A0B93-3C58-4547-A555-E834106C2E9D}" type="pres">
      <dgm:prSet presAssocID="{69C49BF9-696F-415A-808B-D752CF6841A4}" presName="LevelTwoTextNode" presStyleLbl="node3" presStyleIdx="2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C2FB96-E63B-4191-B1A1-699AF47375A7}" type="pres">
      <dgm:prSet presAssocID="{69C49BF9-696F-415A-808B-D752CF6841A4}" presName="level3hierChild" presStyleCnt="0"/>
      <dgm:spPr/>
      <dgm:t>
        <a:bodyPr/>
        <a:lstStyle/>
        <a:p>
          <a:endParaRPr lang="en-US"/>
        </a:p>
      </dgm:t>
    </dgm:pt>
    <dgm:pt modelId="{4B883A00-6462-42C3-B779-DC428D173A1E}" type="pres">
      <dgm:prSet presAssocID="{10F280D0-E263-45C1-8258-9ACF1489B0ED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C133E63E-34D6-43CB-AB35-07C68320611C}" type="pres">
      <dgm:prSet presAssocID="{10F280D0-E263-45C1-8258-9ACF1489B0E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133DFC78-A5C7-40F5-839A-39F69D588C5F}" type="pres">
      <dgm:prSet presAssocID="{8E51BB74-092A-4DC1-BC8C-ABF02754D4A5}" presName="root2" presStyleCnt="0"/>
      <dgm:spPr/>
      <dgm:t>
        <a:bodyPr/>
        <a:lstStyle/>
        <a:p>
          <a:endParaRPr lang="en-US"/>
        </a:p>
      </dgm:t>
    </dgm:pt>
    <dgm:pt modelId="{F4E74507-74B1-4817-A2D1-8BFF09BCADF2}" type="pres">
      <dgm:prSet presAssocID="{8E51BB74-092A-4DC1-BC8C-ABF02754D4A5}" presName="LevelTwoTextNode" presStyleLbl="node2" presStyleIdx="1" presStyleCnt="4" custScaleX="1202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AC96425-C92D-4A15-8B79-7890B7AA05F8}" type="pres">
      <dgm:prSet presAssocID="{8E51BB74-092A-4DC1-BC8C-ABF02754D4A5}" presName="level3hierChild" presStyleCnt="0"/>
      <dgm:spPr/>
      <dgm:t>
        <a:bodyPr/>
        <a:lstStyle/>
        <a:p>
          <a:endParaRPr lang="en-US"/>
        </a:p>
      </dgm:t>
    </dgm:pt>
    <dgm:pt modelId="{E687E57B-66CE-4984-A720-26747A8B0864}" type="pres">
      <dgm:prSet presAssocID="{5DD46EA6-506D-480D-A9E5-4D58251BE008}" presName="conn2-1" presStyleLbl="parChTrans1D3" presStyleIdx="3" presStyleCnt="9"/>
      <dgm:spPr/>
      <dgm:t>
        <a:bodyPr/>
        <a:lstStyle/>
        <a:p>
          <a:endParaRPr lang="en-US"/>
        </a:p>
      </dgm:t>
    </dgm:pt>
    <dgm:pt modelId="{0A5A6F2D-CAFE-457F-9DF1-47BDA2189A0A}" type="pres">
      <dgm:prSet presAssocID="{5DD46EA6-506D-480D-A9E5-4D58251BE008}" presName="connTx" presStyleLbl="parChTrans1D3" presStyleIdx="3" presStyleCnt="9"/>
      <dgm:spPr/>
      <dgm:t>
        <a:bodyPr/>
        <a:lstStyle/>
        <a:p>
          <a:endParaRPr lang="en-US"/>
        </a:p>
      </dgm:t>
    </dgm:pt>
    <dgm:pt modelId="{1B9DD3DF-C278-449C-843B-0C49DA3A34E6}" type="pres">
      <dgm:prSet presAssocID="{E96EF4F9-71AF-47BF-A24B-FFA309CC176A}" presName="root2" presStyleCnt="0"/>
      <dgm:spPr/>
      <dgm:t>
        <a:bodyPr/>
        <a:lstStyle/>
        <a:p>
          <a:endParaRPr lang="en-US"/>
        </a:p>
      </dgm:t>
    </dgm:pt>
    <dgm:pt modelId="{7DE10E95-FBC8-4636-8419-E6C557AE7AC2}" type="pres">
      <dgm:prSet presAssocID="{E96EF4F9-71AF-47BF-A24B-FFA309CC176A}" presName="LevelTwoTextNode" presStyleLbl="node3" presStyleIdx="3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9D55DC6-44F1-48CA-A326-22507F22E5EE}" type="pres">
      <dgm:prSet presAssocID="{E96EF4F9-71AF-47BF-A24B-FFA309CC176A}" presName="level3hierChild" presStyleCnt="0"/>
      <dgm:spPr/>
      <dgm:t>
        <a:bodyPr/>
        <a:lstStyle/>
        <a:p>
          <a:endParaRPr lang="en-US"/>
        </a:p>
      </dgm:t>
    </dgm:pt>
    <dgm:pt modelId="{6E23B5E6-76E3-4316-8321-0587532B0224}" type="pres">
      <dgm:prSet presAssocID="{5265802D-60FA-4D1E-9470-817CC24438E6}" presName="conn2-1" presStyleLbl="parChTrans1D3" presStyleIdx="4" presStyleCnt="9"/>
      <dgm:spPr/>
      <dgm:t>
        <a:bodyPr/>
        <a:lstStyle/>
        <a:p>
          <a:endParaRPr lang="en-US"/>
        </a:p>
      </dgm:t>
    </dgm:pt>
    <dgm:pt modelId="{2F93F870-B7ED-409C-B5DA-397B6F687689}" type="pres">
      <dgm:prSet presAssocID="{5265802D-60FA-4D1E-9470-817CC24438E6}" presName="connTx" presStyleLbl="parChTrans1D3" presStyleIdx="4" presStyleCnt="9"/>
      <dgm:spPr/>
      <dgm:t>
        <a:bodyPr/>
        <a:lstStyle/>
        <a:p>
          <a:endParaRPr lang="en-US"/>
        </a:p>
      </dgm:t>
    </dgm:pt>
    <dgm:pt modelId="{532048DA-2E6A-42A2-BF60-26D0DAB151AA}" type="pres">
      <dgm:prSet presAssocID="{06CE1463-9DF9-4C80-8A69-86A04756A410}" presName="root2" presStyleCnt="0"/>
      <dgm:spPr/>
      <dgm:t>
        <a:bodyPr/>
        <a:lstStyle/>
        <a:p>
          <a:endParaRPr lang="en-US"/>
        </a:p>
      </dgm:t>
    </dgm:pt>
    <dgm:pt modelId="{C0AF9243-3C60-4855-A0E3-746DF5DE5E3E}" type="pres">
      <dgm:prSet presAssocID="{06CE1463-9DF9-4C80-8A69-86A04756A410}" presName="LevelTwoTextNode" presStyleLbl="node3" presStyleIdx="4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89F7A7-693E-4765-A9CE-DC749322465C}" type="pres">
      <dgm:prSet presAssocID="{06CE1463-9DF9-4C80-8A69-86A04756A410}" presName="level3hierChild" presStyleCnt="0"/>
      <dgm:spPr/>
      <dgm:t>
        <a:bodyPr/>
        <a:lstStyle/>
        <a:p>
          <a:endParaRPr lang="en-US"/>
        </a:p>
      </dgm:t>
    </dgm:pt>
    <dgm:pt modelId="{9D7FF79A-6D8A-4859-8B54-BF4964930C0F}" type="pres">
      <dgm:prSet presAssocID="{E7787702-1D0A-45EB-B8A3-FF8D31EB4D4F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A8132E2D-C393-4DC1-AB1D-FD1386271A65}" type="pres">
      <dgm:prSet presAssocID="{E7787702-1D0A-45EB-B8A3-FF8D31EB4D4F}" presName="connTx" presStyleLbl="parChTrans1D2" presStyleIdx="2" presStyleCnt="4"/>
      <dgm:spPr/>
      <dgm:t>
        <a:bodyPr/>
        <a:lstStyle/>
        <a:p>
          <a:endParaRPr lang="en-US"/>
        </a:p>
      </dgm:t>
    </dgm:pt>
    <dgm:pt modelId="{0C732E89-C71D-4EC9-9022-F8C1DCFB00E2}" type="pres">
      <dgm:prSet presAssocID="{ED687432-EB76-4F5E-8122-BE09D6BFBB6C}" presName="root2" presStyleCnt="0"/>
      <dgm:spPr/>
      <dgm:t>
        <a:bodyPr/>
        <a:lstStyle/>
        <a:p>
          <a:endParaRPr lang="en-US"/>
        </a:p>
      </dgm:t>
    </dgm:pt>
    <dgm:pt modelId="{E9B0F345-1C8E-48AB-8C43-52B8E9FA6629}" type="pres">
      <dgm:prSet presAssocID="{ED687432-EB76-4F5E-8122-BE09D6BFBB6C}" presName="LevelTwoTextNode" presStyleLbl="node2" presStyleIdx="2" presStyleCnt="4" custScaleX="1225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B63BF8-C3B4-44F4-A6E0-D4CCC51E42C5}" type="pres">
      <dgm:prSet presAssocID="{ED687432-EB76-4F5E-8122-BE09D6BFBB6C}" presName="level3hierChild" presStyleCnt="0"/>
      <dgm:spPr/>
      <dgm:t>
        <a:bodyPr/>
        <a:lstStyle/>
        <a:p>
          <a:endParaRPr lang="en-US"/>
        </a:p>
      </dgm:t>
    </dgm:pt>
    <dgm:pt modelId="{4FADDC93-8863-4CF2-91B1-87B0069CD627}" type="pres">
      <dgm:prSet presAssocID="{75AE213E-E4AD-4678-A243-F5CDA8440E6C}" presName="conn2-1" presStyleLbl="parChTrans1D3" presStyleIdx="5" presStyleCnt="9"/>
      <dgm:spPr/>
      <dgm:t>
        <a:bodyPr/>
        <a:lstStyle/>
        <a:p>
          <a:endParaRPr lang="en-US"/>
        </a:p>
      </dgm:t>
    </dgm:pt>
    <dgm:pt modelId="{5ED9C8ED-6ECD-4BB5-87F7-65C5DEC8C21B}" type="pres">
      <dgm:prSet presAssocID="{75AE213E-E4AD-4678-A243-F5CDA8440E6C}" presName="connTx" presStyleLbl="parChTrans1D3" presStyleIdx="5" presStyleCnt="9"/>
      <dgm:spPr/>
      <dgm:t>
        <a:bodyPr/>
        <a:lstStyle/>
        <a:p>
          <a:endParaRPr lang="en-US"/>
        </a:p>
      </dgm:t>
    </dgm:pt>
    <dgm:pt modelId="{79C9C68D-15AF-4A1F-8A5B-CD9D6D55B311}" type="pres">
      <dgm:prSet presAssocID="{DEDFBCC3-3A9D-4F3F-98C8-1883605F6C09}" presName="root2" presStyleCnt="0"/>
      <dgm:spPr/>
      <dgm:t>
        <a:bodyPr/>
        <a:lstStyle/>
        <a:p>
          <a:endParaRPr lang="en-US"/>
        </a:p>
      </dgm:t>
    </dgm:pt>
    <dgm:pt modelId="{00C6C5AD-6C19-401A-A74F-37AD50FE8B9C}" type="pres">
      <dgm:prSet presAssocID="{DEDFBCC3-3A9D-4F3F-98C8-1883605F6C09}" presName="LevelTwoTextNode" presStyleLbl="node3" presStyleIdx="5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208C35B-530A-4C30-8A3D-95CB69845F8A}" type="pres">
      <dgm:prSet presAssocID="{DEDFBCC3-3A9D-4F3F-98C8-1883605F6C09}" presName="level3hierChild" presStyleCnt="0"/>
      <dgm:spPr/>
      <dgm:t>
        <a:bodyPr/>
        <a:lstStyle/>
        <a:p>
          <a:endParaRPr lang="en-US"/>
        </a:p>
      </dgm:t>
    </dgm:pt>
    <dgm:pt modelId="{150F2135-7294-4D6C-A8C4-35B92F12008D}" type="pres">
      <dgm:prSet presAssocID="{98E06C7B-93F8-4F1B-89A2-F3DFA1C2D936}" presName="conn2-1" presStyleLbl="parChTrans1D3" presStyleIdx="6" presStyleCnt="9"/>
      <dgm:spPr/>
      <dgm:t>
        <a:bodyPr/>
        <a:lstStyle/>
        <a:p>
          <a:endParaRPr lang="en-US"/>
        </a:p>
      </dgm:t>
    </dgm:pt>
    <dgm:pt modelId="{B52F79F5-A44E-4EE0-895A-03ADC9720AF5}" type="pres">
      <dgm:prSet presAssocID="{98E06C7B-93F8-4F1B-89A2-F3DFA1C2D936}" presName="connTx" presStyleLbl="parChTrans1D3" presStyleIdx="6" presStyleCnt="9"/>
      <dgm:spPr/>
      <dgm:t>
        <a:bodyPr/>
        <a:lstStyle/>
        <a:p>
          <a:endParaRPr lang="en-US"/>
        </a:p>
      </dgm:t>
    </dgm:pt>
    <dgm:pt modelId="{DFFB74E1-66A8-47BD-947A-C309D8ACE66A}" type="pres">
      <dgm:prSet presAssocID="{B5F52B81-7B5A-4C6D-B1FA-9D1121F78F3F}" presName="root2" presStyleCnt="0"/>
      <dgm:spPr/>
      <dgm:t>
        <a:bodyPr/>
        <a:lstStyle/>
        <a:p>
          <a:endParaRPr lang="en-US"/>
        </a:p>
      </dgm:t>
    </dgm:pt>
    <dgm:pt modelId="{25D51DEB-94EC-435A-A737-1269B4C4AB33}" type="pres">
      <dgm:prSet presAssocID="{B5F52B81-7B5A-4C6D-B1FA-9D1121F78F3F}" presName="LevelTwoTextNode" presStyleLbl="node3" presStyleIdx="6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524ECC-C038-490C-AA64-926B76280688}" type="pres">
      <dgm:prSet presAssocID="{B5F52B81-7B5A-4C6D-B1FA-9D1121F78F3F}" presName="level3hierChild" presStyleCnt="0"/>
      <dgm:spPr/>
      <dgm:t>
        <a:bodyPr/>
        <a:lstStyle/>
        <a:p>
          <a:endParaRPr lang="en-US"/>
        </a:p>
      </dgm:t>
    </dgm:pt>
    <dgm:pt modelId="{B22FE9BF-B7C4-4430-9897-DC1FFE235DA7}" type="pres">
      <dgm:prSet presAssocID="{D333B383-1587-4ED5-95D5-8887BB45A595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4E9516A9-94EB-4B62-A7DE-28E2EE83E1EE}" type="pres">
      <dgm:prSet presAssocID="{D333B383-1587-4ED5-95D5-8887BB45A595}" presName="connTx" presStyleLbl="parChTrans1D2" presStyleIdx="3" presStyleCnt="4"/>
      <dgm:spPr/>
      <dgm:t>
        <a:bodyPr/>
        <a:lstStyle/>
        <a:p>
          <a:endParaRPr lang="en-US"/>
        </a:p>
      </dgm:t>
    </dgm:pt>
    <dgm:pt modelId="{0EFFFD7B-C444-47B5-A2B2-826E9B916D18}" type="pres">
      <dgm:prSet presAssocID="{AEDC10E3-3AF4-4B7C-8334-8AEF624CEDA0}" presName="root2" presStyleCnt="0"/>
      <dgm:spPr/>
      <dgm:t>
        <a:bodyPr/>
        <a:lstStyle/>
        <a:p>
          <a:endParaRPr lang="en-US"/>
        </a:p>
      </dgm:t>
    </dgm:pt>
    <dgm:pt modelId="{5157F57A-99A6-411A-A4BA-6253CC311305}" type="pres">
      <dgm:prSet presAssocID="{AEDC10E3-3AF4-4B7C-8334-8AEF624CEDA0}" presName="LevelTwoTextNode" presStyleLbl="node2" presStyleIdx="3" presStyleCnt="4" custScaleX="1241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BE80E0-44B2-42CD-ACA8-C172695D032F}" type="pres">
      <dgm:prSet presAssocID="{AEDC10E3-3AF4-4B7C-8334-8AEF624CEDA0}" presName="level3hierChild" presStyleCnt="0"/>
      <dgm:spPr/>
      <dgm:t>
        <a:bodyPr/>
        <a:lstStyle/>
        <a:p>
          <a:endParaRPr lang="en-US"/>
        </a:p>
      </dgm:t>
    </dgm:pt>
    <dgm:pt modelId="{EDAD2723-F2BB-48D3-823B-080561B01EC7}" type="pres">
      <dgm:prSet presAssocID="{45F99A80-C852-4F6D-8B1C-AB857D0F8981}" presName="conn2-1" presStyleLbl="parChTrans1D3" presStyleIdx="7" presStyleCnt="9"/>
      <dgm:spPr/>
      <dgm:t>
        <a:bodyPr/>
        <a:lstStyle/>
        <a:p>
          <a:endParaRPr lang="en-US"/>
        </a:p>
      </dgm:t>
    </dgm:pt>
    <dgm:pt modelId="{17AAA15D-337C-46BA-BA04-AE4C4E33355F}" type="pres">
      <dgm:prSet presAssocID="{45F99A80-C852-4F6D-8B1C-AB857D0F8981}" presName="connTx" presStyleLbl="parChTrans1D3" presStyleIdx="7" presStyleCnt="9"/>
      <dgm:spPr/>
      <dgm:t>
        <a:bodyPr/>
        <a:lstStyle/>
        <a:p>
          <a:endParaRPr lang="en-US"/>
        </a:p>
      </dgm:t>
    </dgm:pt>
    <dgm:pt modelId="{EE3444D9-5DB9-47E6-94B5-61A27934DE20}" type="pres">
      <dgm:prSet presAssocID="{82932FE6-726F-4D7C-A1D0-BC4FCDA84B43}" presName="root2" presStyleCnt="0"/>
      <dgm:spPr/>
      <dgm:t>
        <a:bodyPr/>
        <a:lstStyle/>
        <a:p>
          <a:endParaRPr lang="en-US"/>
        </a:p>
      </dgm:t>
    </dgm:pt>
    <dgm:pt modelId="{E13CEBCD-BD24-432E-AE93-811DECD004C9}" type="pres">
      <dgm:prSet presAssocID="{82932FE6-726F-4D7C-A1D0-BC4FCDA84B43}" presName="LevelTwoTextNode" presStyleLbl="node3" presStyleIdx="7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221D7F-38BC-4EED-B913-341BA8912D06}" type="pres">
      <dgm:prSet presAssocID="{82932FE6-726F-4D7C-A1D0-BC4FCDA84B43}" presName="level3hierChild" presStyleCnt="0"/>
      <dgm:spPr/>
      <dgm:t>
        <a:bodyPr/>
        <a:lstStyle/>
        <a:p>
          <a:endParaRPr lang="en-US"/>
        </a:p>
      </dgm:t>
    </dgm:pt>
    <dgm:pt modelId="{6CCE88F3-1D5D-4685-8C62-342BC44616DB}" type="pres">
      <dgm:prSet presAssocID="{0C6B99FE-BD26-466A-9DF9-42EDD39E0ED4}" presName="conn2-1" presStyleLbl="parChTrans1D3" presStyleIdx="8" presStyleCnt="9"/>
      <dgm:spPr/>
      <dgm:t>
        <a:bodyPr/>
        <a:lstStyle/>
        <a:p>
          <a:endParaRPr lang="en-US"/>
        </a:p>
      </dgm:t>
    </dgm:pt>
    <dgm:pt modelId="{4DD14604-4E00-4923-B16D-1D59A6D5ACB8}" type="pres">
      <dgm:prSet presAssocID="{0C6B99FE-BD26-466A-9DF9-42EDD39E0ED4}" presName="connTx" presStyleLbl="parChTrans1D3" presStyleIdx="8" presStyleCnt="9"/>
      <dgm:spPr/>
      <dgm:t>
        <a:bodyPr/>
        <a:lstStyle/>
        <a:p>
          <a:endParaRPr lang="en-US"/>
        </a:p>
      </dgm:t>
    </dgm:pt>
    <dgm:pt modelId="{B4FAA85F-A690-4700-8D7D-379B1ECD6F93}" type="pres">
      <dgm:prSet presAssocID="{B8D5A02F-E30B-44F5-8B2E-2537B3327A5D}" presName="root2" presStyleCnt="0"/>
      <dgm:spPr/>
      <dgm:t>
        <a:bodyPr/>
        <a:lstStyle/>
        <a:p>
          <a:endParaRPr lang="en-US"/>
        </a:p>
      </dgm:t>
    </dgm:pt>
    <dgm:pt modelId="{898D21F6-50AF-4D2C-8DF0-43FADF198C58}" type="pres">
      <dgm:prSet presAssocID="{B8D5A02F-E30B-44F5-8B2E-2537B3327A5D}" presName="LevelTwoTextNode" presStyleLbl="node3" presStyleIdx="8" presStyleCnt="9" custScaleX="19094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23A392-1C9B-4DE8-94BB-49C180DE8F38}" type="pres">
      <dgm:prSet presAssocID="{B8D5A02F-E30B-44F5-8B2E-2537B3327A5D}" presName="level3hierChild" presStyleCnt="0"/>
      <dgm:spPr/>
      <dgm:t>
        <a:bodyPr/>
        <a:lstStyle/>
        <a:p>
          <a:endParaRPr lang="en-US"/>
        </a:p>
      </dgm:t>
    </dgm:pt>
  </dgm:ptLst>
  <dgm:cxnLst>
    <dgm:cxn modelId="{D7C66E15-A9AF-4CC4-BB1F-4F4E528FAFE3}" type="presOf" srcId="{10F280D0-E263-45C1-8258-9ACF1489B0ED}" destId="{C133E63E-34D6-43CB-AB35-07C68320611C}" srcOrd="1" destOrd="0" presId="urn:microsoft.com/office/officeart/2008/layout/HorizontalMultiLevelHierarchy"/>
    <dgm:cxn modelId="{84886992-8863-41C0-9181-81053917CC0D}" type="presOf" srcId="{5265802D-60FA-4D1E-9470-817CC24438E6}" destId="{6E23B5E6-76E3-4316-8321-0587532B0224}" srcOrd="0" destOrd="0" presId="urn:microsoft.com/office/officeart/2008/layout/HorizontalMultiLevelHierarchy"/>
    <dgm:cxn modelId="{D6C72A10-B796-4835-87D9-B28D1DF820C0}" type="presOf" srcId="{C028BC94-1502-4E60-8EA7-CAE9EF5D601D}" destId="{E01F3424-FCDC-4A75-A68C-4166DDF3FC92}" srcOrd="0" destOrd="0" presId="urn:microsoft.com/office/officeart/2008/layout/HorizontalMultiLevelHierarchy"/>
    <dgm:cxn modelId="{F5D6DF36-9E12-4BBD-9CF4-EA0712A4F2DF}" srcId="{EC0BF0FB-6DE6-433E-9B91-703679CAD800}" destId="{C2AEC7F8-E9DE-4621-97D5-861CADB1630C}" srcOrd="0" destOrd="0" parTransId="{C028BC94-1502-4E60-8EA7-CAE9EF5D601D}" sibTransId="{926A10D4-0BC6-4B86-935B-EF347C185BEE}"/>
    <dgm:cxn modelId="{E3BF25D0-5D17-437E-83E8-7AF3F4042580}" type="presOf" srcId="{B15C31F0-FAAC-4BE4-9758-F926A51687F5}" destId="{9B76DBF7-2050-4A94-942A-667A8E9BC4CC}" srcOrd="1" destOrd="0" presId="urn:microsoft.com/office/officeart/2008/layout/HorizontalMultiLevelHierarchy"/>
    <dgm:cxn modelId="{765830DD-B9E8-4A6F-A58D-F49200AE71CE}" srcId="{5A94DA35-EC2E-4A16-A653-7503CCE1136C}" destId="{AA203A0D-79F9-46D7-8B89-E0B8D5E4B301}" srcOrd="0" destOrd="0" parTransId="{576D861C-D124-45A4-A15F-9F8FFB721B12}" sibTransId="{3BAF019C-F1BD-4D04-8537-8D584A416419}"/>
    <dgm:cxn modelId="{D3E9FDD0-4D4D-4440-90DD-93FADDC02A1D}" type="presOf" srcId="{AEDC10E3-3AF4-4B7C-8334-8AEF624CEDA0}" destId="{5157F57A-99A6-411A-A4BA-6253CC311305}" srcOrd="0" destOrd="0" presId="urn:microsoft.com/office/officeart/2008/layout/HorizontalMultiLevelHierarchy"/>
    <dgm:cxn modelId="{F91DE82F-A198-4912-A228-47CEA253BC31}" type="presOf" srcId="{45F99A80-C852-4F6D-8B1C-AB857D0F8981}" destId="{EDAD2723-F2BB-48D3-823B-080561B01EC7}" srcOrd="0" destOrd="0" presId="urn:microsoft.com/office/officeart/2008/layout/HorizontalMultiLevelHierarchy"/>
    <dgm:cxn modelId="{D5D71C47-9674-4D29-B7DF-9BA8E9FFBB0B}" srcId="{ED687432-EB76-4F5E-8122-BE09D6BFBB6C}" destId="{B5F52B81-7B5A-4C6D-B1FA-9D1121F78F3F}" srcOrd="1" destOrd="0" parTransId="{98E06C7B-93F8-4F1B-89A2-F3DFA1C2D936}" sibTransId="{3FC64694-CE7D-4190-A57C-83C4026B90DB}"/>
    <dgm:cxn modelId="{43C75468-9D0C-4A13-85DC-1B1E687F1FAC}" srcId="{AA203A0D-79F9-46D7-8B89-E0B8D5E4B301}" destId="{AEDC10E3-3AF4-4B7C-8334-8AEF624CEDA0}" srcOrd="3" destOrd="0" parTransId="{D333B383-1587-4ED5-95D5-8887BB45A595}" sibTransId="{50E8878A-0A6C-44B1-89F4-C51B54316E33}"/>
    <dgm:cxn modelId="{7202B88A-96AE-41C8-84E8-BADD8DCE7CD3}" type="presOf" srcId="{0C6B99FE-BD26-466A-9DF9-42EDD39E0ED4}" destId="{4DD14604-4E00-4923-B16D-1D59A6D5ACB8}" srcOrd="1" destOrd="0" presId="urn:microsoft.com/office/officeart/2008/layout/HorizontalMultiLevelHierarchy"/>
    <dgm:cxn modelId="{AF9165CE-D1BC-4237-A71C-BEC8BF97BCC9}" type="presOf" srcId="{6A086791-F5FE-45D4-A0F2-0E71BF4700C5}" destId="{EAB0BF07-F873-42A8-8658-EB283CABC7C7}" srcOrd="1" destOrd="0" presId="urn:microsoft.com/office/officeart/2008/layout/HorizontalMultiLevelHierarchy"/>
    <dgm:cxn modelId="{68EACDED-5BA6-4ECF-8D43-DA450BDE4EC1}" type="presOf" srcId="{B8D5A02F-E30B-44F5-8B2E-2537B3327A5D}" destId="{898D21F6-50AF-4D2C-8DF0-43FADF198C58}" srcOrd="0" destOrd="0" presId="urn:microsoft.com/office/officeart/2008/layout/HorizontalMultiLevelHierarchy"/>
    <dgm:cxn modelId="{119A5882-0529-43D7-9DC0-3FDFEFD08715}" srcId="{AA203A0D-79F9-46D7-8B89-E0B8D5E4B301}" destId="{8E51BB74-092A-4DC1-BC8C-ABF02754D4A5}" srcOrd="1" destOrd="0" parTransId="{10F280D0-E263-45C1-8258-9ACF1489B0ED}" sibTransId="{7A5B0FB1-AA5F-49D0-BED8-327F1A290D2E}"/>
    <dgm:cxn modelId="{8726500A-3676-4683-BC61-912A54C00759}" type="presOf" srcId="{AA203A0D-79F9-46D7-8B89-E0B8D5E4B301}" destId="{92F1A21F-E9D8-452E-A917-FDE302B8335A}" srcOrd="0" destOrd="0" presId="urn:microsoft.com/office/officeart/2008/layout/HorizontalMultiLevelHierarchy"/>
    <dgm:cxn modelId="{48C1DAFE-6716-4C4E-B7FB-FE6E4509D633}" type="presOf" srcId="{98E06C7B-93F8-4F1B-89A2-F3DFA1C2D936}" destId="{B52F79F5-A44E-4EE0-895A-03ADC9720AF5}" srcOrd="1" destOrd="0" presId="urn:microsoft.com/office/officeart/2008/layout/HorizontalMultiLevelHierarchy"/>
    <dgm:cxn modelId="{7EE03FB3-B62F-4298-A0BF-3563644884E6}" type="presOf" srcId="{D3241A1A-891B-447F-905A-B67CA10C9343}" destId="{F7E1D088-0A4F-423B-916E-BBFAEB4B137A}" srcOrd="1" destOrd="0" presId="urn:microsoft.com/office/officeart/2008/layout/HorizontalMultiLevelHierarchy"/>
    <dgm:cxn modelId="{4E3B15D8-6DD5-401A-B716-2C4A1552E610}" type="presOf" srcId="{B15C31F0-FAAC-4BE4-9758-F926A51687F5}" destId="{1D46615F-8336-4764-9217-2242A6AF8B34}" srcOrd="0" destOrd="0" presId="urn:microsoft.com/office/officeart/2008/layout/HorizontalMultiLevelHierarchy"/>
    <dgm:cxn modelId="{7C94A1C4-AA8E-4091-95CB-441AAB38EC27}" srcId="{AEDC10E3-3AF4-4B7C-8334-8AEF624CEDA0}" destId="{B8D5A02F-E30B-44F5-8B2E-2537B3327A5D}" srcOrd="1" destOrd="0" parTransId="{0C6B99FE-BD26-466A-9DF9-42EDD39E0ED4}" sibTransId="{F2221CD2-3E4D-459A-83D0-B3FAE480FE4D}"/>
    <dgm:cxn modelId="{99963A08-2EFE-41EE-BC63-AA6C0A20CB0A}" type="presOf" srcId="{75AE213E-E4AD-4678-A243-F5CDA8440E6C}" destId="{4FADDC93-8863-4CF2-91B1-87B0069CD627}" srcOrd="0" destOrd="0" presId="urn:microsoft.com/office/officeart/2008/layout/HorizontalMultiLevelHierarchy"/>
    <dgm:cxn modelId="{FDF459CD-2A38-4075-9F27-C9E05771EAD6}" type="presOf" srcId="{E96EF4F9-71AF-47BF-A24B-FFA309CC176A}" destId="{7DE10E95-FBC8-4636-8419-E6C557AE7AC2}" srcOrd="0" destOrd="0" presId="urn:microsoft.com/office/officeart/2008/layout/HorizontalMultiLevelHierarchy"/>
    <dgm:cxn modelId="{1F0CE148-9518-4328-AD90-DD210A826A9A}" type="presOf" srcId="{C2AEC7F8-E9DE-4621-97D5-861CADB1630C}" destId="{B5486934-B287-42A2-90A4-ABF60FE364ED}" srcOrd="0" destOrd="0" presId="urn:microsoft.com/office/officeart/2008/layout/HorizontalMultiLevelHierarchy"/>
    <dgm:cxn modelId="{2B0D6120-1082-43CE-97E3-5F64BB0B5783}" type="presOf" srcId="{5265802D-60FA-4D1E-9470-817CC24438E6}" destId="{2F93F870-B7ED-409C-B5DA-397B6F687689}" srcOrd="1" destOrd="0" presId="urn:microsoft.com/office/officeart/2008/layout/HorizontalMultiLevelHierarchy"/>
    <dgm:cxn modelId="{78B71E39-F491-40B8-8534-B225120D5225}" type="presOf" srcId="{10F280D0-E263-45C1-8258-9ACF1489B0ED}" destId="{4B883A00-6462-42C3-B779-DC428D173A1E}" srcOrd="0" destOrd="0" presId="urn:microsoft.com/office/officeart/2008/layout/HorizontalMultiLevelHierarchy"/>
    <dgm:cxn modelId="{95AE2819-8A05-43FD-ABFC-D85EE9602598}" type="presOf" srcId="{8E51BB74-092A-4DC1-BC8C-ABF02754D4A5}" destId="{F4E74507-74B1-4817-A2D1-8BFF09BCADF2}" srcOrd="0" destOrd="0" presId="urn:microsoft.com/office/officeart/2008/layout/HorizontalMultiLevelHierarchy"/>
    <dgm:cxn modelId="{F77F071A-4421-4FA8-B347-50DD41A55B80}" type="presOf" srcId="{69C49BF9-696F-415A-808B-D752CF6841A4}" destId="{628A0B93-3C58-4547-A555-E834106C2E9D}" srcOrd="0" destOrd="0" presId="urn:microsoft.com/office/officeart/2008/layout/HorizontalMultiLevelHierarchy"/>
    <dgm:cxn modelId="{DF15217D-40EC-493D-83D2-94D184EB466D}" srcId="{EC0BF0FB-6DE6-433E-9B91-703679CAD800}" destId="{69C49BF9-696F-415A-808B-D752CF6841A4}" srcOrd="2" destOrd="0" parTransId="{6A086791-F5FE-45D4-A0F2-0E71BF4700C5}" sibTransId="{1D8075CD-FE77-42DA-BC5B-C40247FFC99E}"/>
    <dgm:cxn modelId="{2CF090E0-9A3D-4FA0-B858-73B49B6F7204}" type="presOf" srcId="{6A086791-F5FE-45D4-A0F2-0E71BF4700C5}" destId="{8E392C3E-D7AD-4E8E-8A17-2BCCA5E27054}" srcOrd="0" destOrd="0" presId="urn:microsoft.com/office/officeart/2008/layout/HorizontalMultiLevelHierarchy"/>
    <dgm:cxn modelId="{F224C561-104F-4D19-9D81-22D611E1E9CF}" type="presOf" srcId="{EC0BF0FB-6DE6-433E-9B91-703679CAD800}" destId="{F8653A1E-EBEB-4AC4-B264-0730BF0C944F}" srcOrd="0" destOrd="0" presId="urn:microsoft.com/office/officeart/2008/layout/HorizontalMultiLevelHierarchy"/>
    <dgm:cxn modelId="{724F2CF5-CFC5-4D00-A968-04938FA9F79E}" type="presOf" srcId="{E7787702-1D0A-45EB-B8A3-FF8D31EB4D4F}" destId="{9D7FF79A-6D8A-4859-8B54-BF4964930C0F}" srcOrd="0" destOrd="0" presId="urn:microsoft.com/office/officeart/2008/layout/HorizontalMultiLevelHierarchy"/>
    <dgm:cxn modelId="{AA35699C-E388-4AB7-9526-0AFC6B4FE250}" type="presOf" srcId="{7253017E-E4FF-49C9-B1CC-32FDA27F9855}" destId="{2944DF86-AF8E-4F3E-BADB-FC861DE0BA5E}" srcOrd="0" destOrd="0" presId="urn:microsoft.com/office/officeart/2008/layout/HorizontalMultiLevelHierarchy"/>
    <dgm:cxn modelId="{8E9F6351-8C53-45A1-A713-0B1F18308AA9}" type="presOf" srcId="{D3241A1A-891B-447F-905A-B67CA10C9343}" destId="{2937F07C-F4F4-4F21-8C04-FBCD0E1589D8}" srcOrd="0" destOrd="0" presId="urn:microsoft.com/office/officeart/2008/layout/HorizontalMultiLevelHierarchy"/>
    <dgm:cxn modelId="{FC0829F1-A624-4788-913D-D7712819C8DA}" srcId="{EC0BF0FB-6DE6-433E-9B91-703679CAD800}" destId="{7253017E-E4FF-49C9-B1CC-32FDA27F9855}" srcOrd="1" destOrd="0" parTransId="{D3241A1A-891B-447F-905A-B67CA10C9343}" sibTransId="{0BBE1B05-5F35-4B84-B695-F74DB61ADAFB}"/>
    <dgm:cxn modelId="{19E3D086-CB61-49C3-B216-145237A542A1}" srcId="{AA203A0D-79F9-46D7-8B89-E0B8D5E4B301}" destId="{ED687432-EB76-4F5E-8122-BE09D6BFBB6C}" srcOrd="2" destOrd="0" parTransId="{E7787702-1D0A-45EB-B8A3-FF8D31EB4D4F}" sibTransId="{E0BF1F86-BC2C-419B-AE07-F52EDF95C537}"/>
    <dgm:cxn modelId="{DC805078-3EB0-4E99-9E11-54CF5325BF3B}" type="presOf" srcId="{98E06C7B-93F8-4F1B-89A2-F3DFA1C2D936}" destId="{150F2135-7294-4D6C-A8C4-35B92F12008D}" srcOrd="0" destOrd="0" presId="urn:microsoft.com/office/officeart/2008/layout/HorizontalMultiLevelHierarchy"/>
    <dgm:cxn modelId="{1F423FCE-CDED-4E30-A1C3-52C4A9557B28}" type="presOf" srcId="{45F99A80-C852-4F6D-8B1C-AB857D0F8981}" destId="{17AAA15D-337C-46BA-BA04-AE4C4E33355F}" srcOrd="1" destOrd="0" presId="urn:microsoft.com/office/officeart/2008/layout/HorizontalMultiLevelHierarchy"/>
    <dgm:cxn modelId="{8D4FDFE3-56A8-4D2B-A14D-0D23BD695718}" type="presOf" srcId="{5DD46EA6-506D-480D-A9E5-4D58251BE008}" destId="{0A5A6F2D-CAFE-457F-9DF1-47BDA2189A0A}" srcOrd="1" destOrd="0" presId="urn:microsoft.com/office/officeart/2008/layout/HorizontalMultiLevelHierarchy"/>
    <dgm:cxn modelId="{003ABA2A-457C-4327-8A71-C6135A45DB10}" srcId="{8E51BB74-092A-4DC1-BC8C-ABF02754D4A5}" destId="{06CE1463-9DF9-4C80-8A69-86A04756A410}" srcOrd="1" destOrd="0" parTransId="{5265802D-60FA-4D1E-9470-817CC24438E6}" sibTransId="{04C61341-1FF5-488B-BA5D-9DEF2D64BFDC}"/>
    <dgm:cxn modelId="{BCEC0929-C161-49F3-B554-2CB93A7F1178}" type="presOf" srcId="{0C6B99FE-BD26-466A-9DF9-42EDD39E0ED4}" destId="{6CCE88F3-1D5D-4685-8C62-342BC44616DB}" srcOrd="0" destOrd="0" presId="urn:microsoft.com/office/officeart/2008/layout/HorizontalMultiLevelHierarchy"/>
    <dgm:cxn modelId="{CFA39B33-94AD-4DDC-A5A5-F699B68D7FBD}" type="presOf" srcId="{06CE1463-9DF9-4C80-8A69-86A04756A410}" destId="{C0AF9243-3C60-4855-A0E3-746DF5DE5E3E}" srcOrd="0" destOrd="0" presId="urn:microsoft.com/office/officeart/2008/layout/HorizontalMultiLevelHierarchy"/>
    <dgm:cxn modelId="{42B9D1B0-7B4E-4F0F-B321-E72DBDDB9076}" type="presOf" srcId="{B5F52B81-7B5A-4C6D-B1FA-9D1121F78F3F}" destId="{25D51DEB-94EC-435A-A737-1269B4C4AB33}" srcOrd="0" destOrd="0" presId="urn:microsoft.com/office/officeart/2008/layout/HorizontalMultiLevelHierarchy"/>
    <dgm:cxn modelId="{852EC4BB-8708-4163-8BD0-F93D054CA4DA}" type="presOf" srcId="{C028BC94-1502-4E60-8EA7-CAE9EF5D601D}" destId="{D3221FEE-A51F-4C7D-8C59-EF026A4B8410}" srcOrd="1" destOrd="0" presId="urn:microsoft.com/office/officeart/2008/layout/HorizontalMultiLevelHierarchy"/>
    <dgm:cxn modelId="{A7EF1E70-3AE8-4E26-8EF5-E2AFF7566A0E}" type="presOf" srcId="{5A94DA35-EC2E-4A16-A653-7503CCE1136C}" destId="{E09E1219-5A01-4E79-A46A-88B495E29815}" srcOrd="0" destOrd="0" presId="urn:microsoft.com/office/officeart/2008/layout/HorizontalMultiLevelHierarchy"/>
    <dgm:cxn modelId="{95B250A2-BD11-427A-ACC4-3237884BDFB3}" type="presOf" srcId="{DEDFBCC3-3A9D-4F3F-98C8-1883605F6C09}" destId="{00C6C5AD-6C19-401A-A74F-37AD50FE8B9C}" srcOrd="0" destOrd="0" presId="urn:microsoft.com/office/officeart/2008/layout/HorizontalMultiLevelHierarchy"/>
    <dgm:cxn modelId="{D8A4FD43-4C7E-4599-B8B4-102D266DE18F}" type="presOf" srcId="{D333B383-1587-4ED5-95D5-8887BB45A595}" destId="{B22FE9BF-B7C4-4430-9897-DC1FFE235DA7}" srcOrd="0" destOrd="0" presId="urn:microsoft.com/office/officeart/2008/layout/HorizontalMultiLevelHierarchy"/>
    <dgm:cxn modelId="{5E52A4EE-F44D-4753-99D0-03DE773C21F5}" type="presOf" srcId="{82932FE6-726F-4D7C-A1D0-BC4FCDA84B43}" destId="{E13CEBCD-BD24-432E-AE93-811DECD004C9}" srcOrd="0" destOrd="0" presId="urn:microsoft.com/office/officeart/2008/layout/HorizontalMultiLevelHierarchy"/>
    <dgm:cxn modelId="{D25DAFCF-430A-45BB-8547-33B9E7B49629}" srcId="{AEDC10E3-3AF4-4B7C-8334-8AEF624CEDA0}" destId="{82932FE6-726F-4D7C-A1D0-BC4FCDA84B43}" srcOrd="0" destOrd="0" parTransId="{45F99A80-C852-4F6D-8B1C-AB857D0F8981}" sibTransId="{5FC62854-AE93-44AE-8277-83EC6C1B80E9}"/>
    <dgm:cxn modelId="{7F777163-9D70-43FE-976C-06571A841DF8}" type="presOf" srcId="{ED687432-EB76-4F5E-8122-BE09D6BFBB6C}" destId="{E9B0F345-1C8E-48AB-8C43-52B8E9FA6629}" srcOrd="0" destOrd="0" presId="urn:microsoft.com/office/officeart/2008/layout/HorizontalMultiLevelHierarchy"/>
    <dgm:cxn modelId="{A8820DE6-C36B-46B0-830F-471B7944A52B}" srcId="{8E51BB74-092A-4DC1-BC8C-ABF02754D4A5}" destId="{E96EF4F9-71AF-47BF-A24B-FFA309CC176A}" srcOrd="0" destOrd="0" parTransId="{5DD46EA6-506D-480D-A9E5-4D58251BE008}" sibTransId="{18D1224D-3189-449C-A031-F1E78CBAD4CF}"/>
    <dgm:cxn modelId="{8FE39E45-DB71-4896-8D5F-B356C72BC4F3}" type="presOf" srcId="{D333B383-1587-4ED5-95D5-8887BB45A595}" destId="{4E9516A9-94EB-4B62-A7DE-28E2EE83E1EE}" srcOrd="1" destOrd="0" presId="urn:microsoft.com/office/officeart/2008/layout/HorizontalMultiLevelHierarchy"/>
    <dgm:cxn modelId="{9DB18186-10B1-4530-91E0-63BC08EFCFE9}" type="presOf" srcId="{E7787702-1D0A-45EB-B8A3-FF8D31EB4D4F}" destId="{A8132E2D-C393-4DC1-AB1D-FD1386271A65}" srcOrd="1" destOrd="0" presId="urn:microsoft.com/office/officeart/2008/layout/HorizontalMultiLevelHierarchy"/>
    <dgm:cxn modelId="{B59160F8-E4D0-464C-978F-04FDA274E40D}" srcId="{ED687432-EB76-4F5E-8122-BE09D6BFBB6C}" destId="{DEDFBCC3-3A9D-4F3F-98C8-1883605F6C09}" srcOrd="0" destOrd="0" parTransId="{75AE213E-E4AD-4678-A243-F5CDA8440E6C}" sibTransId="{15556C95-9EE9-49E6-A28D-877D72E10BAB}"/>
    <dgm:cxn modelId="{EC3BB0F8-1FC5-4B3A-A2ED-C34CD3C9888F}" type="presOf" srcId="{5DD46EA6-506D-480D-A9E5-4D58251BE008}" destId="{E687E57B-66CE-4984-A720-26747A8B0864}" srcOrd="0" destOrd="0" presId="urn:microsoft.com/office/officeart/2008/layout/HorizontalMultiLevelHierarchy"/>
    <dgm:cxn modelId="{34C52001-9725-4D93-9490-C8F81ACE09D9}" type="presOf" srcId="{75AE213E-E4AD-4678-A243-F5CDA8440E6C}" destId="{5ED9C8ED-6ECD-4BB5-87F7-65C5DEC8C21B}" srcOrd="1" destOrd="0" presId="urn:microsoft.com/office/officeart/2008/layout/HorizontalMultiLevelHierarchy"/>
    <dgm:cxn modelId="{2EAC57CA-6C42-491B-A736-F2171AB1362B}" srcId="{AA203A0D-79F9-46D7-8B89-E0B8D5E4B301}" destId="{EC0BF0FB-6DE6-433E-9B91-703679CAD800}" srcOrd="0" destOrd="0" parTransId="{B15C31F0-FAAC-4BE4-9758-F926A51687F5}" sibTransId="{D8CB9AB9-31BE-4ECE-BD02-72A26D63F59C}"/>
    <dgm:cxn modelId="{1688EDAD-11E3-4A40-A78F-745373C1FD87}" type="presParOf" srcId="{E09E1219-5A01-4E79-A46A-88B495E29815}" destId="{9E0F7552-B273-4D7C-BA4D-DAED017715BB}" srcOrd="0" destOrd="0" presId="urn:microsoft.com/office/officeart/2008/layout/HorizontalMultiLevelHierarchy"/>
    <dgm:cxn modelId="{A027C9FD-F353-4894-9EE3-24CA185A5F43}" type="presParOf" srcId="{9E0F7552-B273-4D7C-BA4D-DAED017715BB}" destId="{92F1A21F-E9D8-452E-A917-FDE302B8335A}" srcOrd="0" destOrd="0" presId="urn:microsoft.com/office/officeart/2008/layout/HorizontalMultiLevelHierarchy"/>
    <dgm:cxn modelId="{8D8A0CA4-3598-4B78-9E7B-F7D6005A576D}" type="presParOf" srcId="{9E0F7552-B273-4D7C-BA4D-DAED017715BB}" destId="{DBC3F609-4E72-4F87-AF18-9FC7F12F5130}" srcOrd="1" destOrd="0" presId="urn:microsoft.com/office/officeart/2008/layout/HorizontalMultiLevelHierarchy"/>
    <dgm:cxn modelId="{8C7399F1-42A4-46E5-99C7-9D83A77E3208}" type="presParOf" srcId="{DBC3F609-4E72-4F87-AF18-9FC7F12F5130}" destId="{1D46615F-8336-4764-9217-2242A6AF8B34}" srcOrd="0" destOrd="0" presId="urn:microsoft.com/office/officeart/2008/layout/HorizontalMultiLevelHierarchy"/>
    <dgm:cxn modelId="{97563D5C-D2D2-472A-A120-12AADCEB659B}" type="presParOf" srcId="{1D46615F-8336-4764-9217-2242A6AF8B34}" destId="{9B76DBF7-2050-4A94-942A-667A8E9BC4CC}" srcOrd="0" destOrd="0" presId="urn:microsoft.com/office/officeart/2008/layout/HorizontalMultiLevelHierarchy"/>
    <dgm:cxn modelId="{95D018BB-F3AC-4289-9FFD-8C98750A3E18}" type="presParOf" srcId="{DBC3F609-4E72-4F87-AF18-9FC7F12F5130}" destId="{0D711B82-99A9-4E65-A8B6-5E07F6EA4E68}" srcOrd="1" destOrd="0" presId="urn:microsoft.com/office/officeart/2008/layout/HorizontalMultiLevelHierarchy"/>
    <dgm:cxn modelId="{D970F662-D9DE-49E3-A60F-A1EA88BE36C9}" type="presParOf" srcId="{0D711B82-99A9-4E65-A8B6-5E07F6EA4E68}" destId="{F8653A1E-EBEB-4AC4-B264-0730BF0C944F}" srcOrd="0" destOrd="0" presId="urn:microsoft.com/office/officeart/2008/layout/HorizontalMultiLevelHierarchy"/>
    <dgm:cxn modelId="{E99B889F-1A41-4585-B7E9-834BC8D57C30}" type="presParOf" srcId="{0D711B82-99A9-4E65-A8B6-5E07F6EA4E68}" destId="{0E221052-6EB3-47B5-8764-BB49E1CFBC23}" srcOrd="1" destOrd="0" presId="urn:microsoft.com/office/officeart/2008/layout/HorizontalMultiLevelHierarchy"/>
    <dgm:cxn modelId="{2B41E224-2FD2-46FB-B451-B1F88F914C0D}" type="presParOf" srcId="{0E221052-6EB3-47B5-8764-BB49E1CFBC23}" destId="{E01F3424-FCDC-4A75-A68C-4166DDF3FC92}" srcOrd="0" destOrd="0" presId="urn:microsoft.com/office/officeart/2008/layout/HorizontalMultiLevelHierarchy"/>
    <dgm:cxn modelId="{87075245-9BE1-4070-9644-300587472263}" type="presParOf" srcId="{E01F3424-FCDC-4A75-A68C-4166DDF3FC92}" destId="{D3221FEE-A51F-4C7D-8C59-EF026A4B8410}" srcOrd="0" destOrd="0" presId="urn:microsoft.com/office/officeart/2008/layout/HorizontalMultiLevelHierarchy"/>
    <dgm:cxn modelId="{36EE6397-880B-4CB4-B9BA-62DC26F1E81D}" type="presParOf" srcId="{0E221052-6EB3-47B5-8764-BB49E1CFBC23}" destId="{88391102-3D07-4986-A288-F16EEA19BBD7}" srcOrd="1" destOrd="0" presId="urn:microsoft.com/office/officeart/2008/layout/HorizontalMultiLevelHierarchy"/>
    <dgm:cxn modelId="{CF773FCC-E4A6-4AA7-9A74-0768CB5AB938}" type="presParOf" srcId="{88391102-3D07-4986-A288-F16EEA19BBD7}" destId="{B5486934-B287-42A2-90A4-ABF60FE364ED}" srcOrd="0" destOrd="0" presId="urn:microsoft.com/office/officeart/2008/layout/HorizontalMultiLevelHierarchy"/>
    <dgm:cxn modelId="{4D16298E-630E-4936-A385-B1C04E451B59}" type="presParOf" srcId="{88391102-3D07-4986-A288-F16EEA19BBD7}" destId="{F7BE0EC0-E413-46BC-B755-064B3E1C063A}" srcOrd="1" destOrd="0" presId="urn:microsoft.com/office/officeart/2008/layout/HorizontalMultiLevelHierarchy"/>
    <dgm:cxn modelId="{76BA1608-3F74-4E6C-AC5F-B9280D33BA8F}" type="presParOf" srcId="{0E221052-6EB3-47B5-8764-BB49E1CFBC23}" destId="{2937F07C-F4F4-4F21-8C04-FBCD0E1589D8}" srcOrd="2" destOrd="0" presId="urn:microsoft.com/office/officeart/2008/layout/HorizontalMultiLevelHierarchy"/>
    <dgm:cxn modelId="{90F3C752-C4C9-4D4E-8EAD-1511750046C8}" type="presParOf" srcId="{2937F07C-F4F4-4F21-8C04-FBCD0E1589D8}" destId="{F7E1D088-0A4F-423B-916E-BBFAEB4B137A}" srcOrd="0" destOrd="0" presId="urn:microsoft.com/office/officeart/2008/layout/HorizontalMultiLevelHierarchy"/>
    <dgm:cxn modelId="{338B8A4E-7419-48D3-968E-78FBF16A78D8}" type="presParOf" srcId="{0E221052-6EB3-47B5-8764-BB49E1CFBC23}" destId="{D4766979-63F8-4DE0-BCBA-F2D46563F015}" srcOrd="3" destOrd="0" presId="urn:microsoft.com/office/officeart/2008/layout/HorizontalMultiLevelHierarchy"/>
    <dgm:cxn modelId="{41226E2A-886A-4829-8EEB-06A8F0769F65}" type="presParOf" srcId="{D4766979-63F8-4DE0-BCBA-F2D46563F015}" destId="{2944DF86-AF8E-4F3E-BADB-FC861DE0BA5E}" srcOrd="0" destOrd="0" presId="urn:microsoft.com/office/officeart/2008/layout/HorizontalMultiLevelHierarchy"/>
    <dgm:cxn modelId="{EAE6AA88-D644-4513-A2AB-12027B1330BE}" type="presParOf" srcId="{D4766979-63F8-4DE0-BCBA-F2D46563F015}" destId="{5E9FBB95-CC35-4304-8770-FC6195F8D448}" srcOrd="1" destOrd="0" presId="urn:microsoft.com/office/officeart/2008/layout/HorizontalMultiLevelHierarchy"/>
    <dgm:cxn modelId="{8063A608-CB90-4C99-ABC2-F4F5ADF10A63}" type="presParOf" srcId="{0E221052-6EB3-47B5-8764-BB49E1CFBC23}" destId="{8E392C3E-D7AD-4E8E-8A17-2BCCA5E27054}" srcOrd="4" destOrd="0" presId="urn:microsoft.com/office/officeart/2008/layout/HorizontalMultiLevelHierarchy"/>
    <dgm:cxn modelId="{1762BEC1-90D5-44E9-BE5D-9C65B2DFF5F1}" type="presParOf" srcId="{8E392C3E-D7AD-4E8E-8A17-2BCCA5E27054}" destId="{EAB0BF07-F873-42A8-8658-EB283CABC7C7}" srcOrd="0" destOrd="0" presId="urn:microsoft.com/office/officeart/2008/layout/HorizontalMultiLevelHierarchy"/>
    <dgm:cxn modelId="{212ADF21-138E-4D3B-8491-69281E575F37}" type="presParOf" srcId="{0E221052-6EB3-47B5-8764-BB49E1CFBC23}" destId="{78CD1CBD-D266-4B1E-A32B-74C01FB23593}" srcOrd="5" destOrd="0" presId="urn:microsoft.com/office/officeart/2008/layout/HorizontalMultiLevelHierarchy"/>
    <dgm:cxn modelId="{58FA0DD5-8036-4704-833C-CE66B83E0D95}" type="presParOf" srcId="{78CD1CBD-D266-4B1E-A32B-74C01FB23593}" destId="{628A0B93-3C58-4547-A555-E834106C2E9D}" srcOrd="0" destOrd="0" presId="urn:microsoft.com/office/officeart/2008/layout/HorizontalMultiLevelHierarchy"/>
    <dgm:cxn modelId="{5C1FE93E-9A6B-41C4-9196-CF14D2097FBA}" type="presParOf" srcId="{78CD1CBD-D266-4B1E-A32B-74C01FB23593}" destId="{E8C2FB96-E63B-4191-B1A1-699AF47375A7}" srcOrd="1" destOrd="0" presId="urn:microsoft.com/office/officeart/2008/layout/HorizontalMultiLevelHierarchy"/>
    <dgm:cxn modelId="{046E5F72-50C6-40E2-926B-5EBD5BA139BE}" type="presParOf" srcId="{DBC3F609-4E72-4F87-AF18-9FC7F12F5130}" destId="{4B883A00-6462-42C3-B779-DC428D173A1E}" srcOrd="2" destOrd="0" presId="urn:microsoft.com/office/officeart/2008/layout/HorizontalMultiLevelHierarchy"/>
    <dgm:cxn modelId="{045ECD5C-1AC9-4308-98BE-6ABF9CAA8D9C}" type="presParOf" srcId="{4B883A00-6462-42C3-B779-DC428D173A1E}" destId="{C133E63E-34D6-43CB-AB35-07C68320611C}" srcOrd="0" destOrd="0" presId="urn:microsoft.com/office/officeart/2008/layout/HorizontalMultiLevelHierarchy"/>
    <dgm:cxn modelId="{023D9A34-9DF2-4147-9375-9D6F64D74006}" type="presParOf" srcId="{DBC3F609-4E72-4F87-AF18-9FC7F12F5130}" destId="{133DFC78-A5C7-40F5-839A-39F69D588C5F}" srcOrd="3" destOrd="0" presId="urn:microsoft.com/office/officeart/2008/layout/HorizontalMultiLevelHierarchy"/>
    <dgm:cxn modelId="{FCEFBC81-1A6A-4C09-8D80-73CFBB05F910}" type="presParOf" srcId="{133DFC78-A5C7-40F5-839A-39F69D588C5F}" destId="{F4E74507-74B1-4817-A2D1-8BFF09BCADF2}" srcOrd="0" destOrd="0" presId="urn:microsoft.com/office/officeart/2008/layout/HorizontalMultiLevelHierarchy"/>
    <dgm:cxn modelId="{C96A7661-FF7C-4965-B642-28500A56044E}" type="presParOf" srcId="{133DFC78-A5C7-40F5-839A-39F69D588C5F}" destId="{7AC96425-C92D-4A15-8B79-7890B7AA05F8}" srcOrd="1" destOrd="0" presId="urn:microsoft.com/office/officeart/2008/layout/HorizontalMultiLevelHierarchy"/>
    <dgm:cxn modelId="{DE33DD72-2C36-4000-B075-DA9900C1315B}" type="presParOf" srcId="{7AC96425-C92D-4A15-8B79-7890B7AA05F8}" destId="{E687E57B-66CE-4984-A720-26747A8B0864}" srcOrd="0" destOrd="0" presId="urn:microsoft.com/office/officeart/2008/layout/HorizontalMultiLevelHierarchy"/>
    <dgm:cxn modelId="{06F66261-8C53-4504-A239-D39137DC7D82}" type="presParOf" srcId="{E687E57B-66CE-4984-A720-26747A8B0864}" destId="{0A5A6F2D-CAFE-457F-9DF1-47BDA2189A0A}" srcOrd="0" destOrd="0" presId="urn:microsoft.com/office/officeart/2008/layout/HorizontalMultiLevelHierarchy"/>
    <dgm:cxn modelId="{0AF750F9-D2D2-430A-BF94-25C03B6D0FE7}" type="presParOf" srcId="{7AC96425-C92D-4A15-8B79-7890B7AA05F8}" destId="{1B9DD3DF-C278-449C-843B-0C49DA3A34E6}" srcOrd="1" destOrd="0" presId="urn:microsoft.com/office/officeart/2008/layout/HorizontalMultiLevelHierarchy"/>
    <dgm:cxn modelId="{EA24CB36-6E10-4ED2-91DE-F658C0032534}" type="presParOf" srcId="{1B9DD3DF-C278-449C-843B-0C49DA3A34E6}" destId="{7DE10E95-FBC8-4636-8419-E6C557AE7AC2}" srcOrd="0" destOrd="0" presId="urn:microsoft.com/office/officeart/2008/layout/HorizontalMultiLevelHierarchy"/>
    <dgm:cxn modelId="{DDA7F4A8-27F2-477D-8AA8-D4CBD2813A42}" type="presParOf" srcId="{1B9DD3DF-C278-449C-843B-0C49DA3A34E6}" destId="{39D55DC6-44F1-48CA-A326-22507F22E5EE}" srcOrd="1" destOrd="0" presId="urn:microsoft.com/office/officeart/2008/layout/HorizontalMultiLevelHierarchy"/>
    <dgm:cxn modelId="{2729AE82-C77E-4EE4-B6CB-4C4C3ECFA299}" type="presParOf" srcId="{7AC96425-C92D-4A15-8B79-7890B7AA05F8}" destId="{6E23B5E6-76E3-4316-8321-0587532B0224}" srcOrd="2" destOrd="0" presId="urn:microsoft.com/office/officeart/2008/layout/HorizontalMultiLevelHierarchy"/>
    <dgm:cxn modelId="{6138265A-ACD0-4B61-900F-CC769FA23461}" type="presParOf" srcId="{6E23B5E6-76E3-4316-8321-0587532B0224}" destId="{2F93F870-B7ED-409C-B5DA-397B6F687689}" srcOrd="0" destOrd="0" presId="urn:microsoft.com/office/officeart/2008/layout/HorizontalMultiLevelHierarchy"/>
    <dgm:cxn modelId="{B0B9C1F8-305E-4D06-94CE-7AA079A4966B}" type="presParOf" srcId="{7AC96425-C92D-4A15-8B79-7890B7AA05F8}" destId="{532048DA-2E6A-42A2-BF60-26D0DAB151AA}" srcOrd="3" destOrd="0" presId="urn:microsoft.com/office/officeart/2008/layout/HorizontalMultiLevelHierarchy"/>
    <dgm:cxn modelId="{5E24AF3F-8057-4425-B69C-9924B2256E98}" type="presParOf" srcId="{532048DA-2E6A-42A2-BF60-26D0DAB151AA}" destId="{C0AF9243-3C60-4855-A0E3-746DF5DE5E3E}" srcOrd="0" destOrd="0" presId="urn:microsoft.com/office/officeart/2008/layout/HorizontalMultiLevelHierarchy"/>
    <dgm:cxn modelId="{40BD6E4C-F1FD-4FF7-9195-5F6C5A74D59E}" type="presParOf" srcId="{532048DA-2E6A-42A2-BF60-26D0DAB151AA}" destId="{A989F7A7-693E-4765-A9CE-DC749322465C}" srcOrd="1" destOrd="0" presId="urn:microsoft.com/office/officeart/2008/layout/HorizontalMultiLevelHierarchy"/>
    <dgm:cxn modelId="{BF93D61F-F748-498A-B0C2-AE2FC32FDE6C}" type="presParOf" srcId="{DBC3F609-4E72-4F87-AF18-9FC7F12F5130}" destId="{9D7FF79A-6D8A-4859-8B54-BF4964930C0F}" srcOrd="4" destOrd="0" presId="urn:microsoft.com/office/officeart/2008/layout/HorizontalMultiLevelHierarchy"/>
    <dgm:cxn modelId="{2A96E8BC-40B7-4B7A-A394-ECD6CAAFD8CC}" type="presParOf" srcId="{9D7FF79A-6D8A-4859-8B54-BF4964930C0F}" destId="{A8132E2D-C393-4DC1-AB1D-FD1386271A65}" srcOrd="0" destOrd="0" presId="urn:microsoft.com/office/officeart/2008/layout/HorizontalMultiLevelHierarchy"/>
    <dgm:cxn modelId="{5FE059A8-0DC4-409B-B7DE-C87F0B6EE0BC}" type="presParOf" srcId="{DBC3F609-4E72-4F87-AF18-9FC7F12F5130}" destId="{0C732E89-C71D-4EC9-9022-F8C1DCFB00E2}" srcOrd="5" destOrd="0" presId="urn:microsoft.com/office/officeart/2008/layout/HorizontalMultiLevelHierarchy"/>
    <dgm:cxn modelId="{A3518D9C-04EB-4CC3-93BE-04D61D569BC3}" type="presParOf" srcId="{0C732E89-C71D-4EC9-9022-F8C1DCFB00E2}" destId="{E9B0F345-1C8E-48AB-8C43-52B8E9FA6629}" srcOrd="0" destOrd="0" presId="urn:microsoft.com/office/officeart/2008/layout/HorizontalMultiLevelHierarchy"/>
    <dgm:cxn modelId="{E8B912F0-5C74-43F0-B8BE-3BE4232D6C37}" type="presParOf" srcId="{0C732E89-C71D-4EC9-9022-F8C1DCFB00E2}" destId="{43B63BF8-C3B4-44F4-A6E0-D4CCC51E42C5}" srcOrd="1" destOrd="0" presId="urn:microsoft.com/office/officeart/2008/layout/HorizontalMultiLevelHierarchy"/>
    <dgm:cxn modelId="{1EA94B13-C218-4523-AA74-B851FC728F42}" type="presParOf" srcId="{43B63BF8-C3B4-44F4-A6E0-D4CCC51E42C5}" destId="{4FADDC93-8863-4CF2-91B1-87B0069CD627}" srcOrd="0" destOrd="0" presId="urn:microsoft.com/office/officeart/2008/layout/HorizontalMultiLevelHierarchy"/>
    <dgm:cxn modelId="{52DA4C32-CF54-44E1-A0F5-C1177E32244B}" type="presParOf" srcId="{4FADDC93-8863-4CF2-91B1-87B0069CD627}" destId="{5ED9C8ED-6ECD-4BB5-87F7-65C5DEC8C21B}" srcOrd="0" destOrd="0" presId="urn:microsoft.com/office/officeart/2008/layout/HorizontalMultiLevelHierarchy"/>
    <dgm:cxn modelId="{96825509-D431-406F-8C86-16620C88AEC9}" type="presParOf" srcId="{43B63BF8-C3B4-44F4-A6E0-D4CCC51E42C5}" destId="{79C9C68D-15AF-4A1F-8A5B-CD9D6D55B311}" srcOrd="1" destOrd="0" presId="urn:microsoft.com/office/officeart/2008/layout/HorizontalMultiLevelHierarchy"/>
    <dgm:cxn modelId="{36F48BA7-1E59-4904-9017-454FF5F0710A}" type="presParOf" srcId="{79C9C68D-15AF-4A1F-8A5B-CD9D6D55B311}" destId="{00C6C5AD-6C19-401A-A74F-37AD50FE8B9C}" srcOrd="0" destOrd="0" presId="urn:microsoft.com/office/officeart/2008/layout/HorizontalMultiLevelHierarchy"/>
    <dgm:cxn modelId="{359F59F0-1B44-4504-B0EE-0321CC5F4F0E}" type="presParOf" srcId="{79C9C68D-15AF-4A1F-8A5B-CD9D6D55B311}" destId="{2208C35B-530A-4C30-8A3D-95CB69845F8A}" srcOrd="1" destOrd="0" presId="urn:microsoft.com/office/officeart/2008/layout/HorizontalMultiLevelHierarchy"/>
    <dgm:cxn modelId="{5B53205F-5DB3-4AC2-A480-5B7E569B9AFF}" type="presParOf" srcId="{43B63BF8-C3B4-44F4-A6E0-D4CCC51E42C5}" destId="{150F2135-7294-4D6C-A8C4-35B92F12008D}" srcOrd="2" destOrd="0" presId="urn:microsoft.com/office/officeart/2008/layout/HorizontalMultiLevelHierarchy"/>
    <dgm:cxn modelId="{15607979-C4A4-4109-BD21-AA788175B10D}" type="presParOf" srcId="{150F2135-7294-4D6C-A8C4-35B92F12008D}" destId="{B52F79F5-A44E-4EE0-895A-03ADC9720AF5}" srcOrd="0" destOrd="0" presId="urn:microsoft.com/office/officeart/2008/layout/HorizontalMultiLevelHierarchy"/>
    <dgm:cxn modelId="{EE4DC993-5DE2-4FED-97DC-84D7971C5197}" type="presParOf" srcId="{43B63BF8-C3B4-44F4-A6E0-D4CCC51E42C5}" destId="{DFFB74E1-66A8-47BD-947A-C309D8ACE66A}" srcOrd="3" destOrd="0" presId="urn:microsoft.com/office/officeart/2008/layout/HorizontalMultiLevelHierarchy"/>
    <dgm:cxn modelId="{21450323-14C9-484A-807F-1F55A80F386B}" type="presParOf" srcId="{DFFB74E1-66A8-47BD-947A-C309D8ACE66A}" destId="{25D51DEB-94EC-435A-A737-1269B4C4AB33}" srcOrd="0" destOrd="0" presId="urn:microsoft.com/office/officeart/2008/layout/HorizontalMultiLevelHierarchy"/>
    <dgm:cxn modelId="{86997EF7-746B-4C7F-8CFC-62BF03E8F9C1}" type="presParOf" srcId="{DFFB74E1-66A8-47BD-947A-C309D8ACE66A}" destId="{77524ECC-C038-490C-AA64-926B76280688}" srcOrd="1" destOrd="0" presId="urn:microsoft.com/office/officeart/2008/layout/HorizontalMultiLevelHierarchy"/>
    <dgm:cxn modelId="{E470590B-0219-4F2E-9B44-E0B858AEF806}" type="presParOf" srcId="{DBC3F609-4E72-4F87-AF18-9FC7F12F5130}" destId="{B22FE9BF-B7C4-4430-9897-DC1FFE235DA7}" srcOrd="6" destOrd="0" presId="urn:microsoft.com/office/officeart/2008/layout/HorizontalMultiLevelHierarchy"/>
    <dgm:cxn modelId="{28D45755-A913-41E0-ACF5-C63B36E1F215}" type="presParOf" srcId="{B22FE9BF-B7C4-4430-9897-DC1FFE235DA7}" destId="{4E9516A9-94EB-4B62-A7DE-28E2EE83E1EE}" srcOrd="0" destOrd="0" presId="urn:microsoft.com/office/officeart/2008/layout/HorizontalMultiLevelHierarchy"/>
    <dgm:cxn modelId="{A40AF348-9530-46F1-BD16-83A02FE76936}" type="presParOf" srcId="{DBC3F609-4E72-4F87-AF18-9FC7F12F5130}" destId="{0EFFFD7B-C444-47B5-A2B2-826E9B916D18}" srcOrd="7" destOrd="0" presId="urn:microsoft.com/office/officeart/2008/layout/HorizontalMultiLevelHierarchy"/>
    <dgm:cxn modelId="{B4B51F50-8B45-4DA7-A52E-8A259A781066}" type="presParOf" srcId="{0EFFFD7B-C444-47B5-A2B2-826E9B916D18}" destId="{5157F57A-99A6-411A-A4BA-6253CC311305}" srcOrd="0" destOrd="0" presId="urn:microsoft.com/office/officeart/2008/layout/HorizontalMultiLevelHierarchy"/>
    <dgm:cxn modelId="{14A1CFB4-77F1-4381-B355-91DDF8BF2068}" type="presParOf" srcId="{0EFFFD7B-C444-47B5-A2B2-826E9B916D18}" destId="{F0BE80E0-44B2-42CD-ACA8-C172695D032F}" srcOrd="1" destOrd="0" presId="urn:microsoft.com/office/officeart/2008/layout/HorizontalMultiLevelHierarchy"/>
    <dgm:cxn modelId="{6CBA732A-4591-4768-A698-C60109F837B0}" type="presParOf" srcId="{F0BE80E0-44B2-42CD-ACA8-C172695D032F}" destId="{EDAD2723-F2BB-48D3-823B-080561B01EC7}" srcOrd="0" destOrd="0" presId="urn:microsoft.com/office/officeart/2008/layout/HorizontalMultiLevelHierarchy"/>
    <dgm:cxn modelId="{41E5FD64-64DB-4ED9-95E4-6681EC119D0D}" type="presParOf" srcId="{EDAD2723-F2BB-48D3-823B-080561B01EC7}" destId="{17AAA15D-337C-46BA-BA04-AE4C4E33355F}" srcOrd="0" destOrd="0" presId="urn:microsoft.com/office/officeart/2008/layout/HorizontalMultiLevelHierarchy"/>
    <dgm:cxn modelId="{F80B8C9D-79C2-45EB-AB8C-DC6AC95ABFE1}" type="presParOf" srcId="{F0BE80E0-44B2-42CD-ACA8-C172695D032F}" destId="{EE3444D9-5DB9-47E6-94B5-61A27934DE20}" srcOrd="1" destOrd="0" presId="urn:microsoft.com/office/officeart/2008/layout/HorizontalMultiLevelHierarchy"/>
    <dgm:cxn modelId="{ECFF8120-1272-40A3-A6B3-4482A1CB1A90}" type="presParOf" srcId="{EE3444D9-5DB9-47E6-94B5-61A27934DE20}" destId="{E13CEBCD-BD24-432E-AE93-811DECD004C9}" srcOrd="0" destOrd="0" presId="urn:microsoft.com/office/officeart/2008/layout/HorizontalMultiLevelHierarchy"/>
    <dgm:cxn modelId="{5AE7475E-1A59-494B-9ED5-674B7C48AF10}" type="presParOf" srcId="{EE3444D9-5DB9-47E6-94B5-61A27934DE20}" destId="{24221D7F-38BC-4EED-B913-341BA8912D06}" srcOrd="1" destOrd="0" presId="urn:microsoft.com/office/officeart/2008/layout/HorizontalMultiLevelHierarchy"/>
    <dgm:cxn modelId="{B96D9234-D1AA-417E-BF20-89E96C7C6ED4}" type="presParOf" srcId="{F0BE80E0-44B2-42CD-ACA8-C172695D032F}" destId="{6CCE88F3-1D5D-4685-8C62-342BC44616DB}" srcOrd="2" destOrd="0" presId="urn:microsoft.com/office/officeart/2008/layout/HorizontalMultiLevelHierarchy"/>
    <dgm:cxn modelId="{6372749D-9C2F-432B-90DB-4D068D802764}" type="presParOf" srcId="{6CCE88F3-1D5D-4685-8C62-342BC44616DB}" destId="{4DD14604-4E00-4923-B16D-1D59A6D5ACB8}" srcOrd="0" destOrd="0" presId="urn:microsoft.com/office/officeart/2008/layout/HorizontalMultiLevelHierarchy"/>
    <dgm:cxn modelId="{276C56E4-43E0-4FFA-9561-5A8ABEADD2CC}" type="presParOf" srcId="{F0BE80E0-44B2-42CD-ACA8-C172695D032F}" destId="{B4FAA85F-A690-4700-8D7D-379B1ECD6F93}" srcOrd="3" destOrd="0" presId="urn:microsoft.com/office/officeart/2008/layout/HorizontalMultiLevelHierarchy"/>
    <dgm:cxn modelId="{7EBDC764-125E-4FCF-9E38-656BB6EE6A19}" type="presParOf" srcId="{B4FAA85F-A690-4700-8D7D-379B1ECD6F93}" destId="{898D21F6-50AF-4D2C-8DF0-43FADF198C58}" srcOrd="0" destOrd="0" presId="urn:microsoft.com/office/officeart/2008/layout/HorizontalMultiLevelHierarchy"/>
    <dgm:cxn modelId="{5731570C-7E52-4DC8-BCFE-364005DA1B49}" type="presParOf" srcId="{B4FAA85F-A690-4700-8D7D-379B1ECD6F93}" destId="{8B23A392-1C9B-4DE8-94BB-49C180DE8F3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94DA35-EC2E-4A16-A653-7503CCE1136C}" type="doc">
      <dgm:prSet loTypeId="urn:microsoft.com/office/officeart/2005/8/layout/orgChart1" loCatId="hierarchy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576D861C-D124-45A4-A15F-9F8FFB721B12}" type="parTrans" cxnId="{C89595C8-75B3-4FA3-859A-E18525D12C79}">
      <dgm:prSet/>
      <dgm:spPr/>
      <dgm:t>
        <a:bodyPr/>
        <a:lstStyle/>
        <a:p>
          <a:endParaRPr lang="en-US"/>
        </a:p>
      </dgm:t>
    </dgm:pt>
    <dgm:pt modelId="{AA203A0D-79F9-46D7-8B89-E0B8D5E4B301}">
      <dgm:prSet phldrT="[Text]" custT="1"/>
      <dgm:spPr/>
      <dgm:t>
        <a:bodyPr/>
        <a:lstStyle/>
        <a:p>
          <a:r>
            <a:rPr lang="en-US" sz="2400" smtClean="0"/>
            <a:t>Documentation Manuals</a:t>
          </a:r>
          <a:endParaRPr lang="en-US" sz="2400"/>
        </a:p>
      </dgm:t>
    </dgm:pt>
    <dgm:pt modelId="{B15C31F0-FAAC-4BE4-9758-F926A51687F5}" type="parTrans" cxnId="{4B621C69-7558-4BDD-A844-43112DB8D64F}">
      <dgm:prSet/>
      <dgm:spPr/>
      <dgm:t>
        <a:bodyPr/>
        <a:lstStyle/>
        <a:p>
          <a:endParaRPr lang="en-US"/>
        </a:p>
      </dgm:t>
    </dgm:pt>
    <dgm:pt modelId="{EC0BF0FB-6DE6-433E-9B91-703679CAD800}">
      <dgm:prSet phldrT="[Text]" custT="1"/>
      <dgm:spPr/>
      <dgm:t>
        <a:bodyPr/>
        <a:lstStyle/>
        <a:p>
          <a:r>
            <a:rPr lang="en-US" sz="2400" smtClean="0"/>
            <a:t>User Manuals</a:t>
          </a:r>
          <a:endParaRPr lang="en-US" sz="2400"/>
        </a:p>
      </dgm:t>
    </dgm:pt>
    <dgm:pt modelId="{C028BC94-1502-4E60-8EA7-CAE9EF5D601D}" type="parTrans" cxnId="{FEE81DE0-C762-4ECA-9D4D-0CA1BF25E46F}">
      <dgm:prSet/>
      <dgm:spPr/>
      <dgm:t>
        <a:bodyPr/>
        <a:lstStyle/>
        <a:p>
          <a:endParaRPr lang="en-US"/>
        </a:p>
      </dgm:t>
    </dgm:pt>
    <dgm:pt modelId="{C2AEC7F8-E9DE-4621-97D5-861CADB1630C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000" smtClean="0"/>
            <a:t>System Overview</a:t>
          </a:r>
          <a:endParaRPr lang="en-US" sz="2000"/>
        </a:p>
      </dgm:t>
    </dgm:pt>
    <dgm:pt modelId="{926A10D4-0BC6-4B86-935B-EF347C185BEE}" type="sibTrans" cxnId="{FEE81DE0-C762-4ECA-9D4D-0CA1BF25E46F}">
      <dgm:prSet/>
      <dgm:spPr/>
      <dgm:t>
        <a:bodyPr/>
        <a:lstStyle/>
        <a:p>
          <a:endParaRPr lang="en-US"/>
        </a:p>
      </dgm:t>
    </dgm:pt>
    <dgm:pt modelId="{D3241A1A-891B-447F-905A-B67CA10C9343}" type="parTrans" cxnId="{40AA4D59-99FC-4014-B255-339381385DC8}">
      <dgm:prSet/>
      <dgm:spPr/>
      <dgm:t>
        <a:bodyPr/>
        <a:lstStyle/>
        <a:p>
          <a:endParaRPr lang="en-US"/>
        </a:p>
      </dgm:t>
    </dgm:pt>
    <dgm:pt modelId="{7253017E-E4FF-49C9-B1CC-32FDA27F9855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000" smtClean="0"/>
            <a:t>Beginner’s Guide Tutorials</a:t>
          </a:r>
        </a:p>
      </dgm:t>
    </dgm:pt>
    <dgm:pt modelId="{0BBE1B05-5F35-4B84-B695-F74DB61ADAFB}" type="sibTrans" cxnId="{40AA4D59-99FC-4014-B255-339381385DC8}">
      <dgm:prSet/>
      <dgm:spPr/>
      <dgm:t>
        <a:bodyPr/>
        <a:lstStyle/>
        <a:p>
          <a:endParaRPr lang="en-US"/>
        </a:p>
      </dgm:t>
    </dgm:pt>
    <dgm:pt modelId="{FFAD33BA-36F4-46D9-8019-E2A7618E64FE}" type="parTrans" cxnId="{542C33FB-FBB9-45E0-8061-6E73A48E1938}">
      <dgm:prSet/>
      <dgm:spPr/>
      <dgm:t>
        <a:bodyPr/>
        <a:lstStyle/>
        <a:p>
          <a:endParaRPr lang="en-US"/>
        </a:p>
      </dgm:t>
    </dgm:pt>
    <dgm:pt modelId="{0B1DEA73-1B71-4142-BD19-AB4051F55A9F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000" smtClean="0"/>
            <a:t>Reference Guide</a:t>
          </a:r>
        </a:p>
      </dgm:t>
    </dgm:pt>
    <dgm:pt modelId="{27D5E12E-7C9C-4882-8918-04AB50B2246A}" type="sibTrans" cxnId="{542C33FB-FBB9-45E0-8061-6E73A48E1938}">
      <dgm:prSet/>
      <dgm:spPr/>
      <dgm:t>
        <a:bodyPr/>
        <a:lstStyle/>
        <a:p>
          <a:endParaRPr lang="en-US"/>
        </a:p>
      </dgm:t>
    </dgm:pt>
    <dgm:pt modelId="{D8CB9AB9-31BE-4ECE-BD02-72A26D63F59C}" type="sibTrans" cxnId="{4B621C69-7558-4BDD-A844-43112DB8D64F}">
      <dgm:prSet/>
      <dgm:spPr/>
      <dgm:t>
        <a:bodyPr/>
        <a:lstStyle/>
        <a:p>
          <a:endParaRPr lang="en-US"/>
        </a:p>
      </dgm:t>
    </dgm:pt>
    <dgm:pt modelId="{10F280D0-E263-45C1-8258-9ACF1489B0ED}" type="parTrans" cxnId="{2F5D3243-7715-4118-9152-172638E6E3FC}">
      <dgm:prSet/>
      <dgm:spPr/>
      <dgm:t>
        <a:bodyPr/>
        <a:lstStyle/>
        <a:p>
          <a:endParaRPr lang="en-US"/>
        </a:p>
      </dgm:t>
    </dgm:pt>
    <dgm:pt modelId="{8E51BB74-092A-4DC1-BC8C-ABF02754D4A5}">
      <dgm:prSet phldrT="[Text]" custT="1"/>
      <dgm:spPr/>
      <dgm:t>
        <a:bodyPr/>
        <a:lstStyle/>
        <a:p>
          <a:r>
            <a:rPr lang="en-US" sz="2400" smtClean="0"/>
            <a:t>Operational Manuals</a:t>
          </a:r>
          <a:endParaRPr lang="en-US" sz="2400"/>
        </a:p>
      </dgm:t>
    </dgm:pt>
    <dgm:pt modelId="{5DD46EA6-506D-480D-A9E5-4D58251BE008}" type="parTrans" cxnId="{284C5C07-1C91-4CE4-B24E-568C30DB125C}">
      <dgm:prSet/>
      <dgm:spPr/>
      <dgm:t>
        <a:bodyPr/>
        <a:lstStyle/>
        <a:p>
          <a:endParaRPr lang="en-US"/>
        </a:p>
      </dgm:t>
    </dgm:pt>
    <dgm:pt modelId="{E96EF4F9-71AF-47BF-A24B-FFA309CC176A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000" smtClean="0"/>
            <a:t>Installation Guide</a:t>
          </a:r>
          <a:endParaRPr lang="en-US" sz="2000"/>
        </a:p>
      </dgm:t>
    </dgm:pt>
    <dgm:pt modelId="{18D1224D-3189-449C-A031-F1E78CBAD4CF}" type="sibTrans" cxnId="{284C5C07-1C91-4CE4-B24E-568C30DB125C}">
      <dgm:prSet/>
      <dgm:spPr/>
      <dgm:t>
        <a:bodyPr/>
        <a:lstStyle/>
        <a:p>
          <a:endParaRPr lang="en-US"/>
        </a:p>
      </dgm:t>
    </dgm:pt>
    <dgm:pt modelId="{5265802D-60FA-4D1E-9470-817CC24438E6}" type="parTrans" cxnId="{D84062AD-CB14-43C6-B41D-1CA57D718E6C}">
      <dgm:prSet/>
      <dgm:spPr/>
      <dgm:t>
        <a:bodyPr/>
        <a:lstStyle/>
        <a:p>
          <a:endParaRPr lang="en-US"/>
        </a:p>
      </dgm:t>
    </dgm:pt>
    <dgm:pt modelId="{06CE1463-9DF9-4C80-8A69-86A04756A410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2000" smtClean="0"/>
            <a:t>System Administration Guide</a:t>
          </a:r>
          <a:endParaRPr lang="en-US" sz="2000"/>
        </a:p>
      </dgm:t>
    </dgm:pt>
    <dgm:pt modelId="{04C61341-1FF5-488B-BA5D-9DEF2D64BFDC}" type="sibTrans" cxnId="{D84062AD-CB14-43C6-B41D-1CA57D718E6C}">
      <dgm:prSet/>
      <dgm:spPr/>
      <dgm:t>
        <a:bodyPr/>
        <a:lstStyle/>
        <a:p>
          <a:endParaRPr lang="en-US"/>
        </a:p>
      </dgm:t>
    </dgm:pt>
    <dgm:pt modelId="{7A5B0FB1-AA5F-49D0-BED8-327F1A290D2E}" type="sibTrans" cxnId="{2F5D3243-7715-4118-9152-172638E6E3FC}">
      <dgm:prSet/>
      <dgm:spPr/>
      <dgm:t>
        <a:bodyPr/>
        <a:lstStyle/>
        <a:p>
          <a:endParaRPr lang="en-US"/>
        </a:p>
      </dgm:t>
    </dgm:pt>
    <dgm:pt modelId="{3BAF019C-F1BD-4D04-8537-8D584A416419}" type="sibTrans" cxnId="{C89595C8-75B3-4FA3-859A-E18525D12C79}">
      <dgm:prSet/>
      <dgm:spPr/>
      <dgm:t>
        <a:bodyPr/>
        <a:lstStyle/>
        <a:p>
          <a:endParaRPr lang="en-US"/>
        </a:p>
      </dgm:t>
    </dgm:pt>
    <dgm:pt modelId="{0679C28B-75D2-45FE-964B-E9DB2B9675A3}" type="pres">
      <dgm:prSet presAssocID="{5A94DA35-EC2E-4A16-A653-7503CCE1136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E501DA7-A267-43B2-9253-69962E0B7D9C}" type="pres">
      <dgm:prSet presAssocID="{AA203A0D-79F9-46D7-8B89-E0B8D5E4B301}" presName="hierRoot1" presStyleCnt="0">
        <dgm:presLayoutVars>
          <dgm:hierBranch val="init"/>
        </dgm:presLayoutVars>
      </dgm:prSet>
      <dgm:spPr/>
      <dgm:t>
        <a:bodyPr/>
        <a:lstStyle/>
        <a:p>
          <a:endParaRPr/>
        </a:p>
      </dgm:t>
    </dgm:pt>
    <dgm:pt modelId="{FD782EDB-1957-487A-AF57-DE9132761D0A}" type="pres">
      <dgm:prSet presAssocID="{AA203A0D-79F9-46D7-8B89-E0B8D5E4B301}" presName="rootComposite1" presStyleCnt="0"/>
      <dgm:spPr/>
      <dgm:t>
        <a:bodyPr/>
        <a:lstStyle/>
        <a:p>
          <a:endParaRPr/>
        </a:p>
      </dgm:t>
    </dgm:pt>
    <dgm:pt modelId="{E03E8507-6FD7-4782-B294-0303BA892938}" type="pres">
      <dgm:prSet presAssocID="{AA203A0D-79F9-46D7-8B89-E0B8D5E4B301}" presName="rootText1" presStyleLbl="node0" presStyleIdx="0" presStyleCnt="1" custScaleX="22314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63290-B3E9-425E-AAAA-9542B8467F7C}" type="pres">
      <dgm:prSet presAssocID="{AA203A0D-79F9-46D7-8B89-E0B8D5E4B301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AA12EF4-32D9-4801-A74B-87F5F0572F33}" type="pres">
      <dgm:prSet presAssocID="{AA203A0D-79F9-46D7-8B89-E0B8D5E4B301}" presName="hierChild2" presStyleCnt="0"/>
      <dgm:spPr/>
      <dgm:t>
        <a:bodyPr/>
        <a:lstStyle/>
        <a:p>
          <a:endParaRPr/>
        </a:p>
      </dgm:t>
    </dgm:pt>
    <dgm:pt modelId="{B8F4C78C-DD53-418F-AD70-3F36F63CA67C}" type="pres">
      <dgm:prSet presAssocID="{B15C31F0-FAAC-4BE4-9758-F926A51687F5}" presName="Name37" presStyleLbl="parChTrans1D2" presStyleIdx="0" presStyleCnt="2"/>
      <dgm:spPr/>
      <dgm:t>
        <a:bodyPr/>
        <a:lstStyle/>
        <a:p>
          <a:endParaRPr lang="en-US"/>
        </a:p>
      </dgm:t>
    </dgm:pt>
    <dgm:pt modelId="{3F19C26D-6F1C-4161-B35D-77F404DFCC5C}" type="pres">
      <dgm:prSet presAssocID="{EC0BF0FB-6DE6-433E-9B91-703679CAD800}" presName="hierRoot2" presStyleCnt="0">
        <dgm:presLayoutVars>
          <dgm:hierBranch val="init"/>
        </dgm:presLayoutVars>
      </dgm:prSet>
      <dgm:spPr/>
      <dgm:t>
        <a:bodyPr/>
        <a:lstStyle/>
        <a:p>
          <a:endParaRPr/>
        </a:p>
      </dgm:t>
    </dgm:pt>
    <dgm:pt modelId="{13A5F126-83B9-479F-9601-9186C65135CE}" type="pres">
      <dgm:prSet presAssocID="{EC0BF0FB-6DE6-433E-9B91-703679CAD800}" presName="rootComposite" presStyleCnt="0"/>
      <dgm:spPr/>
      <dgm:t>
        <a:bodyPr/>
        <a:lstStyle/>
        <a:p>
          <a:endParaRPr/>
        </a:p>
      </dgm:t>
    </dgm:pt>
    <dgm:pt modelId="{2CF1059E-E045-4E39-AE9D-EBACDF9C7039}" type="pres">
      <dgm:prSet presAssocID="{EC0BF0FB-6DE6-433E-9B91-703679CAD800}" presName="rootText" presStyleLbl="node2" presStyleIdx="0" presStyleCnt="2" custScaleX="129687" custScaleY="128618" custLinFactNeighborX="-551" custLinFactNeighborY="-429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13A1A3-42F0-4611-AE1F-CE5C89D49939}" type="pres">
      <dgm:prSet presAssocID="{EC0BF0FB-6DE6-433E-9B91-703679CAD800}" presName="rootConnector" presStyleLbl="node2" presStyleIdx="0" presStyleCnt="2"/>
      <dgm:spPr/>
      <dgm:t>
        <a:bodyPr/>
        <a:lstStyle/>
        <a:p>
          <a:endParaRPr lang="en-US"/>
        </a:p>
      </dgm:t>
    </dgm:pt>
    <dgm:pt modelId="{E9439352-E0C4-4EC9-8E45-651377465D84}" type="pres">
      <dgm:prSet presAssocID="{EC0BF0FB-6DE6-433E-9B91-703679CAD800}" presName="hierChild4" presStyleCnt="0"/>
      <dgm:spPr/>
      <dgm:t>
        <a:bodyPr/>
        <a:lstStyle/>
        <a:p>
          <a:endParaRPr/>
        </a:p>
      </dgm:t>
    </dgm:pt>
    <dgm:pt modelId="{064FF3A8-9B89-4D04-9F8E-384587FA56C8}" type="pres">
      <dgm:prSet presAssocID="{C028BC94-1502-4E60-8EA7-CAE9EF5D601D}" presName="Name37" presStyleLbl="parChTrans1D3" presStyleIdx="0" presStyleCnt="5"/>
      <dgm:spPr/>
      <dgm:t>
        <a:bodyPr/>
        <a:lstStyle/>
        <a:p>
          <a:endParaRPr lang="en-US"/>
        </a:p>
      </dgm:t>
    </dgm:pt>
    <dgm:pt modelId="{DFE8C425-4399-4A15-A83C-B0FF2064A068}" type="pres">
      <dgm:prSet presAssocID="{C2AEC7F8-E9DE-4621-97D5-861CADB1630C}" presName="hierRoot2" presStyleCnt="0">
        <dgm:presLayoutVars>
          <dgm:hierBranch val="init"/>
        </dgm:presLayoutVars>
      </dgm:prSet>
      <dgm:spPr/>
      <dgm:t>
        <a:bodyPr/>
        <a:lstStyle/>
        <a:p>
          <a:endParaRPr/>
        </a:p>
      </dgm:t>
    </dgm:pt>
    <dgm:pt modelId="{DFA954BB-095A-4088-A051-7F349A01CDD9}" type="pres">
      <dgm:prSet presAssocID="{C2AEC7F8-E9DE-4621-97D5-861CADB1630C}" presName="rootComposite" presStyleCnt="0"/>
      <dgm:spPr/>
      <dgm:t>
        <a:bodyPr/>
        <a:lstStyle/>
        <a:p>
          <a:endParaRPr/>
        </a:p>
      </dgm:t>
    </dgm:pt>
    <dgm:pt modelId="{94F04F66-635C-486F-A8A4-6CF8B5840C1D}" type="pres">
      <dgm:prSet presAssocID="{C2AEC7F8-E9DE-4621-97D5-861CADB1630C}" presName="rootText" presStyleLbl="node3" presStyleIdx="0" presStyleCnt="5" custScaleX="105298" custScaleY="88562" custLinFactNeighborX="-7445" custLinFactNeighborY="-1593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42093A-E4F8-4380-BEBA-51808D1F5068}" type="pres">
      <dgm:prSet presAssocID="{C2AEC7F8-E9DE-4621-97D5-861CADB1630C}" presName="rootConnector" presStyleLbl="node3" presStyleIdx="0" presStyleCnt="5"/>
      <dgm:spPr/>
      <dgm:t>
        <a:bodyPr/>
        <a:lstStyle/>
        <a:p>
          <a:endParaRPr lang="en-US"/>
        </a:p>
      </dgm:t>
    </dgm:pt>
    <dgm:pt modelId="{59F2AFE7-B1D8-4776-BEE2-4E15AB7CF976}" type="pres">
      <dgm:prSet presAssocID="{C2AEC7F8-E9DE-4621-97D5-861CADB1630C}" presName="hierChild4" presStyleCnt="0"/>
      <dgm:spPr/>
      <dgm:t>
        <a:bodyPr/>
        <a:lstStyle/>
        <a:p>
          <a:endParaRPr/>
        </a:p>
      </dgm:t>
    </dgm:pt>
    <dgm:pt modelId="{A04DF77F-393C-4012-B567-98CF61A5FCD4}" type="pres">
      <dgm:prSet presAssocID="{C2AEC7F8-E9DE-4621-97D5-861CADB1630C}" presName="hierChild5" presStyleCnt="0"/>
      <dgm:spPr/>
      <dgm:t>
        <a:bodyPr/>
        <a:lstStyle/>
        <a:p>
          <a:endParaRPr/>
        </a:p>
      </dgm:t>
    </dgm:pt>
    <dgm:pt modelId="{E4269431-C6FF-4348-8EDF-4239A749B8B5}" type="pres">
      <dgm:prSet presAssocID="{D3241A1A-891B-447F-905A-B67CA10C9343}" presName="Name37" presStyleLbl="parChTrans1D3" presStyleIdx="1" presStyleCnt="5"/>
      <dgm:spPr/>
      <dgm:t>
        <a:bodyPr/>
        <a:lstStyle/>
        <a:p>
          <a:endParaRPr lang="en-US"/>
        </a:p>
      </dgm:t>
    </dgm:pt>
    <dgm:pt modelId="{69763322-1E40-44B0-B7AE-2FFF63067305}" type="pres">
      <dgm:prSet presAssocID="{7253017E-E4FF-49C9-B1CC-32FDA27F9855}" presName="hierRoot2" presStyleCnt="0">
        <dgm:presLayoutVars>
          <dgm:hierBranch val="init"/>
        </dgm:presLayoutVars>
      </dgm:prSet>
      <dgm:spPr/>
      <dgm:t>
        <a:bodyPr/>
        <a:lstStyle/>
        <a:p>
          <a:endParaRPr/>
        </a:p>
      </dgm:t>
    </dgm:pt>
    <dgm:pt modelId="{165EB22C-71D2-4886-BE2C-B28ACF6C148E}" type="pres">
      <dgm:prSet presAssocID="{7253017E-E4FF-49C9-B1CC-32FDA27F9855}" presName="rootComposite" presStyleCnt="0"/>
      <dgm:spPr/>
      <dgm:t>
        <a:bodyPr/>
        <a:lstStyle/>
        <a:p>
          <a:endParaRPr/>
        </a:p>
      </dgm:t>
    </dgm:pt>
    <dgm:pt modelId="{F5F5D005-6205-41A4-9535-4ACA27860FAF}" type="pres">
      <dgm:prSet presAssocID="{7253017E-E4FF-49C9-B1CC-32FDA27F9855}" presName="rootText" presStyleLbl="node3" presStyleIdx="1" presStyleCnt="5" custScaleX="109132" custScaleY="127911" custLinFactNeighborX="-7445" custLinFactNeighborY="-4168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DFA5F1-6EB8-4C74-89A5-B675349BA603}" type="pres">
      <dgm:prSet presAssocID="{7253017E-E4FF-49C9-B1CC-32FDA27F9855}" presName="rootConnector" presStyleLbl="node3" presStyleIdx="1" presStyleCnt="5"/>
      <dgm:spPr/>
      <dgm:t>
        <a:bodyPr/>
        <a:lstStyle/>
        <a:p>
          <a:endParaRPr lang="en-US"/>
        </a:p>
      </dgm:t>
    </dgm:pt>
    <dgm:pt modelId="{6154BEE9-CA25-4FB5-9F65-42D39FE4B5C4}" type="pres">
      <dgm:prSet presAssocID="{7253017E-E4FF-49C9-B1CC-32FDA27F9855}" presName="hierChild4" presStyleCnt="0"/>
      <dgm:spPr/>
      <dgm:t>
        <a:bodyPr/>
        <a:lstStyle/>
        <a:p>
          <a:endParaRPr/>
        </a:p>
      </dgm:t>
    </dgm:pt>
    <dgm:pt modelId="{7A4378A5-306F-4ECD-B737-30C999EC317C}" type="pres">
      <dgm:prSet presAssocID="{7253017E-E4FF-49C9-B1CC-32FDA27F9855}" presName="hierChild5" presStyleCnt="0"/>
      <dgm:spPr/>
      <dgm:t>
        <a:bodyPr/>
        <a:lstStyle/>
        <a:p>
          <a:endParaRPr/>
        </a:p>
      </dgm:t>
    </dgm:pt>
    <dgm:pt modelId="{BD8A3DEF-9705-4F0E-842C-DD7B8B4BB4C1}" type="pres">
      <dgm:prSet presAssocID="{FFAD33BA-36F4-46D9-8019-E2A7618E64FE}" presName="Name37" presStyleLbl="parChTrans1D3" presStyleIdx="2" presStyleCnt="5"/>
      <dgm:spPr/>
      <dgm:t>
        <a:bodyPr/>
        <a:lstStyle/>
        <a:p>
          <a:endParaRPr lang="en-US"/>
        </a:p>
      </dgm:t>
    </dgm:pt>
    <dgm:pt modelId="{1C56B382-C954-401E-8703-D9D7EB4AC939}" type="pres">
      <dgm:prSet presAssocID="{0B1DEA73-1B71-4142-BD19-AB4051F55A9F}" presName="hierRoot2" presStyleCnt="0">
        <dgm:presLayoutVars>
          <dgm:hierBranch val="init"/>
        </dgm:presLayoutVars>
      </dgm:prSet>
      <dgm:spPr/>
      <dgm:t>
        <a:bodyPr/>
        <a:lstStyle/>
        <a:p>
          <a:endParaRPr/>
        </a:p>
      </dgm:t>
    </dgm:pt>
    <dgm:pt modelId="{08B08D0C-9D18-4672-B244-5C2DC8C38AE0}" type="pres">
      <dgm:prSet presAssocID="{0B1DEA73-1B71-4142-BD19-AB4051F55A9F}" presName="rootComposite" presStyleCnt="0"/>
      <dgm:spPr/>
      <dgm:t>
        <a:bodyPr/>
        <a:lstStyle/>
        <a:p>
          <a:endParaRPr/>
        </a:p>
      </dgm:t>
    </dgm:pt>
    <dgm:pt modelId="{F9477249-24BC-449A-8D53-1DF8F3E5D5C6}" type="pres">
      <dgm:prSet presAssocID="{0B1DEA73-1B71-4142-BD19-AB4051F55A9F}" presName="rootText" presStyleLbl="node3" presStyleIdx="2" presStyleCnt="5" custScaleX="105372" custScaleY="113995" custLinFactNeighborX="-5299" custLinFactNeighborY="-6529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E2D1C5-0115-403D-9F19-31E746748290}" type="pres">
      <dgm:prSet presAssocID="{0B1DEA73-1B71-4142-BD19-AB4051F55A9F}" presName="rootConnector" presStyleLbl="node3" presStyleIdx="2" presStyleCnt="5"/>
      <dgm:spPr/>
      <dgm:t>
        <a:bodyPr/>
        <a:lstStyle/>
        <a:p>
          <a:endParaRPr lang="en-US"/>
        </a:p>
      </dgm:t>
    </dgm:pt>
    <dgm:pt modelId="{12B1E003-21B0-4078-9CD7-A56D207E67D2}" type="pres">
      <dgm:prSet presAssocID="{0B1DEA73-1B71-4142-BD19-AB4051F55A9F}" presName="hierChild4" presStyleCnt="0"/>
      <dgm:spPr/>
      <dgm:t>
        <a:bodyPr/>
        <a:lstStyle/>
        <a:p>
          <a:endParaRPr/>
        </a:p>
      </dgm:t>
    </dgm:pt>
    <dgm:pt modelId="{C6265FDE-17F0-4C1B-8BB8-C487B821AFA0}" type="pres">
      <dgm:prSet presAssocID="{0B1DEA73-1B71-4142-BD19-AB4051F55A9F}" presName="hierChild5" presStyleCnt="0"/>
      <dgm:spPr/>
      <dgm:t>
        <a:bodyPr/>
        <a:lstStyle/>
        <a:p>
          <a:endParaRPr/>
        </a:p>
      </dgm:t>
    </dgm:pt>
    <dgm:pt modelId="{1ADBC832-486A-4529-A5DC-B3F5B440CAED}" type="pres">
      <dgm:prSet presAssocID="{EC0BF0FB-6DE6-433E-9B91-703679CAD800}" presName="hierChild5" presStyleCnt="0"/>
      <dgm:spPr/>
      <dgm:t>
        <a:bodyPr/>
        <a:lstStyle/>
        <a:p>
          <a:endParaRPr/>
        </a:p>
      </dgm:t>
    </dgm:pt>
    <dgm:pt modelId="{E37EDE16-2FB6-46DC-B4C0-9CDAB66357DF}" type="pres">
      <dgm:prSet presAssocID="{10F280D0-E263-45C1-8258-9ACF1489B0E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A99FA0BF-DAC8-4D0E-B683-D1A33A5DBA16}" type="pres">
      <dgm:prSet presAssocID="{8E51BB74-092A-4DC1-BC8C-ABF02754D4A5}" presName="hierRoot2" presStyleCnt="0">
        <dgm:presLayoutVars>
          <dgm:hierBranch val="init"/>
        </dgm:presLayoutVars>
      </dgm:prSet>
      <dgm:spPr/>
      <dgm:t>
        <a:bodyPr/>
        <a:lstStyle/>
        <a:p>
          <a:endParaRPr/>
        </a:p>
      </dgm:t>
    </dgm:pt>
    <dgm:pt modelId="{3225A64F-C9A3-4184-8922-ECA0304513B3}" type="pres">
      <dgm:prSet presAssocID="{8E51BB74-092A-4DC1-BC8C-ABF02754D4A5}" presName="rootComposite" presStyleCnt="0"/>
      <dgm:spPr/>
      <dgm:t>
        <a:bodyPr/>
        <a:lstStyle/>
        <a:p>
          <a:endParaRPr/>
        </a:p>
      </dgm:t>
    </dgm:pt>
    <dgm:pt modelId="{459AA903-79B6-4D03-9537-8D19209ED339}" type="pres">
      <dgm:prSet presAssocID="{8E51BB74-092A-4DC1-BC8C-ABF02754D4A5}" presName="rootText" presStyleLbl="node2" presStyleIdx="1" presStyleCnt="2" custScaleX="122445" custScaleY="134861" custLinFactNeighborX="-6984" custLinFactNeighborY="-21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28EBB2-652E-498F-9807-825E607A8396}" type="pres">
      <dgm:prSet presAssocID="{8E51BB74-092A-4DC1-BC8C-ABF02754D4A5}" presName="rootConnector" presStyleLbl="node2" presStyleIdx="1" presStyleCnt="2"/>
      <dgm:spPr/>
      <dgm:t>
        <a:bodyPr/>
        <a:lstStyle/>
        <a:p>
          <a:endParaRPr lang="en-US"/>
        </a:p>
      </dgm:t>
    </dgm:pt>
    <dgm:pt modelId="{34EA05BD-D3B7-454B-8EE0-375E39104039}" type="pres">
      <dgm:prSet presAssocID="{8E51BB74-092A-4DC1-BC8C-ABF02754D4A5}" presName="hierChild4" presStyleCnt="0"/>
      <dgm:spPr/>
      <dgm:t>
        <a:bodyPr/>
        <a:lstStyle/>
        <a:p>
          <a:endParaRPr/>
        </a:p>
      </dgm:t>
    </dgm:pt>
    <dgm:pt modelId="{342F6626-D006-4108-98D0-0AD2BC842583}" type="pres">
      <dgm:prSet presAssocID="{5DD46EA6-506D-480D-A9E5-4D58251BE008}" presName="Name37" presStyleLbl="parChTrans1D3" presStyleIdx="3" presStyleCnt="5"/>
      <dgm:spPr/>
      <dgm:t>
        <a:bodyPr/>
        <a:lstStyle/>
        <a:p>
          <a:endParaRPr lang="en-US"/>
        </a:p>
      </dgm:t>
    </dgm:pt>
    <dgm:pt modelId="{24D41509-2E2A-4AB3-A2C8-85C0291C34B4}" type="pres">
      <dgm:prSet presAssocID="{E96EF4F9-71AF-47BF-A24B-FFA309CC176A}" presName="hierRoot2" presStyleCnt="0">
        <dgm:presLayoutVars>
          <dgm:hierBranch val="init"/>
        </dgm:presLayoutVars>
      </dgm:prSet>
      <dgm:spPr/>
      <dgm:t>
        <a:bodyPr/>
        <a:lstStyle/>
        <a:p>
          <a:endParaRPr/>
        </a:p>
      </dgm:t>
    </dgm:pt>
    <dgm:pt modelId="{D6638DFA-0619-4103-8C2C-D034418D2996}" type="pres">
      <dgm:prSet presAssocID="{E96EF4F9-71AF-47BF-A24B-FFA309CC176A}" presName="rootComposite" presStyleCnt="0"/>
      <dgm:spPr/>
      <dgm:t>
        <a:bodyPr/>
        <a:lstStyle/>
        <a:p>
          <a:endParaRPr/>
        </a:p>
      </dgm:t>
    </dgm:pt>
    <dgm:pt modelId="{EF458A22-E474-4580-B47F-69C9DFB55BC2}" type="pres">
      <dgm:prSet presAssocID="{E96EF4F9-71AF-47BF-A24B-FFA309CC176A}" presName="rootText" presStyleLbl="node3" presStyleIdx="3" presStyleCnt="5" custScaleX="119765" custScaleY="99763" custLinFactNeighborX="-7788" custLinFactNeighborY="-115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CC99A9-2AB4-4EAD-B2EF-6703A373EF8D}" type="pres">
      <dgm:prSet presAssocID="{E96EF4F9-71AF-47BF-A24B-FFA309CC176A}" presName="rootConnector" presStyleLbl="node3" presStyleIdx="3" presStyleCnt="5"/>
      <dgm:spPr/>
      <dgm:t>
        <a:bodyPr/>
        <a:lstStyle/>
        <a:p>
          <a:endParaRPr lang="en-US"/>
        </a:p>
      </dgm:t>
    </dgm:pt>
    <dgm:pt modelId="{43BEA352-C0CA-41BB-A018-E1E46A460BCE}" type="pres">
      <dgm:prSet presAssocID="{E96EF4F9-71AF-47BF-A24B-FFA309CC176A}" presName="hierChild4" presStyleCnt="0"/>
      <dgm:spPr/>
      <dgm:t>
        <a:bodyPr/>
        <a:lstStyle/>
        <a:p>
          <a:endParaRPr/>
        </a:p>
      </dgm:t>
    </dgm:pt>
    <dgm:pt modelId="{DFF165CD-638B-4CDE-BFE1-352ABFE05083}" type="pres">
      <dgm:prSet presAssocID="{E96EF4F9-71AF-47BF-A24B-FFA309CC176A}" presName="hierChild5" presStyleCnt="0"/>
      <dgm:spPr/>
      <dgm:t>
        <a:bodyPr/>
        <a:lstStyle/>
        <a:p>
          <a:endParaRPr/>
        </a:p>
      </dgm:t>
    </dgm:pt>
    <dgm:pt modelId="{FB2862C8-FE6E-4829-8278-8B14293C5310}" type="pres">
      <dgm:prSet presAssocID="{5265802D-60FA-4D1E-9470-817CC24438E6}" presName="Name37" presStyleLbl="parChTrans1D3" presStyleIdx="4" presStyleCnt="5"/>
      <dgm:spPr/>
      <dgm:t>
        <a:bodyPr/>
        <a:lstStyle/>
        <a:p>
          <a:endParaRPr lang="en-US"/>
        </a:p>
      </dgm:t>
    </dgm:pt>
    <dgm:pt modelId="{2070BD54-348B-4FDD-85F7-F5DAF2BD0D48}" type="pres">
      <dgm:prSet presAssocID="{06CE1463-9DF9-4C80-8A69-86A04756A410}" presName="hierRoot2" presStyleCnt="0">
        <dgm:presLayoutVars>
          <dgm:hierBranch val="init"/>
        </dgm:presLayoutVars>
      </dgm:prSet>
      <dgm:spPr/>
      <dgm:t>
        <a:bodyPr/>
        <a:lstStyle/>
        <a:p>
          <a:endParaRPr/>
        </a:p>
      </dgm:t>
    </dgm:pt>
    <dgm:pt modelId="{6B05BB2A-6A72-4914-AFB1-1143D01DC54C}" type="pres">
      <dgm:prSet presAssocID="{06CE1463-9DF9-4C80-8A69-86A04756A410}" presName="rootComposite" presStyleCnt="0"/>
      <dgm:spPr/>
      <dgm:t>
        <a:bodyPr/>
        <a:lstStyle/>
        <a:p>
          <a:endParaRPr/>
        </a:p>
      </dgm:t>
    </dgm:pt>
    <dgm:pt modelId="{90522C66-3C20-43F1-8F4F-CB061FE28FF1}" type="pres">
      <dgm:prSet presAssocID="{06CE1463-9DF9-4C80-8A69-86A04756A410}" presName="rootText" presStyleLbl="node3" presStyleIdx="4" presStyleCnt="5" custScaleX="117737" custScaleY="163514" custLinFactNeighborX="-5496" custLinFactNeighborY="-117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E1ED2D-1F72-4BE4-8624-B7F838DF95FC}" type="pres">
      <dgm:prSet presAssocID="{06CE1463-9DF9-4C80-8A69-86A04756A410}" presName="rootConnector" presStyleLbl="node3" presStyleIdx="4" presStyleCnt="5"/>
      <dgm:spPr/>
      <dgm:t>
        <a:bodyPr/>
        <a:lstStyle/>
        <a:p>
          <a:endParaRPr lang="en-US"/>
        </a:p>
      </dgm:t>
    </dgm:pt>
    <dgm:pt modelId="{7D06DE73-DA60-4D57-A5BD-D9CBABB0D368}" type="pres">
      <dgm:prSet presAssocID="{06CE1463-9DF9-4C80-8A69-86A04756A410}" presName="hierChild4" presStyleCnt="0"/>
      <dgm:spPr/>
      <dgm:t>
        <a:bodyPr/>
        <a:lstStyle/>
        <a:p>
          <a:endParaRPr/>
        </a:p>
      </dgm:t>
    </dgm:pt>
    <dgm:pt modelId="{AC0F4E34-881E-4AE9-A0D3-2244574A450F}" type="pres">
      <dgm:prSet presAssocID="{06CE1463-9DF9-4C80-8A69-86A04756A410}" presName="hierChild5" presStyleCnt="0"/>
      <dgm:spPr/>
      <dgm:t>
        <a:bodyPr/>
        <a:lstStyle/>
        <a:p>
          <a:endParaRPr/>
        </a:p>
      </dgm:t>
    </dgm:pt>
    <dgm:pt modelId="{1021F349-243C-45E1-82DE-0E8D7B405536}" type="pres">
      <dgm:prSet presAssocID="{8E51BB74-092A-4DC1-BC8C-ABF02754D4A5}" presName="hierChild5" presStyleCnt="0"/>
      <dgm:spPr/>
      <dgm:t>
        <a:bodyPr/>
        <a:lstStyle/>
        <a:p>
          <a:endParaRPr/>
        </a:p>
      </dgm:t>
    </dgm:pt>
    <dgm:pt modelId="{AEE183EB-C68B-45AC-A96B-C62460AF0517}" type="pres">
      <dgm:prSet presAssocID="{AA203A0D-79F9-46D7-8B89-E0B8D5E4B301}" presName="hierChild3" presStyleCnt="0"/>
      <dgm:spPr/>
      <dgm:t>
        <a:bodyPr/>
        <a:lstStyle/>
        <a:p>
          <a:endParaRPr/>
        </a:p>
      </dgm:t>
    </dgm:pt>
  </dgm:ptLst>
  <dgm:cxnLst>
    <dgm:cxn modelId="{EEA524E0-5568-4C6F-9627-641182BABBEC}" type="presOf" srcId="{06CE1463-9DF9-4C80-8A69-86A04756A410}" destId="{90522C66-3C20-43F1-8F4F-CB061FE28FF1}" srcOrd="0" destOrd="0" presId="urn:microsoft.com/office/officeart/2005/8/layout/orgChart1"/>
    <dgm:cxn modelId="{F1030879-71E9-43D5-8E64-68CB043E158E}" type="presOf" srcId="{AA203A0D-79F9-46D7-8B89-E0B8D5E4B301}" destId="{CCE63290-B3E9-425E-AAAA-9542B8467F7C}" srcOrd="1" destOrd="0" presId="urn:microsoft.com/office/officeart/2005/8/layout/orgChart1"/>
    <dgm:cxn modelId="{C2725939-48DD-4EE0-A201-9D5CA446A12C}" type="presOf" srcId="{C2AEC7F8-E9DE-4621-97D5-861CADB1630C}" destId="{C842093A-E4F8-4380-BEBA-51808D1F5068}" srcOrd="1" destOrd="0" presId="urn:microsoft.com/office/officeart/2005/8/layout/orgChart1"/>
    <dgm:cxn modelId="{4B621C69-7558-4BDD-A844-43112DB8D64F}" srcId="{AA203A0D-79F9-46D7-8B89-E0B8D5E4B301}" destId="{EC0BF0FB-6DE6-433E-9B91-703679CAD800}" srcOrd="0" destOrd="0" parTransId="{B15C31F0-FAAC-4BE4-9758-F926A51687F5}" sibTransId="{D8CB9AB9-31BE-4ECE-BD02-72A26D63F59C}"/>
    <dgm:cxn modelId="{6BE01728-5306-4005-B6F1-711E7C9B95C4}" type="presOf" srcId="{7253017E-E4FF-49C9-B1CC-32FDA27F9855}" destId="{F5F5D005-6205-41A4-9535-4ACA27860FAF}" srcOrd="0" destOrd="0" presId="urn:microsoft.com/office/officeart/2005/8/layout/orgChart1"/>
    <dgm:cxn modelId="{F9146FD0-CBDE-4146-8DE8-71B69C30036D}" type="presOf" srcId="{EC0BF0FB-6DE6-433E-9B91-703679CAD800}" destId="{0C13A1A3-42F0-4611-AE1F-CE5C89D49939}" srcOrd="1" destOrd="0" presId="urn:microsoft.com/office/officeart/2005/8/layout/orgChart1"/>
    <dgm:cxn modelId="{A63A9C68-3F84-4BE4-8D39-4104AEEEAEB9}" type="presOf" srcId="{06CE1463-9DF9-4C80-8A69-86A04756A410}" destId="{16E1ED2D-1F72-4BE4-8624-B7F838DF95FC}" srcOrd="1" destOrd="0" presId="urn:microsoft.com/office/officeart/2005/8/layout/orgChart1"/>
    <dgm:cxn modelId="{250BD1CD-9877-46C3-B423-0608BD13664D}" type="presOf" srcId="{E96EF4F9-71AF-47BF-A24B-FFA309CC176A}" destId="{9ECC99A9-2AB4-4EAD-B2EF-6703A373EF8D}" srcOrd="1" destOrd="0" presId="urn:microsoft.com/office/officeart/2005/8/layout/orgChart1"/>
    <dgm:cxn modelId="{E006B4A8-18BF-46EB-8EB2-5A1B53E6D6CC}" type="presOf" srcId="{AA203A0D-79F9-46D7-8B89-E0B8D5E4B301}" destId="{E03E8507-6FD7-4782-B294-0303BA892938}" srcOrd="0" destOrd="0" presId="urn:microsoft.com/office/officeart/2005/8/layout/orgChart1"/>
    <dgm:cxn modelId="{542C33FB-FBB9-45E0-8061-6E73A48E1938}" srcId="{EC0BF0FB-6DE6-433E-9B91-703679CAD800}" destId="{0B1DEA73-1B71-4142-BD19-AB4051F55A9F}" srcOrd="2" destOrd="0" parTransId="{FFAD33BA-36F4-46D9-8019-E2A7618E64FE}" sibTransId="{27D5E12E-7C9C-4882-8918-04AB50B2246A}"/>
    <dgm:cxn modelId="{3CC91628-D5B6-4C5A-B2BE-2C36D7AE74C1}" type="presOf" srcId="{0B1DEA73-1B71-4142-BD19-AB4051F55A9F}" destId="{7FE2D1C5-0115-403D-9F19-31E746748290}" srcOrd="1" destOrd="0" presId="urn:microsoft.com/office/officeart/2005/8/layout/orgChart1"/>
    <dgm:cxn modelId="{C3FD45E6-BE66-436E-924E-ADC3C16838DA}" type="presOf" srcId="{7253017E-E4FF-49C9-B1CC-32FDA27F9855}" destId="{3DDFA5F1-6EB8-4C74-89A5-B675349BA603}" srcOrd="1" destOrd="0" presId="urn:microsoft.com/office/officeart/2005/8/layout/orgChart1"/>
    <dgm:cxn modelId="{703DDEC4-0C61-4BE7-81EA-25F4FBA10807}" type="presOf" srcId="{10F280D0-E263-45C1-8258-9ACF1489B0ED}" destId="{E37EDE16-2FB6-46DC-B4C0-9CDAB66357DF}" srcOrd="0" destOrd="0" presId="urn:microsoft.com/office/officeart/2005/8/layout/orgChart1"/>
    <dgm:cxn modelId="{40AA4D59-99FC-4014-B255-339381385DC8}" srcId="{EC0BF0FB-6DE6-433E-9B91-703679CAD800}" destId="{7253017E-E4FF-49C9-B1CC-32FDA27F9855}" srcOrd="1" destOrd="0" parTransId="{D3241A1A-891B-447F-905A-B67CA10C9343}" sibTransId="{0BBE1B05-5F35-4B84-B695-F74DB61ADAFB}"/>
    <dgm:cxn modelId="{C89595C8-75B3-4FA3-859A-E18525D12C79}" srcId="{5A94DA35-EC2E-4A16-A653-7503CCE1136C}" destId="{AA203A0D-79F9-46D7-8B89-E0B8D5E4B301}" srcOrd="0" destOrd="0" parTransId="{576D861C-D124-45A4-A15F-9F8FFB721B12}" sibTransId="{3BAF019C-F1BD-4D04-8537-8D584A416419}"/>
    <dgm:cxn modelId="{FEE81DE0-C762-4ECA-9D4D-0CA1BF25E46F}" srcId="{EC0BF0FB-6DE6-433E-9B91-703679CAD800}" destId="{C2AEC7F8-E9DE-4621-97D5-861CADB1630C}" srcOrd="0" destOrd="0" parTransId="{C028BC94-1502-4E60-8EA7-CAE9EF5D601D}" sibTransId="{926A10D4-0BC6-4B86-935B-EF347C185BEE}"/>
    <dgm:cxn modelId="{284C5C07-1C91-4CE4-B24E-568C30DB125C}" srcId="{8E51BB74-092A-4DC1-BC8C-ABF02754D4A5}" destId="{E96EF4F9-71AF-47BF-A24B-FFA309CC176A}" srcOrd="0" destOrd="0" parTransId="{5DD46EA6-506D-480D-A9E5-4D58251BE008}" sibTransId="{18D1224D-3189-449C-A031-F1E78CBAD4CF}"/>
    <dgm:cxn modelId="{439B19AE-1EC7-4E8B-A7AC-0E1FDA6A5AC5}" type="presOf" srcId="{B15C31F0-FAAC-4BE4-9758-F926A51687F5}" destId="{B8F4C78C-DD53-418F-AD70-3F36F63CA67C}" srcOrd="0" destOrd="0" presId="urn:microsoft.com/office/officeart/2005/8/layout/orgChart1"/>
    <dgm:cxn modelId="{11419526-33FA-4A28-AA1B-605ADB360EA3}" type="presOf" srcId="{E96EF4F9-71AF-47BF-A24B-FFA309CC176A}" destId="{EF458A22-E474-4580-B47F-69C9DFB55BC2}" srcOrd="0" destOrd="0" presId="urn:microsoft.com/office/officeart/2005/8/layout/orgChart1"/>
    <dgm:cxn modelId="{853D4365-2155-40FF-8CF9-465A9E1FB17C}" type="presOf" srcId="{8E51BB74-092A-4DC1-BC8C-ABF02754D4A5}" destId="{459AA903-79B6-4D03-9537-8D19209ED339}" srcOrd="0" destOrd="0" presId="urn:microsoft.com/office/officeart/2005/8/layout/orgChart1"/>
    <dgm:cxn modelId="{D84062AD-CB14-43C6-B41D-1CA57D718E6C}" srcId="{8E51BB74-092A-4DC1-BC8C-ABF02754D4A5}" destId="{06CE1463-9DF9-4C80-8A69-86A04756A410}" srcOrd="1" destOrd="0" parTransId="{5265802D-60FA-4D1E-9470-817CC24438E6}" sibTransId="{04C61341-1FF5-488B-BA5D-9DEF2D64BFDC}"/>
    <dgm:cxn modelId="{FA03BF3A-A126-4B7A-91A7-134B50511D24}" type="presOf" srcId="{5A94DA35-EC2E-4A16-A653-7503CCE1136C}" destId="{0679C28B-75D2-45FE-964B-E9DB2B9675A3}" srcOrd="0" destOrd="0" presId="urn:microsoft.com/office/officeart/2005/8/layout/orgChart1"/>
    <dgm:cxn modelId="{88FCE5C8-53B7-4385-9F41-9B680D72A126}" type="presOf" srcId="{FFAD33BA-36F4-46D9-8019-E2A7618E64FE}" destId="{BD8A3DEF-9705-4F0E-842C-DD7B8B4BB4C1}" srcOrd="0" destOrd="0" presId="urn:microsoft.com/office/officeart/2005/8/layout/orgChart1"/>
    <dgm:cxn modelId="{3A897BAF-D36B-4CD6-8C3D-55E1C67144A7}" type="presOf" srcId="{EC0BF0FB-6DE6-433E-9B91-703679CAD800}" destId="{2CF1059E-E045-4E39-AE9D-EBACDF9C7039}" srcOrd="0" destOrd="0" presId="urn:microsoft.com/office/officeart/2005/8/layout/orgChart1"/>
    <dgm:cxn modelId="{F24A55B9-35A2-4E2F-8B4F-C998B55963BF}" type="presOf" srcId="{D3241A1A-891B-447F-905A-B67CA10C9343}" destId="{E4269431-C6FF-4348-8EDF-4239A749B8B5}" srcOrd="0" destOrd="0" presId="urn:microsoft.com/office/officeart/2005/8/layout/orgChart1"/>
    <dgm:cxn modelId="{2F5D3243-7715-4118-9152-172638E6E3FC}" srcId="{AA203A0D-79F9-46D7-8B89-E0B8D5E4B301}" destId="{8E51BB74-092A-4DC1-BC8C-ABF02754D4A5}" srcOrd="1" destOrd="0" parTransId="{10F280D0-E263-45C1-8258-9ACF1489B0ED}" sibTransId="{7A5B0FB1-AA5F-49D0-BED8-327F1A290D2E}"/>
    <dgm:cxn modelId="{EF238D04-3245-4ACD-936D-DF4198499B92}" type="presOf" srcId="{8E51BB74-092A-4DC1-BC8C-ABF02754D4A5}" destId="{B228EBB2-652E-498F-9807-825E607A8396}" srcOrd="1" destOrd="0" presId="urn:microsoft.com/office/officeart/2005/8/layout/orgChart1"/>
    <dgm:cxn modelId="{264A2478-0A7C-4ECC-B2C3-F60261CC8553}" type="presOf" srcId="{C028BC94-1502-4E60-8EA7-CAE9EF5D601D}" destId="{064FF3A8-9B89-4D04-9F8E-384587FA56C8}" srcOrd="0" destOrd="0" presId="urn:microsoft.com/office/officeart/2005/8/layout/orgChart1"/>
    <dgm:cxn modelId="{827B9604-1618-4E3D-BBF4-59C47DB7408E}" type="presOf" srcId="{5265802D-60FA-4D1E-9470-817CC24438E6}" destId="{FB2862C8-FE6E-4829-8278-8B14293C5310}" srcOrd="0" destOrd="0" presId="urn:microsoft.com/office/officeart/2005/8/layout/orgChart1"/>
    <dgm:cxn modelId="{9F1DAF77-09E9-4C3A-B393-833A6B18A2B4}" type="presOf" srcId="{0B1DEA73-1B71-4142-BD19-AB4051F55A9F}" destId="{F9477249-24BC-449A-8D53-1DF8F3E5D5C6}" srcOrd="0" destOrd="0" presId="urn:microsoft.com/office/officeart/2005/8/layout/orgChart1"/>
    <dgm:cxn modelId="{FC923559-2476-4E0C-8872-36AE61482A1D}" type="presOf" srcId="{5DD46EA6-506D-480D-A9E5-4D58251BE008}" destId="{342F6626-D006-4108-98D0-0AD2BC842583}" srcOrd="0" destOrd="0" presId="urn:microsoft.com/office/officeart/2005/8/layout/orgChart1"/>
    <dgm:cxn modelId="{4490F2AB-DD93-44D4-A034-0A73C9B74FF1}" type="presOf" srcId="{C2AEC7F8-E9DE-4621-97D5-861CADB1630C}" destId="{94F04F66-635C-486F-A8A4-6CF8B5840C1D}" srcOrd="0" destOrd="0" presId="urn:microsoft.com/office/officeart/2005/8/layout/orgChart1"/>
    <dgm:cxn modelId="{20320AA6-4E26-44A5-BF22-9964BB833D79}" type="presParOf" srcId="{0679C28B-75D2-45FE-964B-E9DB2B9675A3}" destId="{7E501DA7-A267-43B2-9253-69962E0B7D9C}" srcOrd="0" destOrd="0" presId="urn:microsoft.com/office/officeart/2005/8/layout/orgChart1"/>
    <dgm:cxn modelId="{02779CB1-CD84-45B4-B161-6770275FE031}" type="presParOf" srcId="{7E501DA7-A267-43B2-9253-69962E0B7D9C}" destId="{FD782EDB-1957-487A-AF57-DE9132761D0A}" srcOrd="0" destOrd="0" presId="urn:microsoft.com/office/officeart/2005/8/layout/orgChart1"/>
    <dgm:cxn modelId="{AA47A59B-BA18-4961-B4AC-3616A574A0E7}" type="presParOf" srcId="{FD782EDB-1957-487A-AF57-DE9132761D0A}" destId="{E03E8507-6FD7-4782-B294-0303BA892938}" srcOrd="0" destOrd="0" presId="urn:microsoft.com/office/officeart/2005/8/layout/orgChart1"/>
    <dgm:cxn modelId="{12B3D75C-3BF1-4A01-8B4C-A4105DA2C32F}" type="presParOf" srcId="{FD782EDB-1957-487A-AF57-DE9132761D0A}" destId="{CCE63290-B3E9-425E-AAAA-9542B8467F7C}" srcOrd="1" destOrd="0" presId="urn:microsoft.com/office/officeart/2005/8/layout/orgChart1"/>
    <dgm:cxn modelId="{4D7FD820-15B5-4E61-B14C-EE1C77B123E5}" type="presParOf" srcId="{7E501DA7-A267-43B2-9253-69962E0B7D9C}" destId="{7AA12EF4-32D9-4801-A74B-87F5F0572F33}" srcOrd="1" destOrd="0" presId="urn:microsoft.com/office/officeart/2005/8/layout/orgChart1"/>
    <dgm:cxn modelId="{8E336004-277C-4E50-A3D4-64162A36E30B}" type="presParOf" srcId="{7AA12EF4-32D9-4801-A74B-87F5F0572F33}" destId="{B8F4C78C-DD53-418F-AD70-3F36F63CA67C}" srcOrd="0" destOrd="0" presId="urn:microsoft.com/office/officeart/2005/8/layout/orgChart1"/>
    <dgm:cxn modelId="{4F39C4AC-1745-4C2B-9265-458ABA1762DF}" type="presParOf" srcId="{7AA12EF4-32D9-4801-A74B-87F5F0572F33}" destId="{3F19C26D-6F1C-4161-B35D-77F404DFCC5C}" srcOrd="1" destOrd="0" presId="urn:microsoft.com/office/officeart/2005/8/layout/orgChart1"/>
    <dgm:cxn modelId="{39EF6CED-3737-427D-9956-FF82F26A0967}" type="presParOf" srcId="{3F19C26D-6F1C-4161-B35D-77F404DFCC5C}" destId="{13A5F126-83B9-479F-9601-9186C65135CE}" srcOrd="0" destOrd="0" presId="urn:microsoft.com/office/officeart/2005/8/layout/orgChart1"/>
    <dgm:cxn modelId="{417F8B0D-6DE2-4F08-8284-22902178596F}" type="presParOf" srcId="{13A5F126-83B9-479F-9601-9186C65135CE}" destId="{2CF1059E-E045-4E39-AE9D-EBACDF9C7039}" srcOrd="0" destOrd="0" presId="urn:microsoft.com/office/officeart/2005/8/layout/orgChart1"/>
    <dgm:cxn modelId="{C7343C51-3451-45E1-B12A-B6EF0F03A277}" type="presParOf" srcId="{13A5F126-83B9-479F-9601-9186C65135CE}" destId="{0C13A1A3-42F0-4611-AE1F-CE5C89D49939}" srcOrd="1" destOrd="0" presId="urn:microsoft.com/office/officeart/2005/8/layout/orgChart1"/>
    <dgm:cxn modelId="{3919ABDD-F9D2-4615-A929-001674F86D41}" type="presParOf" srcId="{3F19C26D-6F1C-4161-B35D-77F404DFCC5C}" destId="{E9439352-E0C4-4EC9-8E45-651377465D84}" srcOrd="1" destOrd="0" presId="urn:microsoft.com/office/officeart/2005/8/layout/orgChart1"/>
    <dgm:cxn modelId="{3A987CF8-6C84-4A1E-8930-55607282C813}" type="presParOf" srcId="{E9439352-E0C4-4EC9-8E45-651377465D84}" destId="{064FF3A8-9B89-4D04-9F8E-384587FA56C8}" srcOrd="0" destOrd="0" presId="urn:microsoft.com/office/officeart/2005/8/layout/orgChart1"/>
    <dgm:cxn modelId="{A0A49C0A-A3F3-43D6-B706-CAD8F6750BB9}" type="presParOf" srcId="{E9439352-E0C4-4EC9-8E45-651377465D84}" destId="{DFE8C425-4399-4A15-A83C-B0FF2064A068}" srcOrd="1" destOrd="0" presId="urn:microsoft.com/office/officeart/2005/8/layout/orgChart1"/>
    <dgm:cxn modelId="{5F350291-EEFC-45C5-BFE5-36D16866206E}" type="presParOf" srcId="{DFE8C425-4399-4A15-A83C-B0FF2064A068}" destId="{DFA954BB-095A-4088-A051-7F349A01CDD9}" srcOrd="0" destOrd="0" presId="urn:microsoft.com/office/officeart/2005/8/layout/orgChart1"/>
    <dgm:cxn modelId="{4B629064-EFA8-4EB5-B30D-281A4791D643}" type="presParOf" srcId="{DFA954BB-095A-4088-A051-7F349A01CDD9}" destId="{94F04F66-635C-486F-A8A4-6CF8B5840C1D}" srcOrd="0" destOrd="0" presId="urn:microsoft.com/office/officeart/2005/8/layout/orgChart1"/>
    <dgm:cxn modelId="{9D1FAA07-0CBA-4165-AE0F-BBB78F6AD2D7}" type="presParOf" srcId="{DFA954BB-095A-4088-A051-7F349A01CDD9}" destId="{C842093A-E4F8-4380-BEBA-51808D1F5068}" srcOrd="1" destOrd="0" presId="urn:microsoft.com/office/officeart/2005/8/layout/orgChart1"/>
    <dgm:cxn modelId="{CD2CF47A-6917-446D-A870-D1DFD29FD649}" type="presParOf" srcId="{DFE8C425-4399-4A15-A83C-B0FF2064A068}" destId="{59F2AFE7-B1D8-4776-BEE2-4E15AB7CF976}" srcOrd="1" destOrd="0" presId="urn:microsoft.com/office/officeart/2005/8/layout/orgChart1"/>
    <dgm:cxn modelId="{A2E4DCA2-9F52-47C9-8EDD-D5071AADDDD9}" type="presParOf" srcId="{DFE8C425-4399-4A15-A83C-B0FF2064A068}" destId="{A04DF77F-393C-4012-B567-98CF61A5FCD4}" srcOrd="2" destOrd="0" presId="urn:microsoft.com/office/officeart/2005/8/layout/orgChart1"/>
    <dgm:cxn modelId="{74395053-583F-4D7C-9B0F-0805DE42B007}" type="presParOf" srcId="{E9439352-E0C4-4EC9-8E45-651377465D84}" destId="{E4269431-C6FF-4348-8EDF-4239A749B8B5}" srcOrd="2" destOrd="0" presId="urn:microsoft.com/office/officeart/2005/8/layout/orgChart1"/>
    <dgm:cxn modelId="{B4001B4D-0658-4425-AFA5-F08ADCB313F7}" type="presParOf" srcId="{E9439352-E0C4-4EC9-8E45-651377465D84}" destId="{69763322-1E40-44B0-B7AE-2FFF63067305}" srcOrd="3" destOrd="0" presId="urn:microsoft.com/office/officeart/2005/8/layout/orgChart1"/>
    <dgm:cxn modelId="{5A918F01-8C63-4AD2-B20E-523A9E2F23B1}" type="presParOf" srcId="{69763322-1E40-44B0-B7AE-2FFF63067305}" destId="{165EB22C-71D2-4886-BE2C-B28ACF6C148E}" srcOrd="0" destOrd="0" presId="urn:microsoft.com/office/officeart/2005/8/layout/orgChart1"/>
    <dgm:cxn modelId="{5A285A6D-98BD-4AD4-A418-D20238E8456B}" type="presParOf" srcId="{165EB22C-71D2-4886-BE2C-B28ACF6C148E}" destId="{F5F5D005-6205-41A4-9535-4ACA27860FAF}" srcOrd="0" destOrd="0" presId="urn:microsoft.com/office/officeart/2005/8/layout/orgChart1"/>
    <dgm:cxn modelId="{B6543996-883C-476F-B093-1CB43B1F4442}" type="presParOf" srcId="{165EB22C-71D2-4886-BE2C-B28ACF6C148E}" destId="{3DDFA5F1-6EB8-4C74-89A5-B675349BA603}" srcOrd="1" destOrd="0" presId="urn:microsoft.com/office/officeart/2005/8/layout/orgChart1"/>
    <dgm:cxn modelId="{7F14E4B3-F248-4BA5-A842-539B37CDB92C}" type="presParOf" srcId="{69763322-1E40-44B0-B7AE-2FFF63067305}" destId="{6154BEE9-CA25-4FB5-9F65-42D39FE4B5C4}" srcOrd="1" destOrd="0" presId="urn:microsoft.com/office/officeart/2005/8/layout/orgChart1"/>
    <dgm:cxn modelId="{658C15EB-A617-42E3-9E5D-CBEB859EDB7A}" type="presParOf" srcId="{69763322-1E40-44B0-B7AE-2FFF63067305}" destId="{7A4378A5-306F-4ECD-B737-30C999EC317C}" srcOrd="2" destOrd="0" presId="urn:microsoft.com/office/officeart/2005/8/layout/orgChart1"/>
    <dgm:cxn modelId="{3E4A7DE1-08AB-41B5-9A08-8141E9ABD581}" type="presParOf" srcId="{E9439352-E0C4-4EC9-8E45-651377465D84}" destId="{BD8A3DEF-9705-4F0E-842C-DD7B8B4BB4C1}" srcOrd="4" destOrd="0" presId="urn:microsoft.com/office/officeart/2005/8/layout/orgChart1"/>
    <dgm:cxn modelId="{F8D45B42-B5A5-43DE-9A9F-C3FC62199D14}" type="presParOf" srcId="{E9439352-E0C4-4EC9-8E45-651377465D84}" destId="{1C56B382-C954-401E-8703-D9D7EB4AC939}" srcOrd="5" destOrd="0" presId="urn:microsoft.com/office/officeart/2005/8/layout/orgChart1"/>
    <dgm:cxn modelId="{3C91E5AA-F199-49C6-BE67-3CDC9DCA5D19}" type="presParOf" srcId="{1C56B382-C954-401E-8703-D9D7EB4AC939}" destId="{08B08D0C-9D18-4672-B244-5C2DC8C38AE0}" srcOrd="0" destOrd="0" presId="urn:microsoft.com/office/officeart/2005/8/layout/orgChart1"/>
    <dgm:cxn modelId="{7C3BDED5-DEDE-4FAB-931A-A0CD6DF2D41F}" type="presParOf" srcId="{08B08D0C-9D18-4672-B244-5C2DC8C38AE0}" destId="{F9477249-24BC-449A-8D53-1DF8F3E5D5C6}" srcOrd="0" destOrd="0" presId="urn:microsoft.com/office/officeart/2005/8/layout/orgChart1"/>
    <dgm:cxn modelId="{87BD11A1-DF88-4F4D-B271-CB407B1DC964}" type="presParOf" srcId="{08B08D0C-9D18-4672-B244-5C2DC8C38AE0}" destId="{7FE2D1C5-0115-403D-9F19-31E746748290}" srcOrd="1" destOrd="0" presId="urn:microsoft.com/office/officeart/2005/8/layout/orgChart1"/>
    <dgm:cxn modelId="{7B2FBC3B-2CB1-4328-B7EA-00D46AEC9B85}" type="presParOf" srcId="{1C56B382-C954-401E-8703-D9D7EB4AC939}" destId="{12B1E003-21B0-4078-9CD7-A56D207E67D2}" srcOrd="1" destOrd="0" presId="urn:microsoft.com/office/officeart/2005/8/layout/orgChart1"/>
    <dgm:cxn modelId="{BF5CB200-6249-4E42-97E2-F0CB49C6BEDE}" type="presParOf" srcId="{1C56B382-C954-401E-8703-D9D7EB4AC939}" destId="{C6265FDE-17F0-4C1B-8BB8-C487B821AFA0}" srcOrd="2" destOrd="0" presId="urn:microsoft.com/office/officeart/2005/8/layout/orgChart1"/>
    <dgm:cxn modelId="{2CAEF4C5-F59F-4AFD-BFC8-34D6F23FC4FC}" type="presParOf" srcId="{3F19C26D-6F1C-4161-B35D-77F404DFCC5C}" destId="{1ADBC832-486A-4529-A5DC-B3F5B440CAED}" srcOrd="2" destOrd="0" presId="urn:microsoft.com/office/officeart/2005/8/layout/orgChart1"/>
    <dgm:cxn modelId="{37682AE0-9429-437B-AF04-7186ED758D70}" type="presParOf" srcId="{7AA12EF4-32D9-4801-A74B-87F5F0572F33}" destId="{E37EDE16-2FB6-46DC-B4C0-9CDAB66357DF}" srcOrd="2" destOrd="0" presId="urn:microsoft.com/office/officeart/2005/8/layout/orgChart1"/>
    <dgm:cxn modelId="{FA36F848-3503-4C51-BB64-537719E9DC11}" type="presParOf" srcId="{7AA12EF4-32D9-4801-A74B-87F5F0572F33}" destId="{A99FA0BF-DAC8-4D0E-B683-D1A33A5DBA16}" srcOrd="3" destOrd="0" presId="urn:microsoft.com/office/officeart/2005/8/layout/orgChart1"/>
    <dgm:cxn modelId="{468DBBBE-F931-4ED0-8D0C-8F3EB9F80CEC}" type="presParOf" srcId="{A99FA0BF-DAC8-4D0E-B683-D1A33A5DBA16}" destId="{3225A64F-C9A3-4184-8922-ECA0304513B3}" srcOrd="0" destOrd="0" presId="urn:microsoft.com/office/officeart/2005/8/layout/orgChart1"/>
    <dgm:cxn modelId="{E1C218C7-0D73-4445-BBDB-56A930F288B7}" type="presParOf" srcId="{3225A64F-C9A3-4184-8922-ECA0304513B3}" destId="{459AA903-79B6-4D03-9537-8D19209ED339}" srcOrd="0" destOrd="0" presId="urn:microsoft.com/office/officeart/2005/8/layout/orgChart1"/>
    <dgm:cxn modelId="{5EF08C4B-48B8-4982-8D87-A6AA614DEE60}" type="presParOf" srcId="{3225A64F-C9A3-4184-8922-ECA0304513B3}" destId="{B228EBB2-652E-498F-9807-825E607A8396}" srcOrd="1" destOrd="0" presId="urn:microsoft.com/office/officeart/2005/8/layout/orgChart1"/>
    <dgm:cxn modelId="{F6EF64E7-2799-483E-A9DC-304652EA776B}" type="presParOf" srcId="{A99FA0BF-DAC8-4D0E-B683-D1A33A5DBA16}" destId="{34EA05BD-D3B7-454B-8EE0-375E39104039}" srcOrd="1" destOrd="0" presId="urn:microsoft.com/office/officeart/2005/8/layout/orgChart1"/>
    <dgm:cxn modelId="{F875D865-2955-4063-A9E5-A00EB0BA239B}" type="presParOf" srcId="{34EA05BD-D3B7-454B-8EE0-375E39104039}" destId="{342F6626-D006-4108-98D0-0AD2BC842583}" srcOrd="0" destOrd="0" presId="urn:microsoft.com/office/officeart/2005/8/layout/orgChart1"/>
    <dgm:cxn modelId="{06DAF734-D401-442A-9553-9DF64288B017}" type="presParOf" srcId="{34EA05BD-D3B7-454B-8EE0-375E39104039}" destId="{24D41509-2E2A-4AB3-A2C8-85C0291C34B4}" srcOrd="1" destOrd="0" presId="urn:microsoft.com/office/officeart/2005/8/layout/orgChart1"/>
    <dgm:cxn modelId="{05757FC0-9F64-431D-8D77-F3F23B5079F8}" type="presParOf" srcId="{24D41509-2E2A-4AB3-A2C8-85C0291C34B4}" destId="{D6638DFA-0619-4103-8C2C-D034418D2996}" srcOrd="0" destOrd="0" presId="urn:microsoft.com/office/officeart/2005/8/layout/orgChart1"/>
    <dgm:cxn modelId="{23E614D8-C6EB-4B1F-A432-06E683D7B971}" type="presParOf" srcId="{D6638DFA-0619-4103-8C2C-D034418D2996}" destId="{EF458A22-E474-4580-B47F-69C9DFB55BC2}" srcOrd="0" destOrd="0" presId="urn:microsoft.com/office/officeart/2005/8/layout/orgChart1"/>
    <dgm:cxn modelId="{48056130-E6C9-4798-A446-149BA2AC931B}" type="presParOf" srcId="{D6638DFA-0619-4103-8C2C-D034418D2996}" destId="{9ECC99A9-2AB4-4EAD-B2EF-6703A373EF8D}" srcOrd="1" destOrd="0" presId="urn:microsoft.com/office/officeart/2005/8/layout/orgChart1"/>
    <dgm:cxn modelId="{710DA566-2C0C-4016-9774-1D883994AAC7}" type="presParOf" srcId="{24D41509-2E2A-4AB3-A2C8-85C0291C34B4}" destId="{43BEA352-C0CA-41BB-A018-E1E46A460BCE}" srcOrd="1" destOrd="0" presId="urn:microsoft.com/office/officeart/2005/8/layout/orgChart1"/>
    <dgm:cxn modelId="{20A7E0D0-7CD5-4F59-BE86-35C6291DAFAD}" type="presParOf" srcId="{24D41509-2E2A-4AB3-A2C8-85C0291C34B4}" destId="{DFF165CD-638B-4CDE-BFE1-352ABFE05083}" srcOrd="2" destOrd="0" presId="urn:microsoft.com/office/officeart/2005/8/layout/orgChart1"/>
    <dgm:cxn modelId="{3C06A904-2F9F-4FD2-ADA5-8163791D7094}" type="presParOf" srcId="{34EA05BD-D3B7-454B-8EE0-375E39104039}" destId="{FB2862C8-FE6E-4829-8278-8B14293C5310}" srcOrd="2" destOrd="0" presId="urn:microsoft.com/office/officeart/2005/8/layout/orgChart1"/>
    <dgm:cxn modelId="{94E04B25-B3B6-405D-B188-C50369F0157C}" type="presParOf" srcId="{34EA05BD-D3B7-454B-8EE0-375E39104039}" destId="{2070BD54-348B-4FDD-85F7-F5DAF2BD0D48}" srcOrd="3" destOrd="0" presId="urn:microsoft.com/office/officeart/2005/8/layout/orgChart1"/>
    <dgm:cxn modelId="{E151AC37-3E14-4B42-AAE0-408448216770}" type="presParOf" srcId="{2070BD54-348B-4FDD-85F7-F5DAF2BD0D48}" destId="{6B05BB2A-6A72-4914-AFB1-1143D01DC54C}" srcOrd="0" destOrd="0" presId="urn:microsoft.com/office/officeart/2005/8/layout/orgChart1"/>
    <dgm:cxn modelId="{0868370F-4A91-4DC2-89B8-C9CE6108BA4F}" type="presParOf" srcId="{6B05BB2A-6A72-4914-AFB1-1143D01DC54C}" destId="{90522C66-3C20-43F1-8F4F-CB061FE28FF1}" srcOrd="0" destOrd="0" presId="urn:microsoft.com/office/officeart/2005/8/layout/orgChart1"/>
    <dgm:cxn modelId="{DA546B79-42DF-4B31-A6B1-48269684273D}" type="presParOf" srcId="{6B05BB2A-6A72-4914-AFB1-1143D01DC54C}" destId="{16E1ED2D-1F72-4BE4-8624-B7F838DF95FC}" srcOrd="1" destOrd="0" presId="urn:microsoft.com/office/officeart/2005/8/layout/orgChart1"/>
    <dgm:cxn modelId="{4F3A9ABF-71E0-4571-BA53-7A2DE5DA9536}" type="presParOf" srcId="{2070BD54-348B-4FDD-85F7-F5DAF2BD0D48}" destId="{7D06DE73-DA60-4D57-A5BD-D9CBABB0D368}" srcOrd="1" destOrd="0" presId="urn:microsoft.com/office/officeart/2005/8/layout/orgChart1"/>
    <dgm:cxn modelId="{23CD7F5D-7B57-4294-9B3D-796EF7B054BB}" type="presParOf" srcId="{2070BD54-348B-4FDD-85F7-F5DAF2BD0D48}" destId="{AC0F4E34-881E-4AE9-A0D3-2244574A450F}" srcOrd="2" destOrd="0" presId="urn:microsoft.com/office/officeart/2005/8/layout/orgChart1"/>
    <dgm:cxn modelId="{D9EC4AF9-4BB2-44F6-A939-5F60892BD4B4}" type="presParOf" srcId="{A99FA0BF-DAC8-4D0E-B683-D1A33A5DBA16}" destId="{1021F349-243C-45E1-82DE-0E8D7B405536}" srcOrd="2" destOrd="0" presId="urn:microsoft.com/office/officeart/2005/8/layout/orgChart1"/>
    <dgm:cxn modelId="{804FBFF5-A826-4A05-98FB-07294ADD2C18}" type="presParOf" srcId="{7E501DA7-A267-43B2-9253-69962E0B7D9C}" destId="{AEE183EB-C68B-45AC-A96B-C62460AF05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F3AED1-4199-44D0-92E0-14D17F35FFD8}" type="doc">
      <dgm:prSet loTypeId="urn:microsoft.com/office/officeart/2009/3/layout/StepUp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A91860-60D4-41A5-9510-D4EA19143B15}" type="parTrans" cxnId="{8E05B43B-EC69-4E5A-84D7-CCD0202983EF}">
      <dgm:prSet/>
      <dgm:spPr/>
      <dgm:t>
        <a:bodyPr/>
        <a:lstStyle/>
        <a:p>
          <a:endParaRPr lang="en-US"/>
        </a:p>
      </dgm:t>
    </dgm:pt>
    <dgm:pt modelId="{F69D549C-A661-45EE-B89D-AF4C54590024}">
      <dgm:prSet phldrT="[Text]" custT="1"/>
      <dgm:spPr/>
      <dgm:t>
        <a:bodyPr/>
        <a:lstStyle/>
        <a:p>
          <a:r>
            <a:rPr lang="en-US" sz="2400" smtClean="0"/>
            <a:t>Deployment</a:t>
          </a:r>
          <a:endParaRPr lang="en-US" sz="2400"/>
        </a:p>
      </dgm:t>
    </dgm:pt>
    <dgm:pt modelId="{20EBED71-5DA7-4B6A-A09D-AB2F61FB0758}" type="parTrans" cxnId="{6803C9AE-A3C7-48B7-AF4F-F73862DC4A0A}">
      <dgm:prSet/>
      <dgm:spPr/>
      <dgm:t>
        <a:bodyPr/>
        <a:lstStyle/>
        <a:p>
          <a:endParaRPr lang="en-US"/>
        </a:p>
      </dgm:t>
    </dgm:pt>
    <dgm:pt modelId="{8FE14FCE-AA0F-4F5C-BF7B-DAC47062A8EA}">
      <dgm:prSet phldrT="[Text]" custT="1"/>
      <dgm:spPr/>
      <dgm:t>
        <a:bodyPr/>
        <a:lstStyle/>
        <a:p>
          <a:r>
            <a:rPr lang="en-US" sz="2100" smtClean="0"/>
            <a:t>Delivery</a:t>
          </a:r>
          <a:endParaRPr lang="en-US" sz="2100"/>
        </a:p>
      </dgm:t>
    </dgm:pt>
    <dgm:pt modelId="{9254E967-D649-4007-A961-E11642DB4706}" type="sibTrans" cxnId="{6803C9AE-A3C7-48B7-AF4F-F73862DC4A0A}">
      <dgm:prSet/>
      <dgm:spPr/>
      <dgm:t>
        <a:bodyPr/>
        <a:lstStyle/>
        <a:p>
          <a:endParaRPr lang="en-US"/>
        </a:p>
      </dgm:t>
    </dgm:pt>
    <dgm:pt modelId="{4626B4C6-954E-408E-8EFC-10CECF089D7E}" type="parTrans" cxnId="{D09639E1-28F6-4719-AB67-964014375C4F}">
      <dgm:prSet/>
      <dgm:spPr/>
      <dgm:t>
        <a:bodyPr/>
        <a:lstStyle/>
        <a:p>
          <a:endParaRPr lang="en-US"/>
        </a:p>
      </dgm:t>
    </dgm:pt>
    <dgm:pt modelId="{6727564A-6D77-4D5A-A09E-77B3A83B8778}">
      <dgm:prSet phldrT="[Text]" custT="1"/>
      <dgm:spPr/>
      <dgm:t>
        <a:bodyPr/>
        <a:lstStyle/>
        <a:p>
          <a:r>
            <a:rPr lang="en-US" sz="2100" smtClean="0"/>
            <a:t>Support</a:t>
          </a:r>
          <a:endParaRPr lang="en-US" sz="2100"/>
        </a:p>
      </dgm:t>
    </dgm:pt>
    <dgm:pt modelId="{470F2DF5-9D5D-4B85-AC6B-78C3A18441FB}" type="sibTrans" cxnId="{D09639E1-28F6-4719-AB67-964014375C4F}">
      <dgm:prSet/>
      <dgm:spPr/>
      <dgm:t>
        <a:bodyPr/>
        <a:lstStyle/>
        <a:p>
          <a:endParaRPr lang="en-US"/>
        </a:p>
      </dgm:t>
    </dgm:pt>
    <dgm:pt modelId="{75200D61-848A-4A90-8B05-6703201642A8}" type="parTrans" cxnId="{73AFDF2D-CB8A-4B35-9DA1-DCD60434EE48}">
      <dgm:prSet/>
      <dgm:spPr/>
      <dgm:t>
        <a:bodyPr/>
        <a:lstStyle/>
        <a:p>
          <a:endParaRPr lang="en-US"/>
        </a:p>
      </dgm:t>
    </dgm:pt>
    <dgm:pt modelId="{6EA3EF0F-EE1E-4122-9838-B9A50AADC8F9}">
      <dgm:prSet phldrT="[Text]" custT="1"/>
      <dgm:spPr/>
      <dgm:t>
        <a:bodyPr/>
        <a:lstStyle/>
        <a:p>
          <a:r>
            <a:rPr lang="en-US" sz="2100" smtClean="0"/>
            <a:t>Feedback</a:t>
          </a:r>
          <a:endParaRPr lang="en-US" sz="2100"/>
        </a:p>
      </dgm:t>
    </dgm:pt>
    <dgm:pt modelId="{B3AEE961-78CB-494D-B0B8-420E605B09CA}" type="sibTrans" cxnId="{73AFDF2D-CB8A-4B35-9DA1-DCD60434EE48}">
      <dgm:prSet/>
      <dgm:spPr/>
      <dgm:t>
        <a:bodyPr/>
        <a:lstStyle/>
        <a:p>
          <a:endParaRPr lang="en-US"/>
        </a:p>
      </dgm:t>
    </dgm:pt>
    <dgm:pt modelId="{38D1250B-8FFE-486E-A084-B172EC00C64A}" type="sibTrans" cxnId="{8E05B43B-EC69-4E5A-84D7-CCD0202983EF}">
      <dgm:prSet/>
      <dgm:spPr/>
      <dgm:t>
        <a:bodyPr/>
        <a:lstStyle/>
        <a:p>
          <a:endParaRPr lang="en-US"/>
        </a:p>
      </dgm:t>
    </dgm:pt>
    <dgm:pt modelId="{34176DB2-3825-4428-BE87-0E609B43CFB8}" type="parTrans" cxnId="{F4D2610F-4553-41ED-9C8D-F3CA01FB12BE}">
      <dgm:prSet/>
      <dgm:spPr/>
      <dgm:t>
        <a:bodyPr/>
        <a:lstStyle/>
        <a:p>
          <a:endParaRPr lang="en-US"/>
        </a:p>
      </dgm:t>
    </dgm:pt>
    <dgm:pt modelId="{1E7E7E04-C5A4-45DE-868F-1E45CCB846A8}">
      <dgm:prSet phldrT="[Text]" custT="1"/>
      <dgm:spPr/>
      <dgm:t>
        <a:bodyPr/>
        <a:lstStyle/>
        <a:p>
          <a:r>
            <a:rPr lang="en-US" sz="2400" smtClean="0"/>
            <a:t>Construction</a:t>
          </a:r>
          <a:endParaRPr lang="en-US" sz="2400"/>
        </a:p>
      </dgm:t>
    </dgm:pt>
    <dgm:pt modelId="{856B5441-7771-4A0B-A56D-EA4D25D95797}" type="parTrans" cxnId="{2DB4613A-C285-49EF-B2E2-A828097E6A3F}">
      <dgm:prSet/>
      <dgm:spPr/>
      <dgm:t>
        <a:bodyPr/>
        <a:lstStyle/>
        <a:p>
          <a:endParaRPr lang="en-US"/>
        </a:p>
      </dgm:t>
    </dgm:pt>
    <dgm:pt modelId="{14421AF8-2707-4222-84E5-3BB4F350D8C0}">
      <dgm:prSet phldrT="[Text]" custT="1"/>
      <dgm:spPr/>
      <dgm:t>
        <a:bodyPr/>
        <a:lstStyle/>
        <a:p>
          <a:r>
            <a:rPr lang="en-US" sz="2100" smtClean="0"/>
            <a:t>Coding</a:t>
          </a:r>
          <a:endParaRPr lang="en-US" sz="2100"/>
        </a:p>
      </dgm:t>
    </dgm:pt>
    <dgm:pt modelId="{923FFF1A-BA21-40DD-BF95-6D9FCECA2E20}" type="sibTrans" cxnId="{2DB4613A-C285-49EF-B2E2-A828097E6A3F}">
      <dgm:prSet/>
      <dgm:spPr/>
      <dgm:t>
        <a:bodyPr/>
        <a:lstStyle/>
        <a:p>
          <a:endParaRPr lang="en-US"/>
        </a:p>
      </dgm:t>
    </dgm:pt>
    <dgm:pt modelId="{F0DC98C2-679D-436E-8784-F55AE2949278}" type="parTrans" cxnId="{9AEF7462-2C7E-4AAB-90F0-472125D1CB35}">
      <dgm:prSet/>
      <dgm:spPr/>
      <dgm:t>
        <a:bodyPr/>
        <a:lstStyle/>
        <a:p>
          <a:endParaRPr lang="en-US"/>
        </a:p>
      </dgm:t>
    </dgm:pt>
    <dgm:pt modelId="{EA9A4720-05F8-4F0D-B851-EE167886F387}">
      <dgm:prSet phldrT="[Text]" custT="1"/>
      <dgm:spPr/>
      <dgm:t>
        <a:bodyPr/>
        <a:lstStyle/>
        <a:p>
          <a:r>
            <a:rPr lang="en-US" sz="2100" smtClean="0"/>
            <a:t>Testing</a:t>
          </a:r>
          <a:endParaRPr lang="en-US" sz="2100"/>
        </a:p>
      </dgm:t>
    </dgm:pt>
    <dgm:pt modelId="{01B42E0A-CCB4-40F4-9095-08B7CB6651E2}" type="sibTrans" cxnId="{9AEF7462-2C7E-4AAB-90F0-472125D1CB35}">
      <dgm:prSet/>
      <dgm:spPr/>
      <dgm:t>
        <a:bodyPr/>
        <a:lstStyle/>
        <a:p>
          <a:endParaRPr lang="en-US"/>
        </a:p>
      </dgm:t>
    </dgm:pt>
    <dgm:pt modelId="{F71AF952-FF8F-4FF6-A8EA-727AA0C253E6}" type="sibTrans" cxnId="{F4D2610F-4553-41ED-9C8D-F3CA01FB12BE}">
      <dgm:prSet/>
      <dgm:spPr/>
      <dgm:t>
        <a:bodyPr/>
        <a:lstStyle/>
        <a:p>
          <a:endParaRPr lang="en-US"/>
        </a:p>
      </dgm:t>
    </dgm:pt>
    <dgm:pt modelId="{FA679047-1690-4F20-A2D7-BC454DFF1130}" type="parTrans" cxnId="{489A689D-C236-4167-9A15-5B3547695CD5}">
      <dgm:prSet/>
      <dgm:spPr/>
      <dgm:t>
        <a:bodyPr/>
        <a:lstStyle/>
        <a:p>
          <a:endParaRPr lang="en-US"/>
        </a:p>
      </dgm:t>
    </dgm:pt>
    <dgm:pt modelId="{F2A5F58A-220D-4977-B9FC-2E697F28612F}">
      <dgm:prSet phldrT="[Text]" custT="1"/>
      <dgm:spPr/>
      <dgm:t>
        <a:bodyPr/>
        <a:lstStyle/>
        <a:p>
          <a:r>
            <a:rPr lang="en-US" sz="2400" smtClean="0"/>
            <a:t>Modeling</a:t>
          </a:r>
          <a:endParaRPr lang="en-US" sz="2400"/>
        </a:p>
      </dgm:t>
    </dgm:pt>
    <dgm:pt modelId="{4DA3D818-0D8B-4E05-83FA-0995310C0B6C}" type="parTrans" cxnId="{4929B20E-0E52-4F4B-BE07-0FF34E150314}">
      <dgm:prSet/>
      <dgm:spPr/>
      <dgm:t>
        <a:bodyPr/>
        <a:lstStyle/>
        <a:p>
          <a:endParaRPr lang="en-US"/>
        </a:p>
      </dgm:t>
    </dgm:pt>
    <dgm:pt modelId="{6F9FEB68-09BD-47D0-ABDB-C60546D50C9E}">
      <dgm:prSet phldrT="[Text]" custT="1"/>
      <dgm:spPr/>
      <dgm:t>
        <a:bodyPr/>
        <a:lstStyle/>
        <a:p>
          <a:r>
            <a:rPr lang="en-US" sz="2100" smtClean="0"/>
            <a:t>Analysis</a:t>
          </a:r>
          <a:endParaRPr lang="en-US" sz="2100"/>
        </a:p>
      </dgm:t>
    </dgm:pt>
    <dgm:pt modelId="{095AC8D8-BEC7-4B3A-87A3-21A2573A9100}" type="sibTrans" cxnId="{4929B20E-0E52-4F4B-BE07-0FF34E150314}">
      <dgm:prSet/>
      <dgm:spPr/>
      <dgm:t>
        <a:bodyPr/>
        <a:lstStyle/>
        <a:p>
          <a:endParaRPr lang="en-US"/>
        </a:p>
      </dgm:t>
    </dgm:pt>
    <dgm:pt modelId="{208FC4A6-320B-4D69-A9A9-EDC975665DDB}" type="parTrans" cxnId="{3D030EEB-597C-44E7-8346-D59468977E42}">
      <dgm:prSet/>
      <dgm:spPr/>
      <dgm:t>
        <a:bodyPr/>
        <a:lstStyle/>
        <a:p>
          <a:endParaRPr lang="en-US"/>
        </a:p>
      </dgm:t>
    </dgm:pt>
    <dgm:pt modelId="{60D58111-FB30-4153-9803-4B86DDD0C289}">
      <dgm:prSet phldrT="[Text]" custT="1"/>
      <dgm:spPr/>
      <dgm:t>
        <a:bodyPr/>
        <a:lstStyle/>
        <a:p>
          <a:r>
            <a:rPr lang="en-US" sz="2100" smtClean="0"/>
            <a:t>Design</a:t>
          </a:r>
          <a:endParaRPr lang="en-US" sz="2100"/>
        </a:p>
      </dgm:t>
    </dgm:pt>
    <dgm:pt modelId="{A2538B91-9BDF-42E6-A3FE-2D42B7EF3B28}" type="sibTrans" cxnId="{3D030EEB-597C-44E7-8346-D59468977E42}">
      <dgm:prSet/>
      <dgm:spPr/>
      <dgm:t>
        <a:bodyPr/>
        <a:lstStyle/>
        <a:p>
          <a:endParaRPr lang="en-US"/>
        </a:p>
      </dgm:t>
    </dgm:pt>
    <dgm:pt modelId="{06440798-ACDC-4A12-AB70-51F9F6BA4FAD}" type="sibTrans" cxnId="{489A689D-C236-4167-9A15-5B3547695CD5}">
      <dgm:prSet/>
      <dgm:spPr/>
      <dgm:t>
        <a:bodyPr/>
        <a:lstStyle/>
        <a:p>
          <a:endParaRPr lang="en-US"/>
        </a:p>
      </dgm:t>
    </dgm:pt>
    <dgm:pt modelId="{87DF5DB1-68C2-4BF4-ACD0-F3454CA9DD89}" type="parTrans" cxnId="{E439EF98-4C53-4759-870D-1DF8A0F1CA4C}">
      <dgm:prSet/>
      <dgm:spPr/>
      <dgm:t>
        <a:bodyPr/>
        <a:lstStyle/>
        <a:p>
          <a:endParaRPr lang="en-US"/>
        </a:p>
      </dgm:t>
    </dgm:pt>
    <dgm:pt modelId="{99E18E40-E8F6-4147-8912-5132C15AB86B}">
      <dgm:prSet phldrT="[Text]" custT="1"/>
      <dgm:spPr/>
      <dgm:t>
        <a:bodyPr/>
        <a:lstStyle/>
        <a:p>
          <a:r>
            <a:rPr lang="en-US" sz="2400" smtClean="0"/>
            <a:t>Planning</a:t>
          </a:r>
          <a:endParaRPr lang="en-US" sz="2400"/>
        </a:p>
      </dgm:t>
    </dgm:pt>
    <dgm:pt modelId="{D270B4AE-9E0E-4F84-84C8-1464A4125B49}" type="parTrans" cxnId="{BFEA188E-00B6-457E-AF73-1A3AA31ACB26}">
      <dgm:prSet/>
      <dgm:spPr/>
      <dgm:t>
        <a:bodyPr/>
        <a:lstStyle/>
        <a:p>
          <a:endParaRPr lang="en-US"/>
        </a:p>
      </dgm:t>
    </dgm:pt>
    <dgm:pt modelId="{B97F7AD8-E8AB-40C1-8BF0-2F0D92083197}">
      <dgm:prSet phldrT="[Text]" custT="1"/>
      <dgm:spPr/>
      <dgm:t>
        <a:bodyPr/>
        <a:lstStyle/>
        <a:p>
          <a:r>
            <a:rPr lang="en-US" sz="2100" smtClean="0"/>
            <a:t>Estimating</a:t>
          </a:r>
          <a:endParaRPr lang="en-US" sz="2100"/>
        </a:p>
      </dgm:t>
    </dgm:pt>
    <dgm:pt modelId="{EA69D0E7-4B97-4521-8AED-72FD659474B4}" type="sibTrans" cxnId="{BFEA188E-00B6-457E-AF73-1A3AA31ACB26}">
      <dgm:prSet/>
      <dgm:spPr/>
      <dgm:t>
        <a:bodyPr/>
        <a:lstStyle/>
        <a:p>
          <a:endParaRPr lang="en-US"/>
        </a:p>
      </dgm:t>
    </dgm:pt>
    <dgm:pt modelId="{65B2F884-BB71-44A7-ABD6-EA86252500D5}" type="parTrans" cxnId="{1AD5059E-19CF-434A-8103-6BDF6661BB38}">
      <dgm:prSet/>
      <dgm:spPr/>
      <dgm:t>
        <a:bodyPr/>
        <a:lstStyle/>
        <a:p>
          <a:endParaRPr lang="en-US"/>
        </a:p>
      </dgm:t>
    </dgm:pt>
    <dgm:pt modelId="{5F3977E0-0D96-47F0-A643-4211126D25D0}">
      <dgm:prSet phldrT="[Text]" custT="1"/>
      <dgm:spPr/>
      <dgm:t>
        <a:bodyPr/>
        <a:lstStyle/>
        <a:p>
          <a:r>
            <a:rPr lang="en-US" sz="2100" smtClean="0"/>
            <a:t>Scheduling</a:t>
          </a:r>
          <a:endParaRPr lang="en-US" sz="2100"/>
        </a:p>
      </dgm:t>
    </dgm:pt>
    <dgm:pt modelId="{A3F23785-F948-43B8-BADA-72C379464C59}" type="sibTrans" cxnId="{1AD5059E-19CF-434A-8103-6BDF6661BB38}">
      <dgm:prSet/>
      <dgm:spPr/>
      <dgm:t>
        <a:bodyPr/>
        <a:lstStyle/>
        <a:p>
          <a:endParaRPr lang="en-US"/>
        </a:p>
      </dgm:t>
    </dgm:pt>
    <dgm:pt modelId="{B6176FCB-0C59-4DA3-A4C4-14B116736451}" type="parTrans" cxnId="{9A557E32-6547-4616-A158-7A5115A38E60}">
      <dgm:prSet/>
      <dgm:spPr/>
      <dgm:t>
        <a:bodyPr/>
        <a:lstStyle/>
        <a:p>
          <a:endParaRPr lang="en-US"/>
        </a:p>
      </dgm:t>
    </dgm:pt>
    <dgm:pt modelId="{3C68FE46-BF54-4EF8-ABE5-22022ABAF61A}">
      <dgm:prSet phldrT="[Text]" custT="1"/>
      <dgm:spPr/>
      <dgm:t>
        <a:bodyPr/>
        <a:lstStyle/>
        <a:p>
          <a:r>
            <a:rPr lang="en-US" sz="2100" smtClean="0"/>
            <a:t>Tracking</a:t>
          </a:r>
          <a:endParaRPr lang="en-US" sz="2100"/>
        </a:p>
      </dgm:t>
    </dgm:pt>
    <dgm:pt modelId="{B890A581-7676-4510-8C20-188940BD0188}" type="sibTrans" cxnId="{9A557E32-6547-4616-A158-7A5115A38E60}">
      <dgm:prSet/>
      <dgm:spPr/>
      <dgm:t>
        <a:bodyPr/>
        <a:lstStyle/>
        <a:p>
          <a:endParaRPr lang="en-US"/>
        </a:p>
      </dgm:t>
    </dgm:pt>
    <dgm:pt modelId="{B20C0935-3B8B-4F6D-ACFE-7DC9393469E1}" type="sibTrans" cxnId="{E439EF98-4C53-4759-870D-1DF8A0F1CA4C}">
      <dgm:prSet/>
      <dgm:spPr/>
      <dgm:t>
        <a:bodyPr/>
        <a:lstStyle/>
        <a:p>
          <a:endParaRPr lang="en-US"/>
        </a:p>
      </dgm:t>
    </dgm:pt>
    <dgm:pt modelId="{1D881C8C-E828-4AB1-A683-539C4BAA6703}" type="parTrans" cxnId="{F293F3A5-6589-4C45-8A47-11F26C6176CF}">
      <dgm:prSet/>
      <dgm:spPr/>
      <dgm:t>
        <a:bodyPr/>
        <a:lstStyle/>
        <a:p>
          <a:endParaRPr lang="en-US"/>
        </a:p>
      </dgm:t>
    </dgm:pt>
    <dgm:pt modelId="{76AD3E51-9171-4635-8FB1-5018FEB7D286}">
      <dgm:prSet phldrT="[Text]" custT="1"/>
      <dgm:spPr/>
      <dgm:t>
        <a:bodyPr/>
        <a:lstStyle/>
        <a:p>
          <a:r>
            <a:rPr lang="en-US" sz="2400" smtClean="0"/>
            <a:t>Communication</a:t>
          </a:r>
          <a:endParaRPr lang="en-US" sz="2400"/>
        </a:p>
      </dgm:t>
    </dgm:pt>
    <dgm:pt modelId="{00C5901A-1371-4D5B-9F04-B6ACBA3E5AD6}" type="parTrans" cxnId="{4C66CABE-3EB4-44F6-B5EB-2B095F0F5255}">
      <dgm:prSet/>
      <dgm:spPr/>
      <dgm:t>
        <a:bodyPr/>
        <a:lstStyle/>
        <a:p>
          <a:endParaRPr lang="en-US"/>
        </a:p>
      </dgm:t>
    </dgm:pt>
    <dgm:pt modelId="{A0CE15A4-0341-4F61-BF03-0486D3DD82DD}">
      <dgm:prSet phldrT="[Text]" custT="1"/>
      <dgm:spPr/>
      <dgm:t>
        <a:bodyPr/>
        <a:lstStyle/>
        <a:p>
          <a:r>
            <a:rPr lang="en-US" sz="2100" smtClean="0"/>
            <a:t>Project initiation</a:t>
          </a:r>
          <a:endParaRPr lang="en-US" sz="2100"/>
        </a:p>
      </dgm:t>
    </dgm:pt>
    <dgm:pt modelId="{2EF4FDC0-F5EA-4922-8EAB-7870E82EE350}" type="sibTrans" cxnId="{4C66CABE-3EB4-44F6-B5EB-2B095F0F5255}">
      <dgm:prSet/>
      <dgm:spPr/>
      <dgm:t>
        <a:bodyPr/>
        <a:lstStyle/>
        <a:p>
          <a:endParaRPr lang="en-US"/>
        </a:p>
      </dgm:t>
    </dgm:pt>
    <dgm:pt modelId="{EF7DDF7E-5982-4590-A895-AD209D279D40}" type="parTrans" cxnId="{E7E2BF71-63CE-45F3-8F54-D0A3854C977E}">
      <dgm:prSet/>
      <dgm:spPr/>
      <dgm:t>
        <a:bodyPr/>
        <a:lstStyle/>
        <a:p>
          <a:endParaRPr lang="en-US"/>
        </a:p>
      </dgm:t>
    </dgm:pt>
    <dgm:pt modelId="{54EAB35D-C403-4E49-A27D-8AC5901130E4}">
      <dgm:prSet phldrT="[Text]" custT="1"/>
      <dgm:spPr/>
      <dgm:t>
        <a:bodyPr/>
        <a:lstStyle/>
        <a:p>
          <a:r>
            <a:rPr lang="en-US" sz="2100" smtClean="0"/>
            <a:t>Requirements gathering</a:t>
          </a:r>
          <a:endParaRPr lang="en-US" sz="2100"/>
        </a:p>
      </dgm:t>
    </dgm:pt>
    <dgm:pt modelId="{4C0300D3-4A0D-4A31-B247-6462EAC2ECAB}" type="sibTrans" cxnId="{E7E2BF71-63CE-45F3-8F54-D0A3854C977E}">
      <dgm:prSet/>
      <dgm:spPr/>
      <dgm:t>
        <a:bodyPr/>
        <a:lstStyle/>
        <a:p>
          <a:endParaRPr lang="en-US"/>
        </a:p>
      </dgm:t>
    </dgm:pt>
    <dgm:pt modelId="{6B4F94C3-8A78-4F45-BCE2-7B415CDFB27B}" type="sibTrans" cxnId="{F293F3A5-6589-4C45-8A47-11F26C6176CF}">
      <dgm:prSet/>
      <dgm:spPr/>
      <dgm:t>
        <a:bodyPr/>
        <a:lstStyle/>
        <a:p>
          <a:endParaRPr lang="en-US"/>
        </a:p>
      </dgm:t>
    </dgm:pt>
    <dgm:pt modelId="{4631F6D9-3246-41A5-9A13-BD0B88DEAD39}" type="pres">
      <dgm:prSet presAssocID="{8CF3AED1-4199-44D0-92E0-14D17F35FFD8}" presName="rootnode" presStyleCnt="0">
        <dgm:presLayoutVars>
          <dgm:chMax/>
          <dgm:chPref/>
          <dgm:dir val="rev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B53CFE4-4A99-4D5C-8ECA-9246DB36664A}" type="pres">
      <dgm:prSet presAssocID="{F69D549C-A661-45EE-B89D-AF4C54590024}" presName="composite" presStyleCnt="0"/>
      <dgm:spPr/>
      <dgm:t>
        <a:bodyPr/>
        <a:lstStyle/>
        <a:p>
          <a:endParaRPr lang="en-US"/>
        </a:p>
      </dgm:t>
    </dgm:pt>
    <dgm:pt modelId="{4EB40704-2192-4502-87F7-B2CD7DA83EA8}" type="pres">
      <dgm:prSet presAssocID="{F69D549C-A661-45EE-B89D-AF4C54590024}" presName="LShape" presStyleLbl="alignNode1" presStyleIdx="0" presStyleCnt="9"/>
      <dgm:spPr/>
      <dgm:t>
        <a:bodyPr/>
        <a:lstStyle/>
        <a:p>
          <a:endParaRPr lang="en-US"/>
        </a:p>
      </dgm:t>
    </dgm:pt>
    <dgm:pt modelId="{B59F32B9-3C8C-4808-8F86-AB08BD9247EC}" type="pres">
      <dgm:prSet presAssocID="{F69D549C-A661-45EE-B89D-AF4C54590024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51114F-CAA4-49FA-8B35-FA6FDC87D15D}" type="pres">
      <dgm:prSet presAssocID="{F69D549C-A661-45EE-B89D-AF4C54590024}" presName="Triangle" presStyleLbl="alignNode1" presStyleIdx="1" presStyleCnt="9"/>
      <dgm:spPr/>
      <dgm:t>
        <a:bodyPr/>
        <a:lstStyle/>
        <a:p>
          <a:endParaRPr/>
        </a:p>
      </dgm:t>
    </dgm:pt>
    <dgm:pt modelId="{61EA6CFE-479D-4878-9585-C429DAA7127B}" type="pres">
      <dgm:prSet presAssocID="{38D1250B-8FFE-486E-A084-B172EC00C64A}" presName="sibTrans" presStyleCnt="0"/>
      <dgm:spPr/>
      <dgm:t>
        <a:bodyPr/>
        <a:lstStyle/>
        <a:p>
          <a:endParaRPr/>
        </a:p>
      </dgm:t>
    </dgm:pt>
    <dgm:pt modelId="{104AC332-51A1-4E4A-9320-0AF4C67015C2}" type="pres">
      <dgm:prSet presAssocID="{38D1250B-8FFE-486E-A084-B172EC00C64A}" presName="space" presStyleCnt="0"/>
      <dgm:spPr/>
      <dgm:t>
        <a:bodyPr/>
        <a:lstStyle/>
        <a:p>
          <a:endParaRPr/>
        </a:p>
      </dgm:t>
    </dgm:pt>
    <dgm:pt modelId="{11F1A6D9-BC9A-43BC-BAE2-5B4786A4464F}" type="pres">
      <dgm:prSet presAssocID="{1E7E7E04-C5A4-45DE-868F-1E45CCB846A8}" presName="composite" presStyleCnt="0"/>
      <dgm:spPr/>
      <dgm:t>
        <a:bodyPr/>
        <a:lstStyle/>
        <a:p>
          <a:endParaRPr lang="en-US"/>
        </a:p>
      </dgm:t>
    </dgm:pt>
    <dgm:pt modelId="{B8E1EE6F-D89E-45D4-9011-458FDA39BF58}" type="pres">
      <dgm:prSet presAssocID="{1E7E7E04-C5A4-45DE-868F-1E45CCB846A8}" presName="LShape" presStyleLbl="alignNode1" presStyleIdx="2" presStyleCnt="9"/>
      <dgm:spPr/>
      <dgm:t>
        <a:bodyPr/>
        <a:lstStyle/>
        <a:p>
          <a:endParaRPr lang="en-US"/>
        </a:p>
      </dgm:t>
    </dgm:pt>
    <dgm:pt modelId="{5BA2D51A-D104-4729-B7AD-0FA922C7568C}" type="pres">
      <dgm:prSet presAssocID="{1E7E7E04-C5A4-45DE-868F-1E45CCB846A8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6B498-071B-44C7-9799-B5F6ED573ABB}" type="pres">
      <dgm:prSet presAssocID="{1E7E7E04-C5A4-45DE-868F-1E45CCB846A8}" presName="Triangle" presStyleLbl="alignNode1" presStyleIdx="3" presStyleCnt="9"/>
      <dgm:spPr/>
      <dgm:t>
        <a:bodyPr/>
        <a:lstStyle/>
        <a:p>
          <a:endParaRPr lang="en-US"/>
        </a:p>
      </dgm:t>
    </dgm:pt>
    <dgm:pt modelId="{8F6A3636-3321-418A-AFF0-948A762DAC10}" type="pres">
      <dgm:prSet presAssocID="{F71AF952-FF8F-4FF6-A8EA-727AA0C253E6}" presName="sibTrans" presStyleCnt="0"/>
      <dgm:spPr/>
      <dgm:t>
        <a:bodyPr/>
        <a:lstStyle/>
        <a:p>
          <a:endParaRPr lang="en-US"/>
        </a:p>
      </dgm:t>
    </dgm:pt>
    <dgm:pt modelId="{9E3DEF8F-CDFF-4401-941A-47F61DF1CED7}" type="pres">
      <dgm:prSet presAssocID="{F71AF952-FF8F-4FF6-A8EA-727AA0C253E6}" presName="space" presStyleCnt="0"/>
      <dgm:spPr/>
      <dgm:t>
        <a:bodyPr/>
        <a:lstStyle/>
        <a:p>
          <a:endParaRPr lang="en-US"/>
        </a:p>
      </dgm:t>
    </dgm:pt>
    <dgm:pt modelId="{7ECE6009-1091-4567-B650-8BB6A00A3F69}" type="pres">
      <dgm:prSet presAssocID="{F2A5F58A-220D-4977-B9FC-2E697F28612F}" presName="composite" presStyleCnt="0"/>
      <dgm:spPr/>
      <dgm:t>
        <a:bodyPr/>
        <a:lstStyle/>
        <a:p>
          <a:endParaRPr lang="en-US"/>
        </a:p>
      </dgm:t>
    </dgm:pt>
    <dgm:pt modelId="{CE767F60-2BCC-47EF-B93C-6E4A3E33D6C4}" type="pres">
      <dgm:prSet presAssocID="{F2A5F58A-220D-4977-B9FC-2E697F28612F}" presName="LShape" presStyleLbl="alignNode1" presStyleIdx="4" presStyleCnt="9"/>
      <dgm:spPr/>
      <dgm:t>
        <a:bodyPr/>
        <a:lstStyle/>
        <a:p>
          <a:endParaRPr lang="en-US"/>
        </a:p>
      </dgm:t>
    </dgm:pt>
    <dgm:pt modelId="{38AA935B-A004-410B-BD1F-B47FC1028D78}" type="pres">
      <dgm:prSet presAssocID="{F2A5F58A-220D-4977-B9FC-2E697F28612F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0013BB-93A1-40E8-84C1-6D411FD708FB}" type="pres">
      <dgm:prSet presAssocID="{F2A5F58A-220D-4977-B9FC-2E697F28612F}" presName="Triangle" presStyleLbl="alignNode1" presStyleIdx="5" presStyleCnt="9"/>
      <dgm:spPr/>
      <dgm:t>
        <a:bodyPr/>
        <a:lstStyle/>
        <a:p>
          <a:endParaRPr lang="en-US"/>
        </a:p>
      </dgm:t>
    </dgm:pt>
    <dgm:pt modelId="{5F729520-8776-4EAA-8C88-B02749652F7A}" type="pres">
      <dgm:prSet presAssocID="{06440798-ACDC-4A12-AB70-51F9F6BA4FAD}" presName="sibTrans" presStyleCnt="0"/>
      <dgm:spPr/>
      <dgm:t>
        <a:bodyPr/>
        <a:lstStyle/>
        <a:p>
          <a:endParaRPr lang="en-US"/>
        </a:p>
      </dgm:t>
    </dgm:pt>
    <dgm:pt modelId="{135EF15C-E4CE-4F7D-AA87-A0BB38D7E7D9}" type="pres">
      <dgm:prSet presAssocID="{06440798-ACDC-4A12-AB70-51F9F6BA4FAD}" presName="space" presStyleCnt="0"/>
      <dgm:spPr/>
      <dgm:t>
        <a:bodyPr/>
        <a:lstStyle/>
        <a:p>
          <a:endParaRPr lang="en-US"/>
        </a:p>
      </dgm:t>
    </dgm:pt>
    <dgm:pt modelId="{DC919D2A-829C-4055-B2EE-9BA653EC377E}" type="pres">
      <dgm:prSet presAssocID="{99E18E40-E8F6-4147-8912-5132C15AB86B}" presName="composite" presStyleCnt="0"/>
      <dgm:spPr/>
      <dgm:t>
        <a:bodyPr/>
        <a:lstStyle/>
        <a:p>
          <a:endParaRPr lang="en-US"/>
        </a:p>
      </dgm:t>
    </dgm:pt>
    <dgm:pt modelId="{AA515454-4BFD-474B-8B31-E8AD095C346A}" type="pres">
      <dgm:prSet presAssocID="{99E18E40-E8F6-4147-8912-5132C15AB86B}" presName="LShape" presStyleLbl="alignNode1" presStyleIdx="6" presStyleCnt="9"/>
      <dgm:spPr/>
      <dgm:t>
        <a:bodyPr/>
        <a:lstStyle/>
        <a:p>
          <a:endParaRPr lang="en-US"/>
        </a:p>
      </dgm:t>
    </dgm:pt>
    <dgm:pt modelId="{5DECAF32-DDD2-4BE1-9196-8103F68F7A9B}" type="pres">
      <dgm:prSet presAssocID="{99E18E40-E8F6-4147-8912-5132C15AB86B}" presName="ParentText" presStyleLbl="revTx" presStyleIdx="3" presStyleCnt="5" custScaleX="935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B9E89-1DC2-4493-BC58-2DADA22E3D4D}" type="pres">
      <dgm:prSet presAssocID="{99E18E40-E8F6-4147-8912-5132C15AB86B}" presName="Triangle" presStyleLbl="alignNode1" presStyleIdx="7" presStyleCnt="9"/>
      <dgm:spPr/>
      <dgm:t>
        <a:bodyPr/>
        <a:lstStyle/>
        <a:p>
          <a:endParaRPr lang="en-US"/>
        </a:p>
      </dgm:t>
    </dgm:pt>
    <dgm:pt modelId="{27161DD1-01B5-46AB-A758-066C2D902D06}" type="pres">
      <dgm:prSet presAssocID="{B20C0935-3B8B-4F6D-ACFE-7DC9393469E1}" presName="sibTrans" presStyleCnt="0"/>
      <dgm:spPr/>
      <dgm:t>
        <a:bodyPr/>
        <a:lstStyle/>
        <a:p>
          <a:endParaRPr lang="en-US"/>
        </a:p>
      </dgm:t>
    </dgm:pt>
    <dgm:pt modelId="{E89A3D4C-6B99-4616-BC77-E01D9C80A70E}" type="pres">
      <dgm:prSet presAssocID="{B20C0935-3B8B-4F6D-ACFE-7DC9393469E1}" presName="space" presStyleCnt="0"/>
      <dgm:spPr/>
      <dgm:t>
        <a:bodyPr/>
        <a:lstStyle/>
        <a:p>
          <a:endParaRPr lang="en-US"/>
        </a:p>
      </dgm:t>
    </dgm:pt>
    <dgm:pt modelId="{1F025ADC-5FED-4AEC-BA4A-4CFA1521C2D0}" type="pres">
      <dgm:prSet presAssocID="{76AD3E51-9171-4635-8FB1-5018FEB7D286}" presName="composite" presStyleCnt="0"/>
      <dgm:spPr/>
      <dgm:t>
        <a:bodyPr/>
        <a:lstStyle/>
        <a:p>
          <a:endParaRPr lang="en-US"/>
        </a:p>
      </dgm:t>
    </dgm:pt>
    <dgm:pt modelId="{05735ABA-3EC9-4712-9723-C48BA724FEF7}" type="pres">
      <dgm:prSet presAssocID="{76AD3E51-9171-4635-8FB1-5018FEB7D286}" presName="LShape" presStyleLbl="alignNode1" presStyleIdx="8" presStyleCnt="9" custScaleX="113208"/>
      <dgm:spPr/>
      <dgm:t>
        <a:bodyPr/>
        <a:lstStyle/>
        <a:p>
          <a:endParaRPr lang="en-US"/>
        </a:p>
      </dgm:t>
    </dgm:pt>
    <dgm:pt modelId="{7124B844-85B5-4BAF-B3DA-E18F2701FEED}" type="pres">
      <dgm:prSet presAssocID="{76AD3E51-9171-4635-8FB1-5018FEB7D286}" presName="ParentText" presStyleLbl="revTx" presStyleIdx="4" presStyleCnt="5" custScaleX="1257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EA188E-00B6-457E-AF73-1A3AA31ACB26}" srcId="{99E18E40-E8F6-4147-8912-5132C15AB86B}" destId="{B97F7AD8-E8AB-40C1-8BF0-2F0D92083197}" srcOrd="0" destOrd="0" parTransId="{D270B4AE-9E0E-4F84-84C8-1464A4125B49}" sibTransId="{EA69D0E7-4B97-4521-8AED-72FD659474B4}"/>
    <dgm:cxn modelId="{9A557E32-6547-4616-A158-7A5115A38E60}" srcId="{99E18E40-E8F6-4147-8912-5132C15AB86B}" destId="{3C68FE46-BF54-4EF8-ABE5-22022ABAF61A}" srcOrd="2" destOrd="0" parTransId="{B6176FCB-0C59-4DA3-A4C4-14B116736451}" sibTransId="{B890A581-7676-4510-8C20-188940BD0188}"/>
    <dgm:cxn modelId="{A011AD5E-485A-4138-A203-59050A779114}" type="presOf" srcId="{5F3977E0-0D96-47F0-A643-4211126D25D0}" destId="{5DECAF32-DDD2-4BE1-9196-8103F68F7A9B}" srcOrd="0" destOrd="2" presId="urn:microsoft.com/office/officeart/2009/3/layout/StepUpProcess"/>
    <dgm:cxn modelId="{D09639E1-28F6-4719-AB67-964014375C4F}" srcId="{F69D549C-A661-45EE-B89D-AF4C54590024}" destId="{6727564A-6D77-4D5A-A09E-77B3A83B8778}" srcOrd="1" destOrd="0" parTransId="{4626B4C6-954E-408E-8EFC-10CECF089D7E}" sibTransId="{470F2DF5-9D5D-4B85-AC6B-78C3A18441FB}"/>
    <dgm:cxn modelId="{E7E2BF71-63CE-45F3-8F54-D0A3854C977E}" srcId="{76AD3E51-9171-4635-8FB1-5018FEB7D286}" destId="{54EAB35D-C403-4E49-A27D-8AC5901130E4}" srcOrd="1" destOrd="0" parTransId="{EF7DDF7E-5982-4590-A895-AD209D279D40}" sibTransId="{4C0300D3-4A0D-4A31-B247-6462EAC2ECAB}"/>
    <dgm:cxn modelId="{3D030EEB-597C-44E7-8346-D59468977E42}" srcId="{F2A5F58A-220D-4977-B9FC-2E697F28612F}" destId="{60D58111-FB30-4153-9803-4B86DDD0C289}" srcOrd="1" destOrd="0" parTransId="{208FC4A6-320B-4D69-A9A9-EDC975665DDB}" sibTransId="{A2538B91-9BDF-42E6-A3FE-2D42B7EF3B28}"/>
    <dgm:cxn modelId="{144F1225-31CF-42E9-B86D-4B2D0F95B477}" type="presOf" srcId="{76AD3E51-9171-4635-8FB1-5018FEB7D286}" destId="{7124B844-85B5-4BAF-B3DA-E18F2701FEED}" srcOrd="0" destOrd="0" presId="urn:microsoft.com/office/officeart/2009/3/layout/StepUpProcess"/>
    <dgm:cxn modelId="{A01FA390-3368-401A-8B6A-025398CEF9BD}" type="presOf" srcId="{99E18E40-E8F6-4147-8912-5132C15AB86B}" destId="{5DECAF32-DDD2-4BE1-9196-8103F68F7A9B}" srcOrd="0" destOrd="0" presId="urn:microsoft.com/office/officeart/2009/3/layout/StepUpProcess"/>
    <dgm:cxn modelId="{991C975E-7777-4DF0-837D-7508A0EC1E79}" type="presOf" srcId="{6EA3EF0F-EE1E-4122-9838-B9A50AADC8F9}" destId="{B59F32B9-3C8C-4808-8F86-AB08BD9247EC}" srcOrd="0" destOrd="3" presId="urn:microsoft.com/office/officeart/2009/3/layout/StepUpProcess"/>
    <dgm:cxn modelId="{BC591F29-1989-43E4-BC3E-6383C26337E2}" type="presOf" srcId="{8CF3AED1-4199-44D0-92E0-14D17F35FFD8}" destId="{4631F6D9-3246-41A5-9A13-BD0B88DEAD39}" srcOrd="0" destOrd="0" presId="urn:microsoft.com/office/officeart/2009/3/layout/StepUpProcess"/>
    <dgm:cxn modelId="{D1A3A31B-4D77-46A4-AF77-1516C89F566C}" type="presOf" srcId="{14421AF8-2707-4222-84E5-3BB4F350D8C0}" destId="{5BA2D51A-D104-4729-B7AD-0FA922C7568C}" srcOrd="0" destOrd="1" presId="urn:microsoft.com/office/officeart/2009/3/layout/StepUpProcess"/>
    <dgm:cxn modelId="{F293F3A5-6589-4C45-8A47-11F26C6176CF}" srcId="{8CF3AED1-4199-44D0-92E0-14D17F35FFD8}" destId="{76AD3E51-9171-4635-8FB1-5018FEB7D286}" srcOrd="4" destOrd="0" parTransId="{1D881C8C-E828-4AB1-A683-539C4BAA6703}" sibTransId="{6B4F94C3-8A78-4F45-BCE2-7B415CDFB27B}"/>
    <dgm:cxn modelId="{E2464900-9BC8-40B4-9D2B-30A125C2DAE0}" type="presOf" srcId="{B97F7AD8-E8AB-40C1-8BF0-2F0D92083197}" destId="{5DECAF32-DDD2-4BE1-9196-8103F68F7A9B}" srcOrd="0" destOrd="1" presId="urn:microsoft.com/office/officeart/2009/3/layout/StepUpProcess"/>
    <dgm:cxn modelId="{7B997CFE-3BFD-4BCF-A143-C1D5DDF79935}" type="presOf" srcId="{F69D549C-A661-45EE-B89D-AF4C54590024}" destId="{B59F32B9-3C8C-4808-8F86-AB08BD9247EC}" srcOrd="0" destOrd="0" presId="urn:microsoft.com/office/officeart/2009/3/layout/StepUpProcess"/>
    <dgm:cxn modelId="{4929B20E-0E52-4F4B-BE07-0FF34E150314}" srcId="{F2A5F58A-220D-4977-B9FC-2E697F28612F}" destId="{6F9FEB68-09BD-47D0-ABDB-C60546D50C9E}" srcOrd="0" destOrd="0" parTransId="{4DA3D818-0D8B-4E05-83FA-0995310C0B6C}" sibTransId="{095AC8D8-BEC7-4B3A-87A3-21A2573A9100}"/>
    <dgm:cxn modelId="{9879FF57-BE41-4BF8-AE13-D9DAFFC8CBDA}" type="presOf" srcId="{6F9FEB68-09BD-47D0-ABDB-C60546D50C9E}" destId="{38AA935B-A004-410B-BD1F-B47FC1028D78}" srcOrd="0" destOrd="1" presId="urn:microsoft.com/office/officeart/2009/3/layout/StepUpProcess"/>
    <dgm:cxn modelId="{E439EF98-4C53-4759-870D-1DF8A0F1CA4C}" srcId="{8CF3AED1-4199-44D0-92E0-14D17F35FFD8}" destId="{99E18E40-E8F6-4147-8912-5132C15AB86B}" srcOrd="3" destOrd="0" parTransId="{87DF5DB1-68C2-4BF4-ACD0-F3454CA9DD89}" sibTransId="{B20C0935-3B8B-4F6D-ACFE-7DC9393469E1}"/>
    <dgm:cxn modelId="{7D58D477-D479-433A-9044-48D9AD6C09CB}" type="presOf" srcId="{54EAB35D-C403-4E49-A27D-8AC5901130E4}" destId="{7124B844-85B5-4BAF-B3DA-E18F2701FEED}" srcOrd="0" destOrd="2" presId="urn:microsoft.com/office/officeart/2009/3/layout/StepUpProcess"/>
    <dgm:cxn modelId="{73AFDF2D-CB8A-4B35-9DA1-DCD60434EE48}" srcId="{F69D549C-A661-45EE-B89D-AF4C54590024}" destId="{6EA3EF0F-EE1E-4122-9838-B9A50AADC8F9}" srcOrd="2" destOrd="0" parTransId="{75200D61-848A-4A90-8B05-6703201642A8}" sibTransId="{B3AEE961-78CB-494D-B0B8-420E605B09CA}"/>
    <dgm:cxn modelId="{0C7D5A95-2DDA-4ACD-B925-6B71B5986867}" type="presOf" srcId="{1E7E7E04-C5A4-45DE-868F-1E45CCB846A8}" destId="{5BA2D51A-D104-4729-B7AD-0FA922C7568C}" srcOrd="0" destOrd="0" presId="urn:microsoft.com/office/officeart/2009/3/layout/StepUpProcess"/>
    <dgm:cxn modelId="{2DB4613A-C285-49EF-B2E2-A828097E6A3F}" srcId="{1E7E7E04-C5A4-45DE-868F-1E45CCB846A8}" destId="{14421AF8-2707-4222-84E5-3BB4F350D8C0}" srcOrd="0" destOrd="0" parTransId="{856B5441-7771-4A0B-A56D-EA4D25D95797}" sibTransId="{923FFF1A-BA21-40DD-BF95-6D9FCECA2E20}"/>
    <dgm:cxn modelId="{4C66CABE-3EB4-44F6-B5EB-2B095F0F5255}" srcId="{76AD3E51-9171-4635-8FB1-5018FEB7D286}" destId="{A0CE15A4-0341-4F61-BF03-0486D3DD82DD}" srcOrd="0" destOrd="0" parTransId="{00C5901A-1371-4D5B-9F04-B6ACBA3E5AD6}" sibTransId="{2EF4FDC0-F5EA-4922-8EAB-7870E82EE350}"/>
    <dgm:cxn modelId="{8E05B43B-EC69-4E5A-84D7-CCD0202983EF}" srcId="{8CF3AED1-4199-44D0-92E0-14D17F35FFD8}" destId="{F69D549C-A661-45EE-B89D-AF4C54590024}" srcOrd="0" destOrd="0" parTransId="{2DA91860-60D4-41A5-9510-D4EA19143B15}" sibTransId="{38D1250B-8FFE-486E-A084-B172EC00C64A}"/>
    <dgm:cxn modelId="{6D0983C0-DE0B-4C0C-8EA4-A2DBE0DB652A}" type="presOf" srcId="{A0CE15A4-0341-4F61-BF03-0486D3DD82DD}" destId="{7124B844-85B5-4BAF-B3DA-E18F2701FEED}" srcOrd="0" destOrd="1" presId="urn:microsoft.com/office/officeart/2009/3/layout/StepUpProcess"/>
    <dgm:cxn modelId="{6803C9AE-A3C7-48B7-AF4F-F73862DC4A0A}" srcId="{F69D549C-A661-45EE-B89D-AF4C54590024}" destId="{8FE14FCE-AA0F-4F5C-BF7B-DAC47062A8EA}" srcOrd="0" destOrd="0" parTransId="{20EBED71-5DA7-4B6A-A09D-AB2F61FB0758}" sibTransId="{9254E967-D649-4007-A961-E11642DB4706}"/>
    <dgm:cxn modelId="{9B919997-C593-496D-A6AD-C13377AA3FFE}" type="presOf" srcId="{3C68FE46-BF54-4EF8-ABE5-22022ABAF61A}" destId="{5DECAF32-DDD2-4BE1-9196-8103F68F7A9B}" srcOrd="0" destOrd="3" presId="urn:microsoft.com/office/officeart/2009/3/layout/StepUpProcess"/>
    <dgm:cxn modelId="{0D2CF5AA-F6CA-48D3-9BBF-8CE6A5A1A03C}" type="presOf" srcId="{8FE14FCE-AA0F-4F5C-BF7B-DAC47062A8EA}" destId="{B59F32B9-3C8C-4808-8F86-AB08BD9247EC}" srcOrd="0" destOrd="1" presId="urn:microsoft.com/office/officeart/2009/3/layout/StepUpProcess"/>
    <dgm:cxn modelId="{CE5A52BB-2AD3-40D1-89B1-A06B8D3C6326}" type="presOf" srcId="{EA9A4720-05F8-4F0D-B851-EE167886F387}" destId="{5BA2D51A-D104-4729-B7AD-0FA922C7568C}" srcOrd="0" destOrd="2" presId="urn:microsoft.com/office/officeart/2009/3/layout/StepUpProcess"/>
    <dgm:cxn modelId="{60DFC4D6-5351-4BB5-B352-DD1BC50ED439}" type="presOf" srcId="{F2A5F58A-220D-4977-B9FC-2E697F28612F}" destId="{38AA935B-A004-410B-BD1F-B47FC1028D78}" srcOrd="0" destOrd="0" presId="urn:microsoft.com/office/officeart/2009/3/layout/StepUpProcess"/>
    <dgm:cxn modelId="{F4D2610F-4553-41ED-9C8D-F3CA01FB12BE}" srcId="{8CF3AED1-4199-44D0-92E0-14D17F35FFD8}" destId="{1E7E7E04-C5A4-45DE-868F-1E45CCB846A8}" srcOrd="1" destOrd="0" parTransId="{34176DB2-3825-4428-BE87-0E609B43CFB8}" sibTransId="{F71AF952-FF8F-4FF6-A8EA-727AA0C253E6}"/>
    <dgm:cxn modelId="{1AD5059E-19CF-434A-8103-6BDF6661BB38}" srcId="{99E18E40-E8F6-4147-8912-5132C15AB86B}" destId="{5F3977E0-0D96-47F0-A643-4211126D25D0}" srcOrd="1" destOrd="0" parTransId="{65B2F884-BB71-44A7-ABD6-EA86252500D5}" sibTransId="{A3F23785-F948-43B8-BADA-72C379464C59}"/>
    <dgm:cxn modelId="{4213F2CE-E997-4156-9D54-AE0B8771D12F}" type="presOf" srcId="{6727564A-6D77-4D5A-A09E-77B3A83B8778}" destId="{B59F32B9-3C8C-4808-8F86-AB08BD9247EC}" srcOrd="0" destOrd="2" presId="urn:microsoft.com/office/officeart/2009/3/layout/StepUpProcess"/>
    <dgm:cxn modelId="{489A689D-C236-4167-9A15-5B3547695CD5}" srcId="{8CF3AED1-4199-44D0-92E0-14D17F35FFD8}" destId="{F2A5F58A-220D-4977-B9FC-2E697F28612F}" srcOrd="2" destOrd="0" parTransId="{FA679047-1690-4F20-A2D7-BC454DFF1130}" sibTransId="{06440798-ACDC-4A12-AB70-51F9F6BA4FAD}"/>
    <dgm:cxn modelId="{E2FCAA2E-4818-4F7B-945E-4D4B7F375FE8}" type="presOf" srcId="{60D58111-FB30-4153-9803-4B86DDD0C289}" destId="{38AA935B-A004-410B-BD1F-B47FC1028D78}" srcOrd="0" destOrd="2" presId="urn:microsoft.com/office/officeart/2009/3/layout/StepUpProcess"/>
    <dgm:cxn modelId="{9AEF7462-2C7E-4AAB-90F0-472125D1CB35}" srcId="{1E7E7E04-C5A4-45DE-868F-1E45CCB846A8}" destId="{EA9A4720-05F8-4F0D-B851-EE167886F387}" srcOrd="1" destOrd="0" parTransId="{F0DC98C2-679D-436E-8784-F55AE2949278}" sibTransId="{01B42E0A-CCB4-40F4-9095-08B7CB6651E2}"/>
    <dgm:cxn modelId="{A05E4FD5-AC0A-4E59-AA92-B3CDD0D04869}" type="presParOf" srcId="{4631F6D9-3246-41A5-9A13-BD0B88DEAD39}" destId="{8B53CFE4-4A99-4D5C-8ECA-9246DB36664A}" srcOrd="0" destOrd="0" presId="urn:microsoft.com/office/officeart/2009/3/layout/StepUpProcess"/>
    <dgm:cxn modelId="{1E288FA4-D829-4BFA-AEB9-D77DF5E81AA3}" type="presParOf" srcId="{8B53CFE4-4A99-4D5C-8ECA-9246DB36664A}" destId="{4EB40704-2192-4502-87F7-B2CD7DA83EA8}" srcOrd="0" destOrd="0" presId="urn:microsoft.com/office/officeart/2009/3/layout/StepUpProcess"/>
    <dgm:cxn modelId="{018E9720-56CC-43AF-AAFC-1942FEBCE070}" type="presParOf" srcId="{8B53CFE4-4A99-4D5C-8ECA-9246DB36664A}" destId="{B59F32B9-3C8C-4808-8F86-AB08BD9247EC}" srcOrd="1" destOrd="0" presId="urn:microsoft.com/office/officeart/2009/3/layout/StepUpProcess"/>
    <dgm:cxn modelId="{A8549A50-8534-4D93-A4E3-B938BE7FA484}" type="presParOf" srcId="{8B53CFE4-4A99-4D5C-8ECA-9246DB36664A}" destId="{B051114F-CAA4-49FA-8B35-FA6FDC87D15D}" srcOrd="2" destOrd="0" presId="urn:microsoft.com/office/officeart/2009/3/layout/StepUpProcess"/>
    <dgm:cxn modelId="{DCFC17A3-4129-4F08-87E9-CB340A3E877A}" type="presParOf" srcId="{4631F6D9-3246-41A5-9A13-BD0B88DEAD39}" destId="{61EA6CFE-479D-4878-9585-C429DAA7127B}" srcOrd="1" destOrd="0" presId="urn:microsoft.com/office/officeart/2009/3/layout/StepUpProcess"/>
    <dgm:cxn modelId="{9F96EF14-FFE9-4248-86F8-EA95257AB46B}" type="presParOf" srcId="{61EA6CFE-479D-4878-9585-C429DAA7127B}" destId="{104AC332-51A1-4E4A-9320-0AF4C67015C2}" srcOrd="0" destOrd="0" presId="urn:microsoft.com/office/officeart/2009/3/layout/StepUpProcess"/>
    <dgm:cxn modelId="{6B7CD4A9-EA47-4654-89E2-F4F9CC3419A3}" type="presParOf" srcId="{4631F6D9-3246-41A5-9A13-BD0B88DEAD39}" destId="{11F1A6D9-BC9A-43BC-BAE2-5B4786A4464F}" srcOrd="2" destOrd="0" presId="urn:microsoft.com/office/officeart/2009/3/layout/StepUpProcess"/>
    <dgm:cxn modelId="{5534F791-C957-48E9-94EC-B5A13FE16D2F}" type="presParOf" srcId="{11F1A6D9-BC9A-43BC-BAE2-5B4786A4464F}" destId="{B8E1EE6F-D89E-45D4-9011-458FDA39BF58}" srcOrd="0" destOrd="0" presId="urn:microsoft.com/office/officeart/2009/3/layout/StepUpProcess"/>
    <dgm:cxn modelId="{5B7466A8-D132-4869-9385-00C93BCE34C9}" type="presParOf" srcId="{11F1A6D9-BC9A-43BC-BAE2-5B4786A4464F}" destId="{5BA2D51A-D104-4729-B7AD-0FA922C7568C}" srcOrd="1" destOrd="0" presId="urn:microsoft.com/office/officeart/2009/3/layout/StepUpProcess"/>
    <dgm:cxn modelId="{A53A397F-A473-43BC-8142-BA14B431B591}" type="presParOf" srcId="{11F1A6D9-BC9A-43BC-BAE2-5B4786A4464F}" destId="{7886B498-071B-44C7-9799-B5F6ED573ABB}" srcOrd="2" destOrd="0" presId="urn:microsoft.com/office/officeart/2009/3/layout/StepUpProcess"/>
    <dgm:cxn modelId="{2FABF725-F77E-4673-B331-19744A5D70D6}" type="presParOf" srcId="{4631F6D9-3246-41A5-9A13-BD0B88DEAD39}" destId="{8F6A3636-3321-418A-AFF0-948A762DAC10}" srcOrd="3" destOrd="0" presId="urn:microsoft.com/office/officeart/2009/3/layout/StepUpProcess"/>
    <dgm:cxn modelId="{24CC57B0-F976-43F7-8708-4BAF74169B93}" type="presParOf" srcId="{8F6A3636-3321-418A-AFF0-948A762DAC10}" destId="{9E3DEF8F-CDFF-4401-941A-47F61DF1CED7}" srcOrd="0" destOrd="0" presId="urn:microsoft.com/office/officeart/2009/3/layout/StepUpProcess"/>
    <dgm:cxn modelId="{E8DAA7E3-6C1C-4C39-AF7A-2B378397F6F4}" type="presParOf" srcId="{4631F6D9-3246-41A5-9A13-BD0B88DEAD39}" destId="{7ECE6009-1091-4567-B650-8BB6A00A3F69}" srcOrd="4" destOrd="0" presId="urn:microsoft.com/office/officeart/2009/3/layout/StepUpProcess"/>
    <dgm:cxn modelId="{8BD26666-AD6E-4234-979C-E892EDBF2324}" type="presParOf" srcId="{7ECE6009-1091-4567-B650-8BB6A00A3F69}" destId="{CE767F60-2BCC-47EF-B93C-6E4A3E33D6C4}" srcOrd="0" destOrd="0" presId="urn:microsoft.com/office/officeart/2009/3/layout/StepUpProcess"/>
    <dgm:cxn modelId="{A657CFD2-4C7A-4266-955D-A8AA2FAEB900}" type="presParOf" srcId="{7ECE6009-1091-4567-B650-8BB6A00A3F69}" destId="{38AA935B-A004-410B-BD1F-B47FC1028D78}" srcOrd="1" destOrd="0" presId="urn:microsoft.com/office/officeart/2009/3/layout/StepUpProcess"/>
    <dgm:cxn modelId="{1B67D034-6150-4B71-8329-A527DCB907C7}" type="presParOf" srcId="{7ECE6009-1091-4567-B650-8BB6A00A3F69}" destId="{B40013BB-93A1-40E8-84C1-6D411FD708FB}" srcOrd="2" destOrd="0" presId="urn:microsoft.com/office/officeart/2009/3/layout/StepUpProcess"/>
    <dgm:cxn modelId="{BBDC3F03-2DA8-428A-A7C1-8FE8994A8F89}" type="presParOf" srcId="{4631F6D9-3246-41A5-9A13-BD0B88DEAD39}" destId="{5F729520-8776-4EAA-8C88-B02749652F7A}" srcOrd="5" destOrd="0" presId="urn:microsoft.com/office/officeart/2009/3/layout/StepUpProcess"/>
    <dgm:cxn modelId="{4ECD443F-4FF5-4CC1-9BF9-74530C9A68CB}" type="presParOf" srcId="{5F729520-8776-4EAA-8C88-B02749652F7A}" destId="{135EF15C-E4CE-4F7D-AA87-A0BB38D7E7D9}" srcOrd="0" destOrd="0" presId="urn:microsoft.com/office/officeart/2009/3/layout/StepUpProcess"/>
    <dgm:cxn modelId="{6C5F04B0-26A5-4270-8630-909936E4F35B}" type="presParOf" srcId="{4631F6D9-3246-41A5-9A13-BD0B88DEAD39}" destId="{DC919D2A-829C-4055-B2EE-9BA653EC377E}" srcOrd="6" destOrd="0" presId="urn:microsoft.com/office/officeart/2009/3/layout/StepUpProcess"/>
    <dgm:cxn modelId="{D1CF710E-50D8-414D-9FAE-9FB715CFF485}" type="presParOf" srcId="{DC919D2A-829C-4055-B2EE-9BA653EC377E}" destId="{AA515454-4BFD-474B-8B31-E8AD095C346A}" srcOrd="0" destOrd="0" presId="urn:microsoft.com/office/officeart/2009/3/layout/StepUpProcess"/>
    <dgm:cxn modelId="{E4B8EDA9-ECE5-4D6D-B452-88A371E67720}" type="presParOf" srcId="{DC919D2A-829C-4055-B2EE-9BA653EC377E}" destId="{5DECAF32-DDD2-4BE1-9196-8103F68F7A9B}" srcOrd="1" destOrd="0" presId="urn:microsoft.com/office/officeart/2009/3/layout/StepUpProcess"/>
    <dgm:cxn modelId="{9A4FC8DD-6AFB-4323-A01F-C54331BED0F4}" type="presParOf" srcId="{DC919D2A-829C-4055-B2EE-9BA653EC377E}" destId="{DD3B9E89-1DC2-4493-BC58-2DADA22E3D4D}" srcOrd="2" destOrd="0" presId="urn:microsoft.com/office/officeart/2009/3/layout/StepUpProcess"/>
    <dgm:cxn modelId="{92644811-E80D-4CC3-9CF9-22ECB2334D54}" type="presParOf" srcId="{4631F6D9-3246-41A5-9A13-BD0B88DEAD39}" destId="{27161DD1-01B5-46AB-A758-066C2D902D06}" srcOrd="7" destOrd="0" presId="urn:microsoft.com/office/officeart/2009/3/layout/StepUpProcess"/>
    <dgm:cxn modelId="{BE5887D6-3744-48E9-9523-3E640324B07D}" type="presParOf" srcId="{27161DD1-01B5-46AB-A758-066C2D902D06}" destId="{E89A3D4C-6B99-4616-BC77-E01D9C80A70E}" srcOrd="0" destOrd="0" presId="urn:microsoft.com/office/officeart/2009/3/layout/StepUpProcess"/>
    <dgm:cxn modelId="{C46755F5-23F5-4ABC-BA7C-2A47479D73FF}" type="presParOf" srcId="{4631F6D9-3246-41A5-9A13-BD0B88DEAD39}" destId="{1F025ADC-5FED-4AEC-BA4A-4CFA1521C2D0}" srcOrd="8" destOrd="0" presId="urn:microsoft.com/office/officeart/2009/3/layout/StepUpProcess"/>
    <dgm:cxn modelId="{A72874A8-3B23-4D3C-96AC-3961664D8EAD}" type="presParOf" srcId="{1F025ADC-5FED-4AEC-BA4A-4CFA1521C2D0}" destId="{05735ABA-3EC9-4712-9723-C48BA724FEF7}" srcOrd="0" destOrd="0" presId="urn:microsoft.com/office/officeart/2009/3/layout/StepUpProcess"/>
    <dgm:cxn modelId="{0E4F0EE0-A62A-4816-B101-909264A1AB2E}" type="presParOf" srcId="{1F025ADC-5FED-4AEC-BA4A-4CFA1521C2D0}" destId="{7124B844-85B5-4BAF-B3DA-E18F2701FEE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CE88F3-1D5D-4685-8C62-342BC44616DB}">
      <dsp:nvSpPr>
        <dsp:cNvPr id="0" name=""/>
        <dsp:cNvSpPr/>
      </dsp:nvSpPr>
      <dsp:spPr>
        <a:xfrm>
          <a:off x="3726117" y="4784449"/>
          <a:ext cx="317496" cy="302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748" y="0"/>
              </a:lnTo>
              <a:lnTo>
                <a:pt x="158748" y="302492"/>
              </a:lnTo>
              <a:lnTo>
                <a:pt x="317496" y="302492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73902" y="4924732"/>
        <a:ext cx="21926" cy="21926"/>
      </dsp:txXfrm>
    </dsp:sp>
    <dsp:sp modelId="{EDAD2723-F2BB-48D3-823B-080561B01EC7}">
      <dsp:nvSpPr>
        <dsp:cNvPr id="0" name=""/>
        <dsp:cNvSpPr/>
      </dsp:nvSpPr>
      <dsp:spPr>
        <a:xfrm>
          <a:off x="3726117" y="4481956"/>
          <a:ext cx="317496" cy="302492"/>
        </a:xfrm>
        <a:custGeom>
          <a:avLst/>
          <a:gdLst/>
          <a:ahLst/>
          <a:cxnLst/>
          <a:rect l="0" t="0" r="0" b="0"/>
          <a:pathLst>
            <a:path>
              <a:moveTo>
                <a:pt x="0" y="302492"/>
              </a:moveTo>
              <a:lnTo>
                <a:pt x="158748" y="302492"/>
              </a:lnTo>
              <a:lnTo>
                <a:pt x="158748" y="0"/>
              </a:lnTo>
              <a:lnTo>
                <a:pt x="317496" y="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73902" y="4622240"/>
        <a:ext cx="21926" cy="21926"/>
      </dsp:txXfrm>
    </dsp:sp>
    <dsp:sp modelId="{B22FE9BF-B7C4-4430-9897-DC1FFE235DA7}">
      <dsp:nvSpPr>
        <dsp:cNvPr id="0" name=""/>
        <dsp:cNvSpPr/>
      </dsp:nvSpPr>
      <dsp:spPr>
        <a:xfrm>
          <a:off x="1437444" y="2717564"/>
          <a:ext cx="317496" cy="20668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748" y="0"/>
              </a:lnTo>
              <a:lnTo>
                <a:pt x="158748" y="2066884"/>
              </a:lnTo>
              <a:lnTo>
                <a:pt x="317496" y="2066884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543914" y="3698728"/>
        <a:ext cx="104556" cy="104556"/>
      </dsp:txXfrm>
    </dsp:sp>
    <dsp:sp modelId="{150F2135-7294-4D6C-A8C4-35B92F12008D}">
      <dsp:nvSpPr>
        <dsp:cNvPr id="0" name=""/>
        <dsp:cNvSpPr/>
      </dsp:nvSpPr>
      <dsp:spPr>
        <a:xfrm>
          <a:off x="3699987" y="3574478"/>
          <a:ext cx="317496" cy="302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748" y="0"/>
              </a:lnTo>
              <a:lnTo>
                <a:pt x="158748" y="302492"/>
              </a:lnTo>
              <a:lnTo>
                <a:pt x="317496" y="302492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47772" y="3714761"/>
        <a:ext cx="21926" cy="21926"/>
      </dsp:txXfrm>
    </dsp:sp>
    <dsp:sp modelId="{4FADDC93-8863-4CF2-91B1-87B0069CD627}">
      <dsp:nvSpPr>
        <dsp:cNvPr id="0" name=""/>
        <dsp:cNvSpPr/>
      </dsp:nvSpPr>
      <dsp:spPr>
        <a:xfrm>
          <a:off x="3699987" y="3271985"/>
          <a:ext cx="317496" cy="302492"/>
        </a:xfrm>
        <a:custGeom>
          <a:avLst/>
          <a:gdLst/>
          <a:ahLst/>
          <a:cxnLst/>
          <a:rect l="0" t="0" r="0" b="0"/>
          <a:pathLst>
            <a:path>
              <a:moveTo>
                <a:pt x="0" y="302492"/>
              </a:moveTo>
              <a:lnTo>
                <a:pt x="158748" y="302492"/>
              </a:lnTo>
              <a:lnTo>
                <a:pt x="158748" y="0"/>
              </a:lnTo>
              <a:lnTo>
                <a:pt x="317496" y="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47772" y="3412268"/>
        <a:ext cx="21926" cy="21926"/>
      </dsp:txXfrm>
    </dsp:sp>
    <dsp:sp modelId="{9D7FF79A-6D8A-4859-8B54-BF4964930C0F}">
      <dsp:nvSpPr>
        <dsp:cNvPr id="0" name=""/>
        <dsp:cNvSpPr/>
      </dsp:nvSpPr>
      <dsp:spPr>
        <a:xfrm>
          <a:off x="1437444" y="2717564"/>
          <a:ext cx="317496" cy="8569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748" y="0"/>
              </a:lnTo>
              <a:lnTo>
                <a:pt x="158748" y="856913"/>
              </a:lnTo>
              <a:lnTo>
                <a:pt x="317496" y="856913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73346" y="3123175"/>
        <a:ext cx="45692" cy="45692"/>
      </dsp:txXfrm>
    </dsp:sp>
    <dsp:sp modelId="{6E23B5E6-76E3-4316-8321-0587532B0224}">
      <dsp:nvSpPr>
        <dsp:cNvPr id="0" name=""/>
        <dsp:cNvSpPr/>
      </dsp:nvSpPr>
      <dsp:spPr>
        <a:xfrm>
          <a:off x="3664666" y="2364507"/>
          <a:ext cx="317496" cy="3024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748" y="0"/>
              </a:lnTo>
              <a:lnTo>
                <a:pt x="158748" y="302492"/>
              </a:lnTo>
              <a:lnTo>
                <a:pt x="317496" y="302492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12451" y="2504790"/>
        <a:ext cx="21926" cy="21926"/>
      </dsp:txXfrm>
    </dsp:sp>
    <dsp:sp modelId="{E687E57B-66CE-4984-A720-26747A8B0864}">
      <dsp:nvSpPr>
        <dsp:cNvPr id="0" name=""/>
        <dsp:cNvSpPr/>
      </dsp:nvSpPr>
      <dsp:spPr>
        <a:xfrm>
          <a:off x="3664666" y="2062014"/>
          <a:ext cx="317496" cy="302492"/>
        </a:xfrm>
        <a:custGeom>
          <a:avLst/>
          <a:gdLst/>
          <a:ahLst/>
          <a:cxnLst/>
          <a:rect l="0" t="0" r="0" b="0"/>
          <a:pathLst>
            <a:path>
              <a:moveTo>
                <a:pt x="0" y="302492"/>
              </a:moveTo>
              <a:lnTo>
                <a:pt x="158748" y="302492"/>
              </a:lnTo>
              <a:lnTo>
                <a:pt x="158748" y="0"/>
              </a:lnTo>
              <a:lnTo>
                <a:pt x="317496" y="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12451" y="2202297"/>
        <a:ext cx="21926" cy="21926"/>
      </dsp:txXfrm>
    </dsp:sp>
    <dsp:sp modelId="{4B883A00-6462-42C3-B779-DC428D173A1E}">
      <dsp:nvSpPr>
        <dsp:cNvPr id="0" name=""/>
        <dsp:cNvSpPr/>
      </dsp:nvSpPr>
      <dsp:spPr>
        <a:xfrm>
          <a:off x="1437444" y="2364507"/>
          <a:ext cx="317496" cy="353057"/>
        </a:xfrm>
        <a:custGeom>
          <a:avLst/>
          <a:gdLst/>
          <a:ahLst/>
          <a:cxnLst/>
          <a:rect l="0" t="0" r="0" b="0"/>
          <a:pathLst>
            <a:path>
              <a:moveTo>
                <a:pt x="0" y="353057"/>
              </a:moveTo>
              <a:lnTo>
                <a:pt x="158748" y="353057"/>
              </a:lnTo>
              <a:lnTo>
                <a:pt x="158748" y="0"/>
              </a:lnTo>
              <a:lnTo>
                <a:pt x="317496" y="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584322" y="2529165"/>
        <a:ext cx="23740" cy="23740"/>
      </dsp:txXfrm>
    </dsp:sp>
    <dsp:sp modelId="{8E392C3E-D7AD-4E8E-8A17-2BCCA5E27054}">
      <dsp:nvSpPr>
        <dsp:cNvPr id="0" name=""/>
        <dsp:cNvSpPr/>
      </dsp:nvSpPr>
      <dsp:spPr>
        <a:xfrm>
          <a:off x="3716910" y="852043"/>
          <a:ext cx="317496" cy="6049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8748" y="0"/>
              </a:lnTo>
              <a:lnTo>
                <a:pt x="158748" y="604985"/>
              </a:lnTo>
              <a:lnTo>
                <a:pt x="317496" y="604985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58577" y="1137455"/>
        <a:ext cx="34161" cy="34161"/>
      </dsp:txXfrm>
    </dsp:sp>
    <dsp:sp modelId="{2937F07C-F4F4-4F21-8C04-FBCD0E1589D8}">
      <dsp:nvSpPr>
        <dsp:cNvPr id="0" name=""/>
        <dsp:cNvSpPr/>
      </dsp:nvSpPr>
      <dsp:spPr>
        <a:xfrm>
          <a:off x="3716910" y="806323"/>
          <a:ext cx="3174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7496" y="4572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67721" y="844105"/>
        <a:ext cx="15874" cy="15874"/>
      </dsp:txXfrm>
    </dsp:sp>
    <dsp:sp modelId="{E01F3424-FCDC-4A75-A68C-4166DDF3FC92}">
      <dsp:nvSpPr>
        <dsp:cNvPr id="0" name=""/>
        <dsp:cNvSpPr/>
      </dsp:nvSpPr>
      <dsp:spPr>
        <a:xfrm>
          <a:off x="3716910" y="247057"/>
          <a:ext cx="317496" cy="604985"/>
        </a:xfrm>
        <a:custGeom>
          <a:avLst/>
          <a:gdLst/>
          <a:ahLst/>
          <a:cxnLst/>
          <a:rect l="0" t="0" r="0" b="0"/>
          <a:pathLst>
            <a:path>
              <a:moveTo>
                <a:pt x="0" y="604985"/>
              </a:moveTo>
              <a:lnTo>
                <a:pt x="158748" y="604985"/>
              </a:lnTo>
              <a:lnTo>
                <a:pt x="158748" y="0"/>
              </a:lnTo>
              <a:lnTo>
                <a:pt x="317496" y="0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858577" y="532469"/>
        <a:ext cx="34161" cy="34161"/>
      </dsp:txXfrm>
    </dsp:sp>
    <dsp:sp modelId="{1D46615F-8336-4764-9217-2242A6AF8B34}">
      <dsp:nvSpPr>
        <dsp:cNvPr id="0" name=""/>
        <dsp:cNvSpPr/>
      </dsp:nvSpPr>
      <dsp:spPr>
        <a:xfrm>
          <a:off x="1437444" y="852043"/>
          <a:ext cx="317496" cy="1865521"/>
        </a:xfrm>
        <a:custGeom>
          <a:avLst/>
          <a:gdLst/>
          <a:ahLst/>
          <a:cxnLst/>
          <a:rect l="0" t="0" r="0" b="0"/>
          <a:pathLst>
            <a:path>
              <a:moveTo>
                <a:pt x="0" y="1865521"/>
              </a:moveTo>
              <a:lnTo>
                <a:pt x="158748" y="1865521"/>
              </a:lnTo>
              <a:lnTo>
                <a:pt x="158748" y="0"/>
              </a:lnTo>
              <a:lnTo>
                <a:pt x="317496" y="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548884" y="1737495"/>
        <a:ext cx="94617" cy="94617"/>
      </dsp:txXfrm>
    </dsp:sp>
    <dsp:sp modelId="{92F1A21F-E9D8-452E-A917-FDE302B8335A}">
      <dsp:nvSpPr>
        <dsp:cNvPr id="0" name=""/>
        <dsp:cNvSpPr/>
      </dsp:nvSpPr>
      <dsp:spPr>
        <a:xfrm rot="16200000">
          <a:off x="-293428" y="2260345"/>
          <a:ext cx="2547307" cy="914438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Documentation Manuals</a:t>
          </a:r>
          <a:endParaRPr lang="en-US" sz="2400" kern="1200"/>
        </a:p>
      </dsp:txBody>
      <dsp:txXfrm rot="16200000">
        <a:off x="-293428" y="2260345"/>
        <a:ext cx="2547307" cy="914438"/>
      </dsp:txXfrm>
    </dsp:sp>
    <dsp:sp modelId="{F8653A1E-EBEB-4AC4-B264-0730BF0C944F}">
      <dsp:nvSpPr>
        <dsp:cNvPr id="0" name=""/>
        <dsp:cNvSpPr/>
      </dsp:nvSpPr>
      <dsp:spPr>
        <a:xfrm>
          <a:off x="1754941" y="408685"/>
          <a:ext cx="1961969" cy="886715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Analysis / Specification</a:t>
          </a:r>
          <a:endParaRPr lang="en-US" sz="2200" kern="1200"/>
        </a:p>
      </dsp:txBody>
      <dsp:txXfrm>
        <a:off x="1754941" y="408685"/>
        <a:ext cx="1961969" cy="886715"/>
      </dsp:txXfrm>
    </dsp:sp>
    <dsp:sp modelId="{B5486934-B287-42A2-90A4-ABF60FE364ED}">
      <dsp:nvSpPr>
        <dsp:cNvPr id="0" name=""/>
        <dsp:cNvSpPr/>
      </dsp:nvSpPr>
      <dsp:spPr>
        <a:xfrm>
          <a:off x="4034406" y="5063"/>
          <a:ext cx="3031202" cy="48398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Formal Specification</a:t>
          </a:r>
          <a:endParaRPr lang="en-US" sz="2000" kern="1200"/>
        </a:p>
      </dsp:txBody>
      <dsp:txXfrm>
        <a:off x="4034406" y="5063"/>
        <a:ext cx="3031202" cy="483988"/>
      </dsp:txXfrm>
    </dsp:sp>
    <dsp:sp modelId="{2944DF86-AF8E-4F3E-BADB-FC861DE0BA5E}">
      <dsp:nvSpPr>
        <dsp:cNvPr id="0" name=""/>
        <dsp:cNvSpPr/>
      </dsp:nvSpPr>
      <dsp:spPr>
        <a:xfrm>
          <a:off x="4034406" y="610048"/>
          <a:ext cx="3031202" cy="48398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Context Diagram</a:t>
          </a:r>
        </a:p>
      </dsp:txBody>
      <dsp:txXfrm>
        <a:off x="4034406" y="610048"/>
        <a:ext cx="3031202" cy="483988"/>
      </dsp:txXfrm>
    </dsp:sp>
    <dsp:sp modelId="{628A0B93-3C58-4547-A555-E834106C2E9D}">
      <dsp:nvSpPr>
        <dsp:cNvPr id="0" name=""/>
        <dsp:cNvSpPr/>
      </dsp:nvSpPr>
      <dsp:spPr>
        <a:xfrm>
          <a:off x="4034406" y="1215034"/>
          <a:ext cx="3031202" cy="48398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Data Flow Diagram</a:t>
          </a:r>
        </a:p>
      </dsp:txBody>
      <dsp:txXfrm>
        <a:off x="4034406" y="1215034"/>
        <a:ext cx="3031202" cy="483988"/>
      </dsp:txXfrm>
    </dsp:sp>
    <dsp:sp modelId="{F4E74507-74B1-4817-A2D1-8BFF09BCADF2}">
      <dsp:nvSpPr>
        <dsp:cNvPr id="0" name=""/>
        <dsp:cNvSpPr/>
      </dsp:nvSpPr>
      <dsp:spPr>
        <a:xfrm>
          <a:off x="1754941" y="2122512"/>
          <a:ext cx="1909725" cy="483988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Design</a:t>
          </a:r>
          <a:endParaRPr lang="en-US" sz="2200" kern="1200"/>
        </a:p>
      </dsp:txBody>
      <dsp:txXfrm>
        <a:off x="1754941" y="2122512"/>
        <a:ext cx="1909725" cy="483988"/>
      </dsp:txXfrm>
    </dsp:sp>
    <dsp:sp modelId="{7DE10E95-FBC8-4636-8419-E6C557AE7AC2}">
      <dsp:nvSpPr>
        <dsp:cNvPr id="0" name=""/>
        <dsp:cNvSpPr/>
      </dsp:nvSpPr>
      <dsp:spPr>
        <a:xfrm>
          <a:off x="3982162" y="1820020"/>
          <a:ext cx="3031202" cy="48398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Flow Charts</a:t>
          </a:r>
          <a:endParaRPr lang="en-US" sz="2000" kern="1200"/>
        </a:p>
      </dsp:txBody>
      <dsp:txXfrm>
        <a:off x="3982162" y="1820020"/>
        <a:ext cx="3031202" cy="483988"/>
      </dsp:txXfrm>
    </dsp:sp>
    <dsp:sp modelId="{C0AF9243-3C60-4855-A0E3-746DF5DE5E3E}">
      <dsp:nvSpPr>
        <dsp:cNvPr id="0" name=""/>
        <dsp:cNvSpPr/>
      </dsp:nvSpPr>
      <dsp:spPr>
        <a:xfrm>
          <a:off x="3982162" y="2425005"/>
          <a:ext cx="3031202" cy="48398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ER Diagram</a:t>
          </a:r>
          <a:endParaRPr lang="en-US" sz="2000" kern="1200"/>
        </a:p>
      </dsp:txBody>
      <dsp:txXfrm>
        <a:off x="3982162" y="2425005"/>
        <a:ext cx="3031202" cy="483988"/>
      </dsp:txXfrm>
    </dsp:sp>
    <dsp:sp modelId="{E9B0F345-1C8E-48AB-8C43-52B8E9FA6629}">
      <dsp:nvSpPr>
        <dsp:cNvPr id="0" name=""/>
        <dsp:cNvSpPr/>
      </dsp:nvSpPr>
      <dsp:spPr>
        <a:xfrm>
          <a:off x="1754941" y="3332484"/>
          <a:ext cx="1945046" cy="483988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Implementation</a:t>
          </a:r>
          <a:endParaRPr lang="en-US" sz="2200" kern="1200"/>
        </a:p>
      </dsp:txBody>
      <dsp:txXfrm>
        <a:off x="1754941" y="3332484"/>
        <a:ext cx="1945046" cy="483988"/>
      </dsp:txXfrm>
    </dsp:sp>
    <dsp:sp modelId="{00C6C5AD-6C19-401A-A74F-37AD50FE8B9C}">
      <dsp:nvSpPr>
        <dsp:cNvPr id="0" name=""/>
        <dsp:cNvSpPr/>
      </dsp:nvSpPr>
      <dsp:spPr>
        <a:xfrm>
          <a:off x="4017484" y="3029991"/>
          <a:ext cx="3031202" cy="48398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Source Code Listings</a:t>
          </a:r>
          <a:endParaRPr lang="en-US" sz="2000" kern="1200"/>
        </a:p>
      </dsp:txBody>
      <dsp:txXfrm>
        <a:off x="4017484" y="3029991"/>
        <a:ext cx="3031202" cy="483988"/>
      </dsp:txXfrm>
    </dsp:sp>
    <dsp:sp modelId="{25D51DEB-94EC-435A-A737-1269B4C4AB33}">
      <dsp:nvSpPr>
        <dsp:cNvPr id="0" name=""/>
        <dsp:cNvSpPr/>
      </dsp:nvSpPr>
      <dsp:spPr>
        <a:xfrm>
          <a:off x="4017484" y="3634976"/>
          <a:ext cx="3031202" cy="48398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Cross-Reference Listings</a:t>
          </a:r>
          <a:endParaRPr lang="en-US" sz="2000" kern="1200"/>
        </a:p>
      </dsp:txBody>
      <dsp:txXfrm>
        <a:off x="4017484" y="3634976"/>
        <a:ext cx="3031202" cy="483988"/>
      </dsp:txXfrm>
    </dsp:sp>
    <dsp:sp modelId="{5157F57A-99A6-411A-A4BA-6253CC311305}">
      <dsp:nvSpPr>
        <dsp:cNvPr id="0" name=""/>
        <dsp:cNvSpPr/>
      </dsp:nvSpPr>
      <dsp:spPr>
        <a:xfrm>
          <a:off x="1754941" y="4542455"/>
          <a:ext cx="1971176" cy="483988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Testing</a:t>
          </a:r>
          <a:endParaRPr lang="en-US" sz="2200" kern="1200"/>
        </a:p>
      </dsp:txBody>
      <dsp:txXfrm>
        <a:off x="1754941" y="4542455"/>
        <a:ext cx="1971176" cy="483988"/>
      </dsp:txXfrm>
    </dsp:sp>
    <dsp:sp modelId="{E13CEBCD-BD24-432E-AE93-811DECD004C9}">
      <dsp:nvSpPr>
        <dsp:cNvPr id="0" name=""/>
        <dsp:cNvSpPr/>
      </dsp:nvSpPr>
      <dsp:spPr>
        <a:xfrm>
          <a:off x="4043614" y="4239962"/>
          <a:ext cx="3031202" cy="48398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Test Data</a:t>
          </a:r>
          <a:endParaRPr lang="en-US" sz="2000" kern="1200"/>
        </a:p>
      </dsp:txBody>
      <dsp:txXfrm>
        <a:off x="4043614" y="4239962"/>
        <a:ext cx="3031202" cy="483988"/>
      </dsp:txXfrm>
    </dsp:sp>
    <dsp:sp modelId="{898D21F6-50AF-4D2C-8DF0-43FADF198C58}">
      <dsp:nvSpPr>
        <dsp:cNvPr id="0" name=""/>
        <dsp:cNvSpPr/>
      </dsp:nvSpPr>
      <dsp:spPr>
        <a:xfrm>
          <a:off x="4043614" y="4844948"/>
          <a:ext cx="3031202" cy="48398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Test Results</a:t>
          </a:r>
          <a:endParaRPr lang="en-US" sz="2000" kern="1200"/>
        </a:p>
      </dsp:txBody>
      <dsp:txXfrm>
        <a:off x="4043614" y="4844948"/>
        <a:ext cx="3031202" cy="483988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B2862C8-FE6E-4829-8278-8B14293C5310}">
      <dsp:nvSpPr>
        <dsp:cNvPr id="0" name=""/>
        <dsp:cNvSpPr/>
      </dsp:nvSpPr>
      <dsp:spPr>
        <a:xfrm>
          <a:off x="2703225" y="2021386"/>
          <a:ext cx="291868" cy="18813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371"/>
              </a:lnTo>
              <a:lnTo>
                <a:pt x="291868" y="1881371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F6626-D006-4108-98D0-0AD2BC842583}">
      <dsp:nvSpPr>
        <dsp:cNvPr id="0" name=""/>
        <dsp:cNvSpPr/>
      </dsp:nvSpPr>
      <dsp:spPr>
        <a:xfrm>
          <a:off x="2703225" y="2021386"/>
          <a:ext cx="258175" cy="605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878"/>
              </a:lnTo>
              <a:lnTo>
                <a:pt x="258175" y="605878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EDE16-2FB6-46DC-B4C0-9CDAB66357DF}">
      <dsp:nvSpPr>
        <dsp:cNvPr id="0" name=""/>
        <dsp:cNvSpPr/>
      </dsp:nvSpPr>
      <dsp:spPr>
        <a:xfrm>
          <a:off x="2418314" y="737216"/>
          <a:ext cx="1004896" cy="292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578"/>
              </a:lnTo>
              <a:lnTo>
                <a:pt x="1004896" y="138578"/>
              </a:lnTo>
              <a:lnTo>
                <a:pt x="1004896" y="292930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A3DEF-9705-4F0E-842C-DD7B8B4BB4C1}">
      <dsp:nvSpPr>
        <dsp:cNvPr id="0" name=""/>
        <dsp:cNvSpPr/>
      </dsp:nvSpPr>
      <dsp:spPr>
        <a:xfrm>
          <a:off x="593313" y="1959726"/>
          <a:ext cx="216166" cy="2487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7779"/>
              </a:lnTo>
              <a:lnTo>
                <a:pt x="216166" y="2487779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69431-C6FF-4348-8EDF-4239A749B8B5}">
      <dsp:nvSpPr>
        <dsp:cNvPr id="0" name=""/>
        <dsp:cNvSpPr/>
      </dsp:nvSpPr>
      <dsp:spPr>
        <a:xfrm>
          <a:off x="593313" y="1959726"/>
          <a:ext cx="184620" cy="1463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3566"/>
              </a:lnTo>
              <a:lnTo>
                <a:pt x="184620" y="1463566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FF3A8-9B89-4D04-9F8E-384587FA56C8}">
      <dsp:nvSpPr>
        <dsp:cNvPr id="0" name=""/>
        <dsp:cNvSpPr/>
      </dsp:nvSpPr>
      <dsp:spPr>
        <a:xfrm>
          <a:off x="593313" y="1959726"/>
          <a:ext cx="184620" cy="548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595"/>
              </a:lnTo>
              <a:lnTo>
                <a:pt x="184620" y="548595"/>
              </a:lnTo>
            </a:path>
          </a:pathLst>
        </a:custGeom>
        <a:noFill/>
        <a:ln w="12700" cap="flat" cmpd="sng" algn="ctr">
          <a:solidFill>
            <a:schemeClr val="accent6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4C78C-DD53-418F-AD70-3F36F63CA67C}">
      <dsp:nvSpPr>
        <dsp:cNvPr id="0" name=""/>
        <dsp:cNvSpPr/>
      </dsp:nvSpPr>
      <dsp:spPr>
        <a:xfrm>
          <a:off x="1355881" y="737216"/>
          <a:ext cx="1062432" cy="277156"/>
        </a:xfrm>
        <a:custGeom>
          <a:avLst/>
          <a:gdLst/>
          <a:ahLst/>
          <a:cxnLst/>
          <a:rect l="0" t="0" r="0" b="0"/>
          <a:pathLst>
            <a:path>
              <a:moveTo>
                <a:pt x="1062432" y="0"/>
              </a:moveTo>
              <a:lnTo>
                <a:pt x="1062432" y="122805"/>
              </a:lnTo>
              <a:lnTo>
                <a:pt x="0" y="122805"/>
              </a:lnTo>
              <a:lnTo>
                <a:pt x="0" y="277156"/>
              </a:lnTo>
            </a:path>
          </a:pathLst>
        </a:custGeom>
        <a:noFill/>
        <a:ln w="127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E8507-6FD7-4782-B294-0303BA892938}">
      <dsp:nvSpPr>
        <dsp:cNvPr id="0" name=""/>
        <dsp:cNvSpPr/>
      </dsp:nvSpPr>
      <dsp:spPr>
        <a:xfrm>
          <a:off x="778158" y="2208"/>
          <a:ext cx="3280312" cy="735008"/>
        </a:xfrm>
        <a:prstGeom prst="rect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Documentation Manuals</a:t>
          </a:r>
          <a:endParaRPr lang="en-US" sz="2400" kern="1200"/>
        </a:p>
      </dsp:txBody>
      <dsp:txXfrm>
        <a:off x="778158" y="2208"/>
        <a:ext cx="3280312" cy="735008"/>
      </dsp:txXfrm>
    </dsp:sp>
    <dsp:sp modelId="{2CF1059E-E045-4E39-AE9D-EBACDF9C7039}">
      <dsp:nvSpPr>
        <dsp:cNvPr id="0" name=""/>
        <dsp:cNvSpPr/>
      </dsp:nvSpPr>
      <dsp:spPr>
        <a:xfrm>
          <a:off x="402671" y="1014373"/>
          <a:ext cx="1906420" cy="945353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User Manuals</a:t>
          </a:r>
          <a:endParaRPr lang="en-US" sz="2400" kern="1200"/>
        </a:p>
      </dsp:txBody>
      <dsp:txXfrm>
        <a:off x="402671" y="1014373"/>
        <a:ext cx="1906420" cy="945353"/>
      </dsp:txXfrm>
    </dsp:sp>
    <dsp:sp modelId="{94F04F66-635C-486F-A8A4-6CF8B5840C1D}">
      <dsp:nvSpPr>
        <dsp:cNvPr id="0" name=""/>
        <dsp:cNvSpPr/>
      </dsp:nvSpPr>
      <dsp:spPr>
        <a:xfrm>
          <a:off x="777933" y="2182853"/>
          <a:ext cx="1547898" cy="65093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System Overview</a:t>
          </a:r>
          <a:endParaRPr lang="en-US" sz="2000" kern="1200"/>
        </a:p>
      </dsp:txBody>
      <dsp:txXfrm>
        <a:off x="777933" y="2182853"/>
        <a:ext cx="1547898" cy="650938"/>
      </dsp:txXfrm>
    </dsp:sp>
    <dsp:sp modelId="{F5F5D005-6205-41A4-9535-4ACA27860FAF}">
      <dsp:nvSpPr>
        <dsp:cNvPr id="0" name=""/>
        <dsp:cNvSpPr/>
      </dsp:nvSpPr>
      <dsp:spPr>
        <a:xfrm>
          <a:off x="777933" y="2953215"/>
          <a:ext cx="1604258" cy="94015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Beginner’s Guide Tutorials</a:t>
          </a:r>
        </a:p>
      </dsp:txBody>
      <dsp:txXfrm>
        <a:off x="777933" y="2953215"/>
        <a:ext cx="1604258" cy="940156"/>
      </dsp:txXfrm>
    </dsp:sp>
    <dsp:sp modelId="{F9477249-24BC-449A-8D53-1DF8F3E5D5C6}">
      <dsp:nvSpPr>
        <dsp:cNvPr id="0" name=""/>
        <dsp:cNvSpPr/>
      </dsp:nvSpPr>
      <dsp:spPr>
        <a:xfrm>
          <a:off x="809480" y="4028569"/>
          <a:ext cx="1548985" cy="83787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Reference Guide</a:t>
          </a:r>
        </a:p>
      </dsp:txBody>
      <dsp:txXfrm>
        <a:off x="809480" y="4028569"/>
        <a:ext cx="1548985" cy="837872"/>
      </dsp:txXfrm>
    </dsp:sp>
    <dsp:sp modelId="{459AA903-79B6-4D03-9537-8D19209ED339}">
      <dsp:nvSpPr>
        <dsp:cNvPr id="0" name=""/>
        <dsp:cNvSpPr/>
      </dsp:nvSpPr>
      <dsp:spPr>
        <a:xfrm>
          <a:off x="2523229" y="1030147"/>
          <a:ext cx="1799961" cy="991239"/>
        </a:xfrm>
        <a:prstGeom prst="rect">
          <a:avLst/>
        </a:prstGeom>
        <a:solidFill>
          <a:schemeClr val="accent6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Operational Manuals</a:t>
          </a:r>
          <a:endParaRPr lang="en-US" sz="2400" kern="1200"/>
        </a:p>
      </dsp:txBody>
      <dsp:txXfrm>
        <a:off x="2523229" y="1030147"/>
        <a:ext cx="1799961" cy="991239"/>
      </dsp:txXfrm>
    </dsp:sp>
    <dsp:sp modelId="{EF458A22-E474-4580-B47F-69C9DFB55BC2}">
      <dsp:nvSpPr>
        <dsp:cNvPr id="0" name=""/>
        <dsp:cNvSpPr/>
      </dsp:nvSpPr>
      <dsp:spPr>
        <a:xfrm>
          <a:off x="2961401" y="2260632"/>
          <a:ext cx="1760565" cy="73326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Installation Guide</a:t>
          </a:r>
          <a:endParaRPr lang="en-US" sz="2000" kern="1200"/>
        </a:p>
      </dsp:txBody>
      <dsp:txXfrm>
        <a:off x="2961401" y="2260632"/>
        <a:ext cx="1760565" cy="733266"/>
      </dsp:txXfrm>
    </dsp:sp>
    <dsp:sp modelId="{90522C66-3C20-43F1-8F4F-CB061FE28FF1}">
      <dsp:nvSpPr>
        <dsp:cNvPr id="0" name=""/>
        <dsp:cNvSpPr/>
      </dsp:nvSpPr>
      <dsp:spPr>
        <a:xfrm>
          <a:off x="2995093" y="3301837"/>
          <a:ext cx="1730753" cy="120184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System Administration Guide</a:t>
          </a:r>
          <a:endParaRPr lang="en-US" sz="2000" kern="1200"/>
        </a:p>
      </dsp:txBody>
      <dsp:txXfrm>
        <a:off x="2995093" y="3301837"/>
        <a:ext cx="1730753" cy="120184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EB40704-2192-4502-87F7-B2CD7DA83EA8}">
      <dsp:nvSpPr>
        <dsp:cNvPr id="0" name=""/>
        <dsp:cNvSpPr/>
      </dsp:nvSpPr>
      <dsp:spPr>
        <a:xfrm rot="10800000">
          <a:off x="9669252" y="2368597"/>
          <a:ext cx="2098901" cy="125885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9F32B9-3C8C-4808-8F86-AB08BD9247EC}">
      <dsp:nvSpPr>
        <dsp:cNvPr id="0" name=""/>
        <dsp:cNvSpPr/>
      </dsp:nvSpPr>
      <dsp:spPr>
        <a:xfrm>
          <a:off x="9665055" y="2576537"/>
          <a:ext cx="1893209" cy="165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Deployment</a:t>
          </a:r>
          <a:endParaRPr lang="en-US" sz="24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Delivery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Support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Feedback</a:t>
          </a:r>
          <a:endParaRPr lang="en-US" sz="2100" kern="1200"/>
        </a:p>
      </dsp:txBody>
      <dsp:txXfrm>
        <a:off x="9665055" y="2576537"/>
        <a:ext cx="1893209" cy="1657669"/>
      </dsp:txXfrm>
    </dsp:sp>
    <dsp:sp modelId="{B051114F-CAA4-49FA-8B35-FA6FDC87D15D}">
      <dsp:nvSpPr>
        <dsp:cNvPr id="0" name=""/>
        <dsp:cNvSpPr/>
      </dsp:nvSpPr>
      <dsp:spPr>
        <a:xfrm rot="5400000">
          <a:off x="9665055" y="1796458"/>
          <a:ext cx="356813" cy="35681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-255932"/>
                <a:satOff val="-5166"/>
                <a:lumOff val="-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55932"/>
                <a:satOff val="-5166"/>
                <a:lumOff val="-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55932"/>
                <a:satOff val="-5166"/>
                <a:lumOff val="-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55932"/>
              <a:satOff val="-5166"/>
              <a:lumOff val="-39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E1EE6F-D89E-45D4-9011-458FDA39BF58}">
      <dsp:nvSpPr>
        <dsp:cNvPr id="0" name=""/>
        <dsp:cNvSpPr/>
      </dsp:nvSpPr>
      <dsp:spPr>
        <a:xfrm rot="10800000">
          <a:off x="7349966" y="1795726"/>
          <a:ext cx="2098901" cy="125885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-511864"/>
                <a:satOff val="-10331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11864"/>
                <a:satOff val="-10331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11864"/>
                <a:satOff val="-10331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11864"/>
              <a:satOff val="-10331"/>
              <a:lumOff val="-78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A2D51A-D104-4729-B7AD-0FA922C7568C}">
      <dsp:nvSpPr>
        <dsp:cNvPr id="0" name=""/>
        <dsp:cNvSpPr/>
      </dsp:nvSpPr>
      <dsp:spPr>
        <a:xfrm>
          <a:off x="7345768" y="2003666"/>
          <a:ext cx="1893209" cy="165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Construction</a:t>
          </a:r>
          <a:endParaRPr lang="en-US" sz="24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Coding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Testing</a:t>
          </a:r>
          <a:endParaRPr lang="en-US" sz="2100" kern="1200"/>
        </a:p>
      </dsp:txBody>
      <dsp:txXfrm>
        <a:off x="7345768" y="2003666"/>
        <a:ext cx="1893209" cy="1657669"/>
      </dsp:txXfrm>
    </dsp:sp>
    <dsp:sp modelId="{7886B498-071B-44C7-9799-B5F6ED573ABB}">
      <dsp:nvSpPr>
        <dsp:cNvPr id="0" name=""/>
        <dsp:cNvSpPr/>
      </dsp:nvSpPr>
      <dsp:spPr>
        <a:xfrm rot="5400000">
          <a:off x="7345768" y="1223587"/>
          <a:ext cx="356813" cy="35681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-767796"/>
                <a:satOff val="-15497"/>
                <a:lumOff val="-11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67796"/>
                <a:satOff val="-15497"/>
                <a:lumOff val="-11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67796"/>
                <a:satOff val="-15497"/>
                <a:lumOff val="-11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67796"/>
              <a:satOff val="-15497"/>
              <a:lumOff val="-117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767F60-2BCC-47EF-B93C-6E4A3E33D6C4}">
      <dsp:nvSpPr>
        <dsp:cNvPr id="0" name=""/>
        <dsp:cNvSpPr/>
      </dsp:nvSpPr>
      <dsp:spPr>
        <a:xfrm rot="10800000">
          <a:off x="5030679" y="1222855"/>
          <a:ext cx="2098901" cy="125885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-1023728"/>
                <a:satOff val="-20662"/>
                <a:lumOff val="-15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23728"/>
                <a:satOff val="-20662"/>
                <a:lumOff val="-15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23728"/>
                <a:satOff val="-20662"/>
                <a:lumOff val="-15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023728"/>
              <a:satOff val="-20662"/>
              <a:lumOff val="-156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AA935B-A004-410B-BD1F-B47FC1028D78}">
      <dsp:nvSpPr>
        <dsp:cNvPr id="0" name=""/>
        <dsp:cNvSpPr/>
      </dsp:nvSpPr>
      <dsp:spPr>
        <a:xfrm>
          <a:off x="5026482" y="1430795"/>
          <a:ext cx="1893209" cy="165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Modeling</a:t>
          </a:r>
          <a:endParaRPr lang="en-US" sz="24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Analysis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Design</a:t>
          </a:r>
          <a:endParaRPr lang="en-US" sz="2100" kern="1200"/>
        </a:p>
      </dsp:txBody>
      <dsp:txXfrm>
        <a:off x="5026482" y="1430795"/>
        <a:ext cx="1893209" cy="1657669"/>
      </dsp:txXfrm>
    </dsp:sp>
    <dsp:sp modelId="{B40013BB-93A1-40E8-84C1-6D411FD708FB}">
      <dsp:nvSpPr>
        <dsp:cNvPr id="0" name=""/>
        <dsp:cNvSpPr/>
      </dsp:nvSpPr>
      <dsp:spPr>
        <a:xfrm rot="5400000">
          <a:off x="5026482" y="650716"/>
          <a:ext cx="356813" cy="35681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-1279660"/>
                <a:satOff val="-25828"/>
                <a:lumOff val="-1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79660"/>
                <a:satOff val="-25828"/>
                <a:lumOff val="-1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79660"/>
                <a:satOff val="-25828"/>
                <a:lumOff val="-1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279660"/>
              <a:satOff val="-25828"/>
              <a:lumOff val="-196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515454-4BFD-474B-8B31-E8AD095C346A}">
      <dsp:nvSpPr>
        <dsp:cNvPr id="0" name=""/>
        <dsp:cNvSpPr/>
      </dsp:nvSpPr>
      <dsp:spPr>
        <a:xfrm rot="10800000">
          <a:off x="2711393" y="649984"/>
          <a:ext cx="2098901" cy="125885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-1535592"/>
                <a:satOff val="-30993"/>
                <a:lumOff val="-23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35592"/>
                <a:satOff val="-30993"/>
                <a:lumOff val="-23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35592"/>
                <a:satOff val="-30993"/>
                <a:lumOff val="-23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535592"/>
              <a:satOff val="-30993"/>
              <a:lumOff val="-235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DECAF32-DDD2-4BE1-9196-8103F68F7A9B}">
      <dsp:nvSpPr>
        <dsp:cNvPr id="0" name=""/>
        <dsp:cNvSpPr/>
      </dsp:nvSpPr>
      <dsp:spPr>
        <a:xfrm>
          <a:off x="2768270" y="857924"/>
          <a:ext cx="1771059" cy="165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Planning</a:t>
          </a:r>
          <a:endParaRPr lang="en-US" sz="24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Estimating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Scheduling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Tracking</a:t>
          </a:r>
          <a:endParaRPr lang="en-US" sz="2100" kern="1200"/>
        </a:p>
      </dsp:txBody>
      <dsp:txXfrm>
        <a:off x="2768270" y="857924"/>
        <a:ext cx="1771059" cy="1657669"/>
      </dsp:txXfrm>
    </dsp:sp>
    <dsp:sp modelId="{DD3B9E89-1DC2-4493-BC58-2DADA22E3D4D}">
      <dsp:nvSpPr>
        <dsp:cNvPr id="0" name=""/>
        <dsp:cNvSpPr/>
      </dsp:nvSpPr>
      <dsp:spPr>
        <a:xfrm rot="5400000">
          <a:off x="2707195" y="77845"/>
          <a:ext cx="356813" cy="35681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5">
                <a:hueOff val="-1791524"/>
                <a:satOff val="-36159"/>
                <a:lumOff val="-27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791524"/>
                <a:satOff val="-36159"/>
                <a:lumOff val="-27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791524"/>
                <a:satOff val="-36159"/>
                <a:lumOff val="-27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791524"/>
              <a:satOff val="-36159"/>
              <a:lumOff val="-2744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735ABA-3EC9-4712-9723-C48BA724FEF7}">
      <dsp:nvSpPr>
        <dsp:cNvPr id="0" name=""/>
        <dsp:cNvSpPr/>
      </dsp:nvSpPr>
      <dsp:spPr>
        <a:xfrm rot="10800000">
          <a:off x="114883" y="77113"/>
          <a:ext cx="2376124" cy="1258853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5">
                <a:hueOff val="-2047456"/>
                <a:satOff val="-41324"/>
                <a:lumOff val="-31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47456"/>
                <a:satOff val="-41324"/>
                <a:lumOff val="-31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47456"/>
                <a:satOff val="-41324"/>
                <a:lumOff val="-31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047456"/>
              <a:satOff val="-41324"/>
              <a:lumOff val="-313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124B844-85B5-4BAF-B3DA-E18F2701FEED}">
      <dsp:nvSpPr>
        <dsp:cNvPr id="0" name=""/>
        <dsp:cNvSpPr/>
      </dsp:nvSpPr>
      <dsp:spPr>
        <a:xfrm>
          <a:off x="5698" y="285053"/>
          <a:ext cx="2380407" cy="1657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Communication</a:t>
          </a:r>
          <a:endParaRPr lang="en-US" sz="24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Project initiation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smtClean="0"/>
            <a:t>Requirements gathering</a:t>
          </a:r>
          <a:endParaRPr lang="en-US" sz="2100" kern="1200"/>
        </a:p>
      </dsp:txBody>
      <dsp:txXfrm>
        <a:off x="5698" y="285053"/>
        <a:ext cx="2380407" cy="1657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27-Jan-22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image8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image8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image8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image8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image8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image8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image8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image8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image8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image8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image8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12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image8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image13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144383" t="-16142" r="-144383" b="22103"/>
          <a:stretch>
            <a:fillRect/>
          </a:stretch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57059326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00331201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70888083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7645704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78503394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61585978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73162591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75188163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80652624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01228099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53280755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BF2BE79E-EA17-4AB9-8CB5-714A52A6B2F5}"/>
              </a:ext>
            </a:extLst>
          </p:cNvPr>
          <p:cNvSpPr txBox="1"/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E084249-8DB7-4B0A-AA7A-A1A407FC0773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CB01872-4321-4181-A609-1C503C074C10}"/>
              </a:ext>
            </a:extLst>
          </p:cNvPr>
          <p:cNvPicPr preferRelativeResize="0"/>
          <p:nvPr userDrawn="1"/>
        </p:nvPicPr>
        <p:blipFill>
          <a:blip r:embed="rId2" cstate="print">
            <a:alphaModFix/>
          </a:blip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46663331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808333" y="1643168"/>
            <a:ext cx="3061397" cy="3246506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76513194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smtClean="0"/>
              <a:t>Thank</a:t>
            </a:r>
          </a:p>
          <a:p>
            <a:pPr algn="ctr"/>
            <a:r>
              <a:rPr lang="en-US" sz="6000" b="1" i="1" smtClean="0"/>
              <a:t>You</a:t>
            </a:r>
            <a:endParaRPr lang="en-US" sz="6000" b="1" i="1"/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35368692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t="18750" b="250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B889181-F145-4E62-A282-E5B77978D1F3}"/>
              </a:ext>
            </a:extLst>
          </p:cNvPr>
          <p:cNvSpPr/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here your Author Name (i.e. Prof. Jay R Dhamsaniya)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BEBA8EAE-BF5A-486C-A8C5-ECC9F3942E4B}">
                <a14:imgProp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62023" t="18062" r="2731" b="17724"/>
          <a:stretch>
            <a:fillRect/>
          </a:stretch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Write Subject Name (Short Name)</a:t>
            </a:r>
          </a:p>
          <a:p>
            <a:pPr lvl="0"/>
            <a:r>
              <a:rPr lang="en-US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17050250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A463A36-7025-4394-9467-8A3EC3425B00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BF2BE79E-EA17-4AB9-8CB5-714A52A6B2F5}"/>
              </a:ext>
            </a:extLst>
          </p:cNvPr>
          <p:cNvSpPr txBox="1"/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E084249-8DB7-4B0A-AA7A-A1A407FC0773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CB01872-4321-4181-A609-1C503C074C10}"/>
              </a:ext>
            </a:extLst>
          </p:cNvPr>
          <p:cNvPicPr preferRelativeResize="0"/>
          <p:nvPr userDrawn="1"/>
        </p:nvPicPr>
        <p:blipFill>
          <a:blip r:embed="rId2" cstate="print">
            <a:alphaModFix/>
          </a:blip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2027612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BF2BE79E-EA17-4AB9-8CB5-714A52A6B2F5}"/>
              </a:ext>
            </a:extLst>
          </p:cNvPr>
          <p:cNvSpPr txBox="1"/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E084249-8DB7-4B0A-AA7A-A1A407FC0773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CB01872-4321-4181-A609-1C503C074C10}"/>
              </a:ext>
            </a:extLst>
          </p:cNvPr>
          <p:cNvPicPr preferRelativeResize="0"/>
          <p:nvPr userDrawn="1"/>
        </p:nvPicPr>
        <p:blipFill>
          <a:blip r:embed="rId2" cstate="print">
            <a:alphaModFix/>
          </a:blip>
          <a:srcRect t="86739" r="1768" b="3535"/>
          <a:stretch>
            <a:fillRect/>
          </a:stretch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18" y="863444"/>
            <a:ext cx="11584303" cy="5408567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4686285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r="11581" b="21180"/>
          <a:stretch>
            <a:fillRect/>
          </a:stretch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79646" t="18062" r="2731" b="17724"/>
          <a:stretch>
            <a:fillRect/>
          </a:stretch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E9DA42E-B221-4BBE-B651-F7171591BCD7}"/>
              </a:ext>
            </a:extLst>
          </p:cNvPr>
          <p:cNvSpPr/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00169294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2FD45BD-9964-4102-8DE9-72CDDDD20A49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Pradyumansinh U. Jadeja</a:t>
            </a:r>
            <a:endParaRPr lang="en-US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9055D82-7978-44A5-82D1-0A4E00B382BF}"/>
              </a:ext>
            </a:extLst>
          </p:cNvPr>
          <p:cNvSpPr txBox="1"/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2768103-D8F5-4649-8107-E4B3B8C554BB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9719725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2FD45BD-9964-4102-8DE9-72CDDDD20A49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Pradyumansinh U. Jadeja</a:t>
            </a:r>
            <a:endParaRPr lang="en-US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9055D82-7978-44A5-82D1-0A4E00B382BF}"/>
              </a:ext>
            </a:extLst>
          </p:cNvPr>
          <p:cNvSpPr txBox="1"/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2768103-D8F5-4649-8107-E4B3B8C554BB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20624780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2FD45BD-9964-4102-8DE9-72CDDDD20A49}"/>
              </a:ext>
            </a:extLst>
          </p:cNvPr>
          <p:cNvSpPr txBox="1"/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Pradyumansinh U. Jadeja</a:t>
            </a:r>
            <a:endParaRPr lang="en-US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9055D82-7978-44A5-82D1-0A4E00B382BF}"/>
              </a:ext>
            </a:extLst>
          </p:cNvPr>
          <p:cNvSpPr txBox="1"/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1 – Introduction to Software &amp; Software Engineering</a:t>
            </a:r>
            <a:endParaRPr lang="en-US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2768103-D8F5-4649-8107-E4B3B8C554BB}"/>
              </a:ext>
            </a:extLst>
          </p:cNvPr>
          <p:cNvSpPr txBox="1"/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2433145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31231161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27-Jan-22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jpe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jpeg"/><Relationship Id="rId11" Type="http://schemas.openxmlformats.org/officeDocument/2006/relationships/image" Target="../media/image47.jpeg"/><Relationship Id="rId5" Type="http://schemas.openxmlformats.org/officeDocument/2006/relationships/image" Target="../media/image41.png"/><Relationship Id="rId10" Type="http://schemas.openxmlformats.org/officeDocument/2006/relationships/image" Target="../media/image46.jpe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eg"/><Relationship Id="rId4" Type="http://schemas.openxmlformats.org/officeDocument/2006/relationships/image" Target="../media/image6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E0A5353-D4D5-43D7-A039-6CFC6871D64F}"/>
              </a:ext>
            </a:extLst>
          </p:cNvPr>
          <p:cNvSpPr txBox="1"/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smtClean="0"/>
              <a:t> </a:t>
            </a:r>
            <a:r>
              <a:rPr lang="en-US"/>
              <a:t/>
            </a:r>
            <a:br>
              <a:rPr lang="en-US"/>
            </a:br>
            <a:r>
              <a:rPr lang="en-US" sz="4400" b="0"/>
              <a:t>Introduction </a:t>
            </a:r>
            <a:r>
              <a:rPr lang="en-US" sz="4400" b="0" smtClean="0"/>
              <a:t>to</a:t>
            </a:r>
            <a:endParaRPr lang="en-US" sz="6000" b="0" smtClean="0"/>
          </a:p>
          <a:p>
            <a:r>
              <a:rPr lang="en-US" sz="5400"/>
              <a:t>Software </a:t>
            </a:r>
            <a:r>
              <a:rPr lang="en-US" sz="5400" smtClean="0"/>
              <a:t>&amp; </a:t>
            </a:r>
          </a:p>
          <a:p>
            <a:r>
              <a:rPr lang="en-US" sz="5400" smtClean="0"/>
              <a:t>Software </a:t>
            </a:r>
            <a:r>
              <a:rPr lang="en-US" sz="5400"/>
              <a:t>Engineering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788728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Characteristics of Software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499" y="847720"/>
            <a:ext cx="11782425" cy="2590800"/>
          </a:xfrm>
        </p:spPr>
        <p:txBody>
          <a:bodyPr/>
          <a:lstStyle/>
          <a:p>
            <a:r>
              <a:rPr lang="en-US" sz="2800" b="1">
                <a:solidFill>
                  <a:schemeClr val="accent6"/>
                </a:solidFill>
              </a:rPr>
              <a:t>Software is developed or engineered</a:t>
            </a:r>
          </a:p>
          <a:p>
            <a:pPr lvl="1"/>
            <a:r>
              <a:rPr lang="en-US" sz="2400"/>
              <a:t>It is not manufactured like hardware</a:t>
            </a:r>
          </a:p>
          <a:p>
            <a:pPr lvl="2"/>
            <a:r>
              <a:rPr lang="en-US" sz="2400"/>
              <a:t>Manufacturing phase can introduce quality problem that are nonexistent (or easily corrected) for software</a:t>
            </a:r>
          </a:p>
          <a:p>
            <a:pPr lvl="2"/>
            <a:r>
              <a:rPr lang="en-US" sz="2400"/>
              <a:t>Both requires construction of “product” but approaches are different</a:t>
            </a:r>
          </a:p>
          <a:p>
            <a:r>
              <a:rPr lang="en-US" sz="2800" b="1">
                <a:solidFill>
                  <a:schemeClr val="accent6"/>
                </a:solidFill>
              </a:rPr>
              <a:t>Software doesn’t “wear-out”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554" y="3657600"/>
            <a:ext cx="5394446" cy="2286000"/>
            <a:chOff x="1039684" y="3962400"/>
            <a:chExt cx="5394446" cy="2286000"/>
          </a:xfrm>
        </p:grpSpPr>
        <p:grpSp>
          <p:nvGrpSpPr>
            <p:cNvPr id="8" name="Group 7"/>
            <p:cNvGrpSpPr/>
            <p:nvPr/>
          </p:nvGrpSpPr>
          <p:grpSpPr>
            <a:xfrm>
              <a:off x="1466850" y="3962400"/>
              <a:ext cx="4967280" cy="2286000"/>
              <a:chOff x="1466850" y="3962400"/>
              <a:chExt cx="4967280" cy="22860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1466850" y="3962400"/>
                <a:ext cx="0" cy="2286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466850" y="6248400"/>
                <a:ext cx="49672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reeform 11"/>
              <p:cNvSpPr/>
              <p:nvPr/>
            </p:nvSpPr>
            <p:spPr>
              <a:xfrm>
                <a:off x="1798999" y="4318503"/>
                <a:ext cx="4028792" cy="1839803"/>
              </a:xfrm>
              <a:custGeom>
                <a:avLst/>
                <a:gdLst>
                  <a:gd name="connsiteX0" fmla="*/ 0 w 4028792"/>
                  <a:gd name="connsiteY0" fmla="*/ 0 h 1839803"/>
                  <a:gd name="connsiteX1" fmla="*/ 516048 w 4028792"/>
                  <a:gd name="connsiteY1" fmla="*/ 1548143 h 1839803"/>
                  <a:gd name="connsiteX2" fmla="*/ 1258432 w 4028792"/>
                  <a:gd name="connsiteY2" fmla="*/ 1801640 h 1839803"/>
                  <a:gd name="connsiteX3" fmla="*/ 3105339 w 4028792"/>
                  <a:gd name="connsiteY3" fmla="*/ 1801640 h 1839803"/>
                  <a:gd name="connsiteX4" fmla="*/ 3576119 w 4028792"/>
                  <a:gd name="connsiteY4" fmla="*/ 1448554 h 1839803"/>
                  <a:gd name="connsiteX5" fmla="*/ 4028792 w 4028792"/>
                  <a:gd name="connsiteY5" fmla="*/ 199176 h 1839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28791" h="1839803">
                    <a:moveTo>
                      <a:pt x="0" y="0"/>
                    </a:moveTo>
                    <a:cubicBezTo>
                      <a:pt x="153154" y="623935"/>
                      <a:pt x="306309" y="1247870"/>
                      <a:pt x="516048" y="1548143"/>
                    </a:cubicBezTo>
                    <a:cubicBezTo>
                      <a:pt x="725787" y="1848416"/>
                      <a:pt x="826884" y="1759391"/>
                      <a:pt x="1258432" y="1801640"/>
                    </a:cubicBezTo>
                    <a:cubicBezTo>
                      <a:pt x="1689981" y="1843890"/>
                      <a:pt x="2719058" y="1860488"/>
                      <a:pt x="3105339" y="1801640"/>
                    </a:cubicBezTo>
                    <a:cubicBezTo>
                      <a:pt x="3491620" y="1742792"/>
                      <a:pt x="3422210" y="1715631"/>
                      <a:pt x="3576119" y="1448554"/>
                    </a:cubicBezTo>
                    <a:cubicBezTo>
                      <a:pt x="3730028" y="1181477"/>
                      <a:pt x="3879410" y="690326"/>
                      <a:pt x="4028792" y="19917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431814" y="4056531"/>
                <a:ext cx="9637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Infant</a:t>
                </a:r>
              </a:p>
              <a:p>
                <a:r>
                  <a:rPr lang="en-US" smtClean="0"/>
                  <a:t>morality</a:t>
                </a:r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2019300" y="4379697"/>
                <a:ext cx="412514" cy="5851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986013" y="4195031"/>
                <a:ext cx="1251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“Wear out”</a:t>
                </a:r>
                <a:endParaRPr lang="en-US"/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>
                <a:off x="4991100" y="4572000"/>
                <a:ext cx="533400" cy="533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638800" y="586740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Time</a:t>
                </a:r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rot="16200000">
              <a:off x="458435" y="4834426"/>
              <a:ext cx="16241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/>
                <a:t>Failure Rate</a:t>
              </a:r>
              <a:endParaRPr lang="en-US" sz="240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747721" y="6060477"/>
            <a:ext cx="496728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sz="2400"/>
              <a:t>Bathtub curve of hardware </a:t>
            </a:r>
            <a:r>
              <a:rPr lang="en-US" sz="2400" smtClean="0"/>
              <a:t>failure</a:t>
            </a:r>
            <a:endParaRPr lang="en-US" sz="240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6810381" y="3657596"/>
            <a:ext cx="0" cy="228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10381" y="5943596"/>
            <a:ext cx="470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071810" y="559282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Time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5725766" y="4529622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Failure Rate</a:t>
            </a:r>
            <a:endParaRPr lang="en-US" sz="2400"/>
          </a:p>
        </p:txBody>
      </p:sp>
      <p:sp>
        <p:nvSpPr>
          <p:cNvPr id="23" name="Freeform 22"/>
          <p:cNvSpPr/>
          <p:nvPr/>
        </p:nvSpPr>
        <p:spPr>
          <a:xfrm>
            <a:off x="7027271" y="3870352"/>
            <a:ext cx="3864962" cy="1938313"/>
          </a:xfrm>
          <a:custGeom>
            <a:avLst/>
            <a:gdLst>
              <a:gd name="connsiteX0" fmla="*/ 4165 w 3864962"/>
              <a:gd name="connsiteY0" fmla="*/ 0 h 1938313"/>
              <a:gd name="connsiteX1" fmla="*/ 22272 w 3864962"/>
              <a:gd name="connsiteY1" fmla="*/ 534155 h 1938313"/>
              <a:gd name="connsiteX2" fmla="*/ 176181 w 3864962"/>
              <a:gd name="connsiteY2" fmla="*/ 977775 h 1938313"/>
              <a:gd name="connsiteX3" fmla="*/ 402518 w 3864962"/>
              <a:gd name="connsiteY3" fmla="*/ 1312753 h 1938313"/>
              <a:gd name="connsiteX4" fmla="*/ 683175 w 3864962"/>
              <a:gd name="connsiteY4" fmla="*/ 1674892 h 1938313"/>
              <a:gd name="connsiteX5" fmla="*/ 1135849 w 3864962"/>
              <a:gd name="connsiteY5" fmla="*/ 1810694 h 1938313"/>
              <a:gd name="connsiteX6" fmla="*/ 1679057 w 3864962"/>
              <a:gd name="connsiteY6" fmla="*/ 1865014 h 1938313"/>
              <a:gd name="connsiteX7" fmla="*/ 2303746 w 3864962"/>
              <a:gd name="connsiteY7" fmla="*/ 1910282 h 1938313"/>
              <a:gd name="connsiteX8" fmla="*/ 2946542 w 3864962"/>
              <a:gd name="connsiteY8" fmla="*/ 1928389 h 1938313"/>
              <a:gd name="connsiteX9" fmla="*/ 3245306 w 3864962"/>
              <a:gd name="connsiteY9" fmla="*/ 1928389 h 1938313"/>
              <a:gd name="connsiteX10" fmla="*/ 3815674 w 3864962"/>
              <a:gd name="connsiteY10" fmla="*/ 1937442 h 1938313"/>
              <a:gd name="connsiteX11" fmla="*/ 3797567 w 3864962"/>
              <a:gd name="connsiteY11" fmla="*/ 1937442 h 193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64962" h="1938313">
                <a:moveTo>
                  <a:pt x="4165" y="0"/>
                </a:moveTo>
                <a:cubicBezTo>
                  <a:pt x="-1116" y="185596"/>
                  <a:pt x="-6397" y="371193"/>
                  <a:pt x="22272" y="534155"/>
                </a:cubicBezTo>
                <a:cubicBezTo>
                  <a:pt x="50941" y="697117"/>
                  <a:pt x="112807" y="848009"/>
                  <a:pt x="176181" y="977775"/>
                </a:cubicBezTo>
                <a:cubicBezTo>
                  <a:pt x="239555" y="1107541"/>
                  <a:pt x="318019" y="1196567"/>
                  <a:pt x="402518" y="1312753"/>
                </a:cubicBezTo>
                <a:cubicBezTo>
                  <a:pt x="487017" y="1428939"/>
                  <a:pt x="560953" y="1591902"/>
                  <a:pt x="683175" y="1674892"/>
                </a:cubicBezTo>
                <a:cubicBezTo>
                  <a:pt x="805397" y="1757882"/>
                  <a:pt x="969869" y="1779007"/>
                  <a:pt x="1135849" y="1810694"/>
                </a:cubicBezTo>
                <a:cubicBezTo>
                  <a:pt x="1301829" y="1842381"/>
                  <a:pt x="1484408" y="1848416"/>
                  <a:pt x="1679057" y="1865014"/>
                </a:cubicBezTo>
                <a:cubicBezTo>
                  <a:pt x="1873706" y="1881612"/>
                  <a:pt x="2092499" y="1899720"/>
                  <a:pt x="2303746" y="1910282"/>
                </a:cubicBezTo>
                <a:cubicBezTo>
                  <a:pt x="2514994" y="1920845"/>
                  <a:pt x="2789615" y="1925371"/>
                  <a:pt x="2946542" y="1928389"/>
                </a:cubicBezTo>
                <a:cubicBezTo>
                  <a:pt x="3103469" y="1931407"/>
                  <a:pt x="3245306" y="1928389"/>
                  <a:pt x="3245306" y="1928389"/>
                </a:cubicBezTo>
                <a:lnTo>
                  <a:pt x="3815674" y="1937442"/>
                </a:lnTo>
                <a:cubicBezTo>
                  <a:pt x="3907717" y="1938951"/>
                  <a:pt x="3852642" y="1938196"/>
                  <a:pt x="3797567" y="1937442"/>
                </a:cubicBezTo>
              </a:path>
            </a:pathLst>
          </a:cu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194399" y="3915620"/>
            <a:ext cx="4137433" cy="1376579"/>
          </a:xfrm>
          <a:custGeom>
            <a:avLst/>
            <a:gdLst>
              <a:gd name="connsiteX0" fmla="*/ 0 w 4137433"/>
              <a:gd name="connsiteY0" fmla="*/ 0 h 1376579"/>
              <a:gd name="connsiteX1" fmla="*/ 72428 w 4137433"/>
              <a:gd name="connsiteY1" fmla="*/ 479833 h 1376579"/>
              <a:gd name="connsiteX2" fmla="*/ 235390 w 4137433"/>
              <a:gd name="connsiteY2" fmla="*/ 869132 h 1376579"/>
              <a:gd name="connsiteX3" fmla="*/ 434566 w 4137433"/>
              <a:gd name="connsiteY3" fmla="*/ 1140736 h 1376579"/>
              <a:gd name="connsiteX4" fmla="*/ 669956 w 4137433"/>
              <a:gd name="connsiteY4" fmla="*/ 1294645 h 1376579"/>
              <a:gd name="connsiteX5" fmla="*/ 1032095 w 4137433"/>
              <a:gd name="connsiteY5" fmla="*/ 1376126 h 1376579"/>
              <a:gd name="connsiteX6" fmla="*/ 1493822 w 4137433"/>
              <a:gd name="connsiteY6" fmla="*/ 1321806 h 1376579"/>
              <a:gd name="connsiteX7" fmla="*/ 1937441 w 4137433"/>
              <a:gd name="connsiteY7" fmla="*/ 1204111 h 1376579"/>
              <a:gd name="connsiteX8" fmla="*/ 2625505 w 4137433"/>
              <a:gd name="connsiteY8" fmla="*/ 968721 h 1376579"/>
              <a:gd name="connsiteX9" fmla="*/ 3268301 w 4137433"/>
              <a:gd name="connsiteY9" fmla="*/ 733330 h 1376579"/>
              <a:gd name="connsiteX10" fmla="*/ 3757188 w 4137433"/>
              <a:gd name="connsiteY10" fmla="*/ 534154 h 1376579"/>
              <a:gd name="connsiteX11" fmla="*/ 4137433 w 4137433"/>
              <a:gd name="connsiteY11" fmla="*/ 289711 h 137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7433" h="1376579">
                <a:moveTo>
                  <a:pt x="0" y="0"/>
                </a:moveTo>
                <a:cubicBezTo>
                  <a:pt x="16598" y="167489"/>
                  <a:pt x="33196" y="334978"/>
                  <a:pt x="72428" y="479833"/>
                </a:cubicBezTo>
                <a:cubicBezTo>
                  <a:pt x="111660" y="624688"/>
                  <a:pt x="175034" y="758982"/>
                  <a:pt x="235390" y="869132"/>
                </a:cubicBezTo>
                <a:cubicBezTo>
                  <a:pt x="295746" y="979282"/>
                  <a:pt x="362138" y="1069817"/>
                  <a:pt x="434566" y="1140736"/>
                </a:cubicBezTo>
                <a:cubicBezTo>
                  <a:pt x="506994" y="1211655"/>
                  <a:pt x="570368" y="1255413"/>
                  <a:pt x="669956" y="1294645"/>
                </a:cubicBezTo>
                <a:cubicBezTo>
                  <a:pt x="769544" y="1333877"/>
                  <a:pt x="894784" y="1371599"/>
                  <a:pt x="1032095" y="1376126"/>
                </a:cubicBezTo>
                <a:cubicBezTo>
                  <a:pt x="1169406" y="1380653"/>
                  <a:pt x="1342931" y="1350475"/>
                  <a:pt x="1493822" y="1321806"/>
                </a:cubicBezTo>
                <a:cubicBezTo>
                  <a:pt x="1644713" y="1293137"/>
                  <a:pt x="1748827" y="1262958"/>
                  <a:pt x="1937441" y="1204111"/>
                </a:cubicBezTo>
                <a:cubicBezTo>
                  <a:pt x="2126055" y="1145264"/>
                  <a:pt x="2403695" y="1047184"/>
                  <a:pt x="2625505" y="968721"/>
                </a:cubicBezTo>
                <a:cubicBezTo>
                  <a:pt x="2847315" y="890258"/>
                  <a:pt x="3079687" y="805758"/>
                  <a:pt x="3268301" y="733330"/>
                </a:cubicBezTo>
                <a:cubicBezTo>
                  <a:pt x="3456915" y="660902"/>
                  <a:pt x="3612333" y="608090"/>
                  <a:pt x="3757188" y="534154"/>
                </a:cubicBezTo>
                <a:cubicBezTo>
                  <a:pt x="3902043" y="460218"/>
                  <a:pt x="4019738" y="374964"/>
                  <a:pt x="4137433" y="289711"/>
                </a:cubicBezTo>
              </a:path>
            </a:pathLst>
          </a:custGeom>
          <a:ln w="381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3"/>
          </p:cNvCxnSpPr>
          <p:nvPr/>
        </p:nvCxnSpPr>
        <p:spPr>
          <a:xfrm flipV="1">
            <a:off x="7628965" y="3870352"/>
            <a:ext cx="19616" cy="1186004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7656126" y="3897513"/>
            <a:ext cx="506994" cy="1399118"/>
          </a:xfrm>
          <a:custGeom>
            <a:avLst/>
            <a:gdLst>
              <a:gd name="connsiteX0" fmla="*/ 0 w 506994"/>
              <a:gd name="connsiteY0" fmla="*/ 0 h 1399118"/>
              <a:gd name="connsiteX1" fmla="*/ 45267 w 506994"/>
              <a:gd name="connsiteY1" fmla="*/ 407406 h 1399118"/>
              <a:gd name="connsiteX2" fmla="*/ 108641 w 506994"/>
              <a:gd name="connsiteY2" fmla="*/ 751437 h 1399118"/>
              <a:gd name="connsiteX3" fmla="*/ 144855 w 506994"/>
              <a:gd name="connsiteY3" fmla="*/ 950614 h 1399118"/>
              <a:gd name="connsiteX4" fmla="*/ 226336 w 506994"/>
              <a:gd name="connsiteY4" fmla="*/ 1113576 h 1399118"/>
              <a:gd name="connsiteX5" fmla="*/ 362138 w 506994"/>
              <a:gd name="connsiteY5" fmla="*/ 1240325 h 1399118"/>
              <a:gd name="connsiteX6" fmla="*/ 461726 w 506994"/>
              <a:gd name="connsiteY6" fmla="*/ 1385180 h 1399118"/>
              <a:gd name="connsiteX7" fmla="*/ 506994 w 506994"/>
              <a:gd name="connsiteY7" fmla="*/ 1385180 h 1399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6994" h="1399118">
                <a:moveTo>
                  <a:pt x="0" y="0"/>
                </a:moveTo>
                <a:cubicBezTo>
                  <a:pt x="13580" y="141083"/>
                  <a:pt x="27160" y="282167"/>
                  <a:pt x="45267" y="407406"/>
                </a:cubicBezTo>
                <a:cubicBezTo>
                  <a:pt x="63374" y="532646"/>
                  <a:pt x="92043" y="660902"/>
                  <a:pt x="108641" y="751437"/>
                </a:cubicBezTo>
                <a:cubicBezTo>
                  <a:pt x="125239" y="841972"/>
                  <a:pt x="125239" y="890258"/>
                  <a:pt x="144855" y="950614"/>
                </a:cubicBezTo>
                <a:cubicBezTo>
                  <a:pt x="164471" y="1010970"/>
                  <a:pt x="190122" y="1065291"/>
                  <a:pt x="226336" y="1113576"/>
                </a:cubicBezTo>
                <a:cubicBezTo>
                  <a:pt x="262550" y="1161861"/>
                  <a:pt x="322906" y="1195058"/>
                  <a:pt x="362138" y="1240325"/>
                </a:cubicBezTo>
                <a:cubicBezTo>
                  <a:pt x="401370" y="1285592"/>
                  <a:pt x="437583" y="1361038"/>
                  <a:pt x="461726" y="1385180"/>
                </a:cubicBezTo>
                <a:cubicBezTo>
                  <a:pt x="485869" y="1409322"/>
                  <a:pt x="496431" y="1397251"/>
                  <a:pt x="506994" y="1385180"/>
                </a:cubicBezTo>
              </a:path>
            </a:pathLst>
          </a:cu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6" idx="7"/>
          </p:cNvCxnSpPr>
          <p:nvPr/>
        </p:nvCxnSpPr>
        <p:spPr>
          <a:xfrm flipH="1" flipV="1">
            <a:off x="8163120" y="3809996"/>
            <a:ext cx="0" cy="147269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8163120" y="3806978"/>
            <a:ext cx="679010" cy="1403287"/>
          </a:xfrm>
          <a:custGeom>
            <a:avLst/>
            <a:gdLst>
              <a:gd name="connsiteX0" fmla="*/ 0 w 679010"/>
              <a:gd name="connsiteY0" fmla="*/ 0 h 1403287"/>
              <a:gd name="connsiteX1" fmla="*/ 45267 w 679010"/>
              <a:gd name="connsiteY1" fmla="*/ 334978 h 1403287"/>
              <a:gd name="connsiteX2" fmla="*/ 153909 w 679010"/>
              <a:gd name="connsiteY2" fmla="*/ 760491 h 1403287"/>
              <a:gd name="connsiteX3" fmla="*/ 334978 w 679010"/>
              <a:gd name="connsiteY3" fmla="*/ 1095469 h 1403287"/>
              <a:gd name="connsiteX4" fmla="*/ 543208 w 679010"/>
              <a:gd name="connsiteY4" fmla="*/ 1330860 h 1403287"/>
              <a:gd name="connsiteX5" fmla="*/ 679010 w 679010"/>
              <a:gd name="connsiteY5" fmla="*/ 1403287 h 1403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9010" h="1403287">
                <a:moveTo>
                  <a:pt x="0" y="0"/>
                </a:moveTo>
                <a:cubicBezTo>
                  <a:pt x="9808" y="104115"/>
                  <a:pt x="19616" y="208230"/>
                  <a:pt x="45267" y="334978"/>
                </a:cubicBezTo>
                <a:cubicBezTo>
                  <a:pt x="70918" y="461726"/>
                  <a:pt x="105624" y="633743"/>
                  <a:pt x="153909" y="760491"/>
                </a:cubicBezTo>
                <a:cubicBezTo>
                  <a:pt x="202194" y="887240"/>
                  <a:pt x="270095" y="1000408"/>
                  <a:pt x="334978" y="1095469"/>
                </a:cubicBezTo>
                <a:cubicBezTo>
                  <a:pt x="399861" y="1190530"/>
                  <a:pt x="485869" y="1279557"/>
                  <a:pt x="543208" y="1330860"/>
                </a:cubicBezTo>
                <a:cubicBezTo>
                  <a:pt x="600547" y="1382163"/>
                  <a:pt x="639778" y="1392725"/>
                  <a:pt x="679010" y="1403287"/>
                </a:cubicBezTo>
              </a:path>
            </a:pathLst>
          </a:cu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8842130" y="3733796"/>
            <a:ext cx="0" cy="1476470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Freeform 29"/>
          <p:cNvSpPr/>
          <p:nvPr/>
        </p:nvSpPr>
        <p:spPr>
          <a:xfrm>
            <a:off x="8850404" y="3734550"/>
            <a:ext cx="716003" cy="1231272"/>
          </a:xfrm>
          <a:custGeom>
            <a:avLst/>
            <a:gdLst>
              <a:gd name="connsiteX0" fmla="*/ 779 w 716003"/>
              <a:gd name="connsiteY0" fmla="*/ 0 h 1231272"/>
              <a:gd name="connsiteX1" fmla="*/ 18886 w 716003"/>
              <a:gd name="connsiteY1" fmla="*/ 235391 h 1231272"/>
              <a:gd name="connsiteX2" fmla="*/ 127527 w 716003"/>
              <a:gd name="connsiteY2" fmla="*/ 561315 h 1231272"/>
              <a:gd name="connsiteX3" fmla="*/ 245223 w 716003"/>
              <a:gd name="connsiteY3" fmla="*/ 851026 h 1231272"/>
              <a:gd name="connsiteX4" fmla="*/ 353864 w 716003"/>
              <a:gd name="connsiteY4" fmla="*/ 1032096 h 1231272"/>
              <a:gd name="connsiteX5" fmla="*/ 543987 w 716003"/>
              <a:gd name="connsiteY5" fmla="*/ 1176951 h 1231272"/>
              <a:gd name="connsiteX6" fmla="*/ 716003 w 716003"/>
              <a:gd name="connsiteY6" fmla="*/ 1231272 h 123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6003" h="1231272">
                <a:moveTo>
                  <a:pt x="779" y="0"/>
                </a:moveTo>
                <a:cubicBezTo>
                  <a:pt x="-730" y="70919"/>
                  <a:pt x="-2239" y="141839"/>
                  <a:pt x="18886" y="235391"/>
                </a:cubicBezTo>
                <a:cubicBezTo>
                  <a:pt x="40011" y="328944"/>
                  <a:pt x="89804" y="458709"/>
                  <a:pt x="127527" y="561315"/>
                </a:cubicBezTo>
                <a:cubicBezTo>
                  <a:pt x="165250" y="663921"/>
                  <a:pt x="207500" y="772563"/>
                  <a:pt x="245223" y="851026"/>
                </a:cubicBezTo>
                <a:cubicBezTo>
                  <a:pt x="282946" y="929489"/>
                  <a:pt x="304070" y="977775"/>
                  <a:pt x="353864" y="1032096"/>
                </a:cubicBezTo>
                <a:cubicBezTo>
                  <a:pt x="403658" y="1086417"/>
                  <a:pt x="483631" y="1143755"/>
                  <a:pt x="543987" y="1176951"/>
                </a:cubicBezTo>
                <a:cubicBezTo>
                  <a:pt x="604343" y="1210147"/>
                  <a:pt x="660173" y="1220709"/>
                  <a:pt x="716003" y="1231272"/>
                </a:cubicBezTo>
              </a:path>
            </a:pathLst>
          </a:cu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579925" y="4998263"/>
            <a:ext cx="76200" cy="762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9465012" y="3047115"/>
            <a:ext cx="2726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Increate failure rate due to side effect</a:t>
            </a:r>
            <a:endParaRPr lang="en-US"/>
          </a:p>
        </p:txBody>
      </p:sp>
      <p:cxnSp>
        <p:nvCxnSpPr>
          <p:cNvPr id="33" name="Straight Arrow Connector 32"/>
          <p:cNvCxnSpPr>
            <a:stCxn id="32" idx="2"/>
            <a:endCxn id="30" idx="2"/>
          </p:cNvCxnSpPr>
          <p:nvPr/>
        </p:nvCxnSpPr>
        <p:spPr>
          <a:xfrm flipH="1">
            <a:off x="8977931" y="3693446"/>
            <a:ext cx="1850575" cy="60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21314" y="3232143"/>
            <a:ext cx="88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Change</a:t>
            </a:r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267581" y="3581848"/>
            <a:ext cx="312344" cy="138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43999" y="5402158"/>
            <a:ext cx="1617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Idealized Curve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0572342" y="4516432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Actual Curve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810381" y="6077864"/>
            <a:ext cx="470534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2" algn="ctr"/>
            <a:r>
              <a:rPr lang="en-US" sz="2400"/>
              <a:t>Software failure </a:t>
            </a:r>
            <a:r>
              <a:rPr lang="en-US" sz="2400" smtClean="0"/>
              <a:t>curve</a:t>
            </a:r>
            <a:endParaRPr lang="en-US" sz="2400"/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6115057" y="3480685"/>
            <a:ext cx="0" cy="3121502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141185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/>
      <p:bldP spid="34" grpId="0"/>
      <p:bldP spid="36" grpId="0"/>
      <p:bldP spid="37" grpId="0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Application Domains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4701084" y="820549"/>
            <a:ext cx="5638799" cy="54992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09809" y="1062032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System </a:t>
            </a:r>
            <a:r>
              <a:rPr lang="en-US" sz="2000" b="1" smtClean="0"/>
              <a:t>Software</a:t>
            </a:r>
            <a:endParaRPr lang="en-US" sz="2000" b="1"/>
          </a:p>
        </p:txBody>
      </p:sp>
      <p:sp>
        <p:nvSpPr>
          <p:cNvPr id="8" name="TextBox 7"/>
          <p:cNvSpPr txBox="1"/>
          <p:nvPr/>
        </p:nvSpPr>
        <p:spPr>
          <a:xfrm>
            <a:off x="8282483" y="1976432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mtClean="0"/>
              <a:t>Application</a:t>
            </a:r>
          </a:p>
          <a:p>
            <a:pPr algn="r"/>
            <a:r>
              <a:rPr lang="en-US" sz="2000" b="1" smtClean="0"/>
              <a:t>Software</a:t>
            </a:r>
            <a:endParaRPr lang="en-US" sz="2000" b="1"/>
          </a:p>
        </p:txBody>
      </p:sp>
      <p:sp>
        <p:nvSpPr>
          <p:cNvPr id="9" name="TextBox 8"/>
          <p:cNvSpPr txBox="1"/>
          <p:nvPr/>
        </p:nvSpPr>
        <p:spPr>
          <a:xfrm>
            <a:off x="8663483" y="3515778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>
                <a:solidFill>
                  <a:schemeClr val="bg1"/>
                </a:solidFill>
              </a:rPr>
              <a:t>Engineering </a:t>
            </a:r>
            <a:r>
              <a:rPr lang="en-US" sz="2000" b="1" smtClean="0">
                <a:solidFill>
                  <a:schemeClr val="bg1"/>
                </a:solidFill>
              </a:rPr>
              <a:t> </a:t>
            </a:r>
            <a:r>
              <a:rPr lang="en-US" sz="2000" b="1">
                <a:solidFill>
                  <a:schemeClr val="bg1"/>
                </a:solidFill>
              </a:rPr>
              <a:t>/ Scientific Software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72883" y="5230946"/>
            <a:ext cx="144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>
                <a:solidFill>
                  <a:schemeClr val="bg1"/>
                </a:solidFill>
              </a:rPr>
              <a:t>Embedded </a:t>
            </a:r>
            <a:r>
              <a:rPr lang="en-US" sz="2000" b="1" smtClean="0">
                <a:solidFill>
                  <a:schemeClr val="bg1"/>
                </a:solidFill>
              </a:rPr>
              <a:t>Software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44083" y="5230946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Product line Software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38751" y="3630746"/>
            <a:ext cx="1469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Web Application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36818" y="1824032"/>
            <a:ext cx="154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Artificial intelligence Software</a:t>
            </a:r>
          </a:p>
        </p:txBody>
      </p:sp>
      <p:sp>
        <p:nvSpPr>
          <p:cNvPr id="14" name="Oval 13"/>
          <p:cNvSpPr/>
          <p:nvPr/>
        </p:nvSpPr>
        <p:spPr>
          <a:xfrm>
            <a:off x="6631841" y="2764190"/>
            <a:ext cx="1650642" cy="16506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606083" y="2985903"/>
            <a:ext cx="171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Software Application Domains</a:t>
            </a:r>
          </a:p>
        </p:txBody>
      </p:sp>
      <p:pic>
        <p:nvPicPr>
          <p:cNvPr id="16" name="Picture 4" descr="Image result for windows 10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9934742" y="956338"/>
            <a:ext cx="1548677" cy="38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Image result for turbo c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11617683" y="844809"/>
            <a:ext cx="434446" cy="43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matlab 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10411093" y="4603227"/>
            <a:ext cx="1351800" cy="51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autocad 2015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10447005" y="3181242"/>
            <a:ext cx="1387901" cy="125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Image result for linkedi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3586162" y="4694962"/>
            <a:ext cx="1213518" cy="32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facebook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3567151" y="4092664"/>
            <a:ext cx="993891" cy="34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siri logo"/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3845896" y="2399010"/>
            <a:ext cx="831168" cy="38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Image result for google self driving car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3643351" y="1606135"/>
            <a:ext cx="1207086" cy="67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Keypad Control for a Microwave Ove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9166832" y="5845087"/>
            <a:ext cx="621940" cy="39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Related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9960590" y="5633782"/>
            <a:ext cx="1626931" cy="61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/>
          <p:cNvCxnSpPr/>
          <p:nvPr/>
        </p:nvCxnSpPr>
        <p:spPr>
          <a:xfrm>
            <a:off x="8673009" y="1304921"/>
            <a:ext cx="3476168" cy="0"/>
          </a:xfrm>
          <a:prstGeom prst="line">
            <a:avLst/>
          </a:prstGeom>
          <a:ln>
            <a:solidFill>
              <a:srgbClr val="FF8C5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033180" y="2967032"/>
            <a:ext cx="2115997" cy="0"/>
          </a:xfrm>
          <a:prstGeom prst="line">
            <a:avLst/>
          </a:prstGeom>
          <a:ln>
            <a:solidFill>
              <a:srgbClr val="FF8C53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042706" y="3081328"/>
            <a:ext cx="2115997" cy="0"/>
          </a:xfrm>
          <a:prstGeom prst="line">
            <a:avLst/>
          </a:prstGeom>
          <a:ln>
            <a:solidFill>
              <a:srgbClr val="5A547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612977" y="5226178"/>
            <a:ext cx="2609152" cy="0"/>
          </a:xfrm>
          <a:prstGeom prst="line">
            <a:avLst/>
          </a:prstGeom>
          <a:ln>
            <a:solidFill>
              <a:srgbClr val="5A547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530499" y="5329232"/>
            <a:ext cx="2691630" cy="0"/>
          </a:xfrm>
          <a:prstGeom prst="line">
            <a:avLst/>
          </a:prstGeom>
          <a:ln>
            <a:solidFill>
              <a:srgbClr val="0570A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38551" y="5325113"/>
            <a:ext cx="2119101" cy="0"/>
          </a:xfrm>
          <a:prstGeom prst="line">
            <a:avLst/>
          </a:prstGeom>
          <a:ln>
            <a:solidFill>
              <a:srgbClr val="2590BA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338551" y="5232437"/>
            <a:ext cx="2042901" cy="0"/>
          </a:xfrm>
          <a:prstGeom prst="line">
            <a:avLst/>
          </a:prstGeom>
          <a:ln>
            <a:solidFill>
              <a:srgbClr val="34BBD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38551" y="3090599"/>
            <a:ext cx="1600200" cy="0"/>
          </a:xfrm>
          <a:prstGeom prst="line">
            <a:avLst/>
          </a:prstGeom>
          <a:ln>
            <a:solidFill>
              <a:srgbClr val="34BBD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338551" y="2957093"/>
            <a:ext cx="162007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38551" y="1309398"/>
            <a:ext cx="2983403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3981239" y="5470864"/>
            <a:ext cx="757524" cy="69692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392908" y="1662702"/>
            <a:ext cx="1441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smtClean="0"/>
              <a:t>Point of Sale,</a:t>
            </a:r>
          </a:p>
          <a:p>
            <a:pPr algn="ctr"/>
            <a:r>
              <a:rPr lang="en-US" b="1" smtClean="0"/>
              <a:t>Customized </a:t>
            </a:r>
          </a:p>
          <a:p>
            <a:pPr algn="ctr"/>
            <a:r>
              <a:rPr lang="en-US" b="1" smtClean="0"/>
              <a:t>Software</a:t>
            </a:r>
            <a:endParaRPr lang="en-US" b="1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3736150" y="3364633"/>
            <a:ext cx="605011" cy="44286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54B20E2A-F2D8-419C-9FD1-95D26342647C}"/>
              </a:ext>
            </a:extLst>
          </p:cNvPr>
          <p:cNvSpPr/>
          <p:nvPr/>
        </p:nvSpPr>
        <p:spPr>
          <a:xfrm flipH="1">
            <a:off x="0" y="711201"/>
            <a:ext cx="3300412" cy="492258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endParaRPr lang="en-US" sz="1400" smtClean="0"/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smtClean="0"/>
              <a:t>System </a:t>
            </a:r>
            <a:r>
              <a:rPr lang="en-US" sz="2400"/>
              <a:t>Software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/>
              <a:t>Application Software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/>
              <a:t>Engineering  / Scientific Software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/>
              <a:t>Embedded Software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/>
              <a:t>Product line Software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/>
              <a:t>Web Application</a:t>
            </a:r>
          </a:p>
          <a:p>
            <a:pPr marL="285750" indent="-28575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/>
              <a:t>Artificial intelligence Software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H="1">
            <a:off x="3290382" y="5605204"/>
            <a:ext cx="0" cy="995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218410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  <p:cond evt="onBegin" delay="0">
                          <p:tn val="8"/>
                        </p:cond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  <p:cond evt="onBegin" delay="0">
                          <p:tn val="12"/>
                        </p:cond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  <p:cond evt="onBegin" delay="0">
                          <p:tn val="16"/>
                        </p:cond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  <p:cond evt="onBegin" delay="0">
                          <p:tn val="20"/>
                        </p:cond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  <p:cond evt="onBegin" delay="0">
                          <p:tn val="24"/>
                        </p:cond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  <p:cond evt="onBegin" delay="0">
                          <p:tn val="28"/>
                        </p:cond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  <p:cond evt="onBegin" delay="0">
                          <p:tn val="32"/>
                        </p:cond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  <p:cond evt="onBegin" delay="0">
                          <p:tn val="36"/>
                        </p:cond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  <p:cond evt="onBegin" delay="0">
                          <p:tn val="42"/>
                        </p:cond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  <p:cond evt="onBegin" delay="0">
                          <p:tn val="46"/>
                        </p:cond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  <p:cond evt="onBegin" delay="0">
                          <p:tn val="50"/>
                        </p:cond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  <p:cond evt="onBegin" delay="0">
                          <p:tn val="60"/>
                        </p:cond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  <p:cond evt="onBegin" delay="0">
                          <p:tn val="64"/>
                        </p:cond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  <p:cond evt="onBegin" delay="0">
                          <p:tn val="70"/>
                        </p:cond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  <p:cond evt="onBegin" delay="0">
                          <p:tn val="74"/>
                        </p:cond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  <p:cond evt="onBegin" delay="0">
                          <p:tn val="84"/>
                        </p:cond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  <p:cond evt="onBegin" delay="0">
                          <p:tn val="88"/>
                        </p:cond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  <p:cond evt="onBegin" delay="0">
                          <p:tn val="96"/>
                        </p:cond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  <p:cond evt="onBegin" delay="0">
                          <p:tn val="100"/>
                        </p:cond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  <p:cond evt="onBegin" delay="0">
                          <p:tn val="106"/>
                        </p:cond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  <p:cond evt="onBegin" delay="0">
                          <p:tn val="110"/>
                        </p:cond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  <p:cond evt="onBegin" delay="0">
                          <p:tn val="122"/>
                        </p:cond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  <p:cond evt="onBegin" delay="0">
                          <p:tn val="126"/>
                        </p:cond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37" grpId="0"/>
      <p:bldP spid="39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772900" cy="175260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500" b="1" smtClean="0">
                <a:solidFill>
                  <a:schemeClr val="accent6"/>
                </a:solidFill>
              </a:rPr>
              <a:t>Software engineering</a:t>
            </a:r>
            <a:r>
              <a:rPr lang="en-US" sz="3500" smtClean="0">
                <a:solidFill>
                  <a:schemeClr val="accent2"/>
                </a:solidFill>
              </a:rPr>
              <a:t> </a:t>
            </a:r>
            <a:r>
              <a:rPr lang="en-US" sz="3500" smtClean="0"/>
              <a:t>is the establishment and use of </a:t>
            </a:r>
            <a:r>
              <a:rPr lang="en-US" sz="3500" b="1" smtClean="0">
                <a:solidFill>
                  <a:schemeClr val="accent6"/>
                </a:solidFill>
              </a:rPr>
              <a:t>sound engineering</a:t>
            </a:r>
            <a:r>
              <a:rPr lang="en-US" sz="3500" b="1" smtClean="0">
                <a:solidFill>
                  <a:schemeClr val="accent2"/>
                </a:solidFill>
              </a:rPr>
              <a:t> </a:t>
            </a:r>
            <a:r>
              <a:rPr lang="en-US" sz="3500" b="1" smtClean="0">
                <a:solidFill>
                  <a:schemeClr val="accent6"/>
                </a:solidFill>
              </a:rPr>
              <a:t>principles</a:t>
            </a:r>
            <a:r>
              <a:rPr lang="en-US" sz="3500" b="1" smtClean="0">
                <a:solidFill>
                  <a:schemeClr val="accent2"/>
                </a:solidFill>
              </a:rPr>
              <a:t> </a:t>
            </a:r>
            <a:r>
              <a:rPr lang="en-US" sz="3500" smtClean="0"/>
              <a:t>in order to obtain </a:t>
            </a:r>
            <a:r>
              <a:rPr lang="en-US" sz="3500" b="1" smtClean="0">
                <a:solidFill>
                  <a:schemeClr val="accent6"/>
                </a:solidFill>
              </a:rPr>
              <a:t>economically software</a:t>
            </a:r>
            <a:r>
              <a:rPr lang="en-US" sz="3500" smtClean="0">
                <a:solidFill>
                  <a:schemeClr val="accent2"/>
                </a:solidFill>
              </a:rPr>
              <a:t> </a:t>
            </a:r>
            <a:r>
              <a:rPr lang="en-US" sz="3500" smtClean="0"/>
              <a:t>that is </a:t>
            </a:r>
            <a:r>
              <a:rPr lang="en-US" sz="3500" b="1" smtClean="0">
                <a:solidFill>
                  <a:schemeClr val="accent6"/>
                </a:solidFill>
              </a:rPr>
              <a:t>reliable and</a:t>
            </a:r>
            <a:r>
              <a:rPr lang="en-US" sz="3500" b="1" smtClean="0">
                <a:solidFill>
                  <a:schemeClr val="accent2"/>
                </a:solidFill>
              </a:rPr>
              <a:t> </a:t>
            </a:r>
            <a:r>
              <a:rPr lang="en-US" sz="3500" b="1" smtClean="0">
                <a:solidFill>
                  <a:schemeClr val="accent6"/>
                </a:solidFill>
              </a:rPr>
              <a:t>works</a:t>
            </a:r>
            <a:r>
              <a:rPr lang="en-US" sz="3500" b="1" smtClean="0">
                <a:solidFill>
                  <a:schemeClr val="accent2"/>
                </a:solidFill>
              </a:rPr>
              <a:t> </a:t>
            </a:r>
            <a:r>
              <a:rPr lang="en-US" sz="3500" smtClean="0"/>
              <a:t>efficiently in </a:t>
            </a:r>
            <a:r>
              <a:rPr lang="en-US" sz="3500" b="1" smtClean="0">
                <a:solidFill>
                  <a:schemeClr val="accent6"/>
                </a:solidFill>
              </a:rPr>
              <a:t>real machines</a:t>
            </a:r>
            <a:r>
              <a:rPr lang="en-US" sz="3500" smtClean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3200400"/>
            <a:ext cx="1165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Software Engineering is </a:t>
            </a:r>
            <a:r>
              <a:rPr lang="en-US" sz="2400"/>
              <a:t>the science and art of building (designing and writing programs) a software systems that are: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smtClean="0"/>
              <a:t>on </a:t>
            </a:r>
            <a:r>
              <a:rPr lang="en-US" sz="2400" b="1">
                <a:solidFill>
                  <a:schemeClr val="accent6"/>
                </a:solidFill>
              </a:rPr>
              <a:t>time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smtClean="0"/>
              <a:t>on </a:t>
            </a:r>
            <a:r>
              <a:rPr lang="en-US" sz="2400" b="1">
                <a:solidFill>
                  <a:schemeClr val="accent6"/>
                </a:solidFill>
              </a:rPr>
              <a:t>budget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smtClean="0"/>
              <a:t>with </a:t>
            </a:r>
            <a:r>
              <a:rPr lang="en-US" sz="2400"/>
              <a:t>acceptable </a:t>
            </a:r>
            <a:r>
              <a:rPr lang="en-US" sz="2400" b="1">
                <a:solidFill>
                  <a:schemeClr val="accent6"/>
                </a:solidFill>
              </a:rPr>
              <a:t>performance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smtClean="0"/>
              <a:t>with </a:t>
            </a:r>
            <a:r>
              <a:rPr lang="en-US" sz="2400" b="1">
                <a:solidFill>
                  <a:schemeClr val="accent6"/>
                </a:solidFill>
              </a:rPr>
              <a:t>correct </a:t>
            </a:r>
            <a:r>
              <a:rPr lang="en-US" sz="2400" b="1" smtClean="0">
                <a:solidFill>
                  <a:schemeClr val="accent6"/>
                </a:solidFill>
              </a:rPr>
              <a:t>operation</a:t>
            </a:r>
            <a:endParaRPr lang="en-US" sz="24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81361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Software Engineering Layered </a:t>
            </a:r>
            <a:r>
              <a:rPr lang="en-US" smtClean="0"/>
              <a:t>Approach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450" r="3216"/>
          <a:stretch>
            <a:fillRect/>
          </a:stretch>
        </p:blipFill>
        <p:spPr>
          <a:xfrm>
            <a:off x="114300" y="3448050"/>
            <a:ext cx="5867400" cy="18288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>
          <a:xfrm>
            <a:off x="323850" y="6029293"/>
            <a:ext cx="8191500" cy="359920"/>
          </a:xfrm>
          <a:prstGeom prst="wedgeRectCallout">
            <a:avLst>
              <a:gd name="adj1" fmla="val -26317"/>
              <a:gd name="adj2" fmla="val -3163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>
                <a:solidFill>
                  <a:schemeClr val="tx1"/>
                </a:solidFill>
                <a:latin typeface="+mj-lt"/>
              </a:rPr>
              <a:t>Defines continuous </a:t>
            </a:r>
            <a:r>
              <a:rPr lang="en-US" sz="2400" b="1">
                <a:solidFill>
                  <a:schemeClr val="tx1"/>
                </a:solidFill>
                <a:latin typeface="+mj-lt"/>
              </a:rPr>
              <a:t>process improvement principles</a:t>
            </a:r>
            <a:endParaRPr lang="en-IN" sz="24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286249" y="4781550"/>
            <a:ext cx="7639050" cy="990600"/>
          </a:xfrm>
          <a:prstGeom prst="wedgeRectCallout">
            <a:avLst>
              <a:gd name="adj1" fmla="val -62341"/>
              <a:gd name="adj2" fmla="val -685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>
                <a:solidFill>
                  <a:schemeClr val="tx1"/>
                </a:solidFill>
                <a:latin typeface="+mj-lt"/>
              </a:rPr>
              <a:t>It is a foundation of Software Engineering, It is the </a:t>
            </a:r>
            <a:r>
              <a:rPr lang="en-US" sz="2400" b="1">
                <a:solidFill>
                  <a:schemeClr val="tx1"/>
                </a:solidFill>
                <a:latin typeface="+mj-lt"/>
              </a:rPr>
              <a:t>glue</a:t>
            </a:r>
            <a:r>
              <a:rPr lang="en-US" sz="2400">
                <a:solidFill>
                  <a:schemeClr val="tx1"/>
                </a:solidFill>
                <a:latin typeface="+mj-lt"/>
              </a:rPr>
              <a:t> the holds the </a:t>
            </a:r>
            <a:r>
              <a:rPr lang="en-US" sz="2400" b="1">
                <a:solidFill>
                  <a:schemeClr val="tx1"/>
                </a:solidFill>
                <a:latin typeface="+mj-lt"/>
              </a:rPr>
              <a:t>technology layers</a:t>
            </a:r>
            <a:r>
              <a:rPr lang="en-US" sz="2400">
                <a:solidFill>
                  <a:schemeClr val="tx1"/>
                </a:solidFill>
                <a:latin typeface="+mj-lt"/>
              </a:rPr>
              <a:t>, It </a:t>
            </a:r>
            <a:r>
              <a:rPr lang="en-US" sz="2400" b="1">
                <a:solidFill>
                  <a:schemeClr val="tx1"/>
                </a:solidFill>
                <a:latin typeface="+mj-lt"/>
              </a:rPr>
              <a:t>defines</a:t>
            </a:r>
            <a:r>
              <a:rPr lang="en-US" sz="2400">
                <a:solidFill>
                  <a:schemeClr val="tx1"/>
                </a:solidFill>
                <a:latin typeface="+mj-lt"/>
              </a:rPr>
              <a:t> a </a:t>
            </a:r>
            <a:r>
              <a:rPr lang="en-US" sz="2400" b="1">
                <a:solidFill>
                  <a:schemeClr val="tx1"/>
                </a:solidFill>
                <a:latin typeface="+mj-lt"/>
              </a:rPr>
              <a:t>framework</a:t>
            </a:r>
            <a:r>
              <a:rPr lang="en-US" sz="2400">
                <a:solidFill>
                  <a:schemeClr val="tx1"/>
                </a:solidFill>
                <a:latin typeface="+mj-lt"/>
              </a:rPr>
              <a:t> </a:t>
            </a:r>
            <a:r>
              <a:rPr lang="en-US" sz="2400" b="1">
                <a:solidFill>
                  <a:schemeClr val="tx1"/>
                </a:solidFill>
                <a:latin typeface="+mj-lt"/>
              </a:rPr>
              <a:t>activities</a:t>
            </a:r>
            <a:endParaRPr lang="en-IN" sz="24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4324350" y="2930864"/>
            <a:ext cx="7600949" cy="1526467"/>
          </a:xfrm>
          <a:prstGeom prst="wedgeRectCallout">
            <a:avLst>
              <a:gd name="adj1" fmla="val -62993"/>
              <a:gd name="adj2" fmla="val 3182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>
                <a:solidFill>
                  <a:schemeClr val="tx1"/>
                </a:solidFill>
                <a:latin typeface="+mj-lt"/>
              </a:rPr>
              <a:t>It provides</a:t>
            </a:r>
            <a:r>
              <a:rPr lang="en-US" sz="2400" b="1">
                <a:solidFill>
                  <a:schemeClr val="tx1"/>
                </a:solidFill>
                <a:latin typeface="+mj-lt"/>
              </a:rPr>
              <a:t> technical how-to’s </a:t>
            </a:r>
            <a:r>
              <a:rPr lang="en-US" sz="2400">
                <a:solidFill>
                  <a:schemeClr val="tx1"/>
                </a:solidFill>
                <a:latin typeface="+mj-lt"/>
              </a:rPr>
              <a:t>for building </a:t>
            </a:r>
            <a:r>
              <a:rPr lang="en-US" sz="2400" smtClean="0">
                <a:solidFill>
                  <a:schemeClr val="tx1"/>
                </a:solidFill>
                <a:latin typeface="+mj-lt"/>
              </a:rPr>
              <a:t>software, it </a:t>
            </a:r>
            <a:r>
              <a:rPr lang="en-US" sz="2400">
                <a:solidFill>
                  <a:schemeClr val="tx1"/>
                </a:solidFill>
                <a:latin typeface="+mj-lt"/>
              </a:rPr>
              <a:t>encompasses </a:t>
            </a:r>
            <a:r>
              <a:rPr lang="en-US" sz="2400" b="1">
                <a:solidFill>
                  <a:schemeClr val="tx1"/>
                </a:solidFill>
                <a:latin typeface="+mj-lt"/>
              </a:rPr>
              <a:t>many tasks</a:t>
            </a:r>
            <a:r>
              <a:rPr lang="en-US" sz="2400">
                <a:solidFill>
                  <a:schemeClr val="tx1"/>
                </a:solidFill>
                <a:latin typeface="+mj-lt"/>
              </a:rPr>
              <a:t> including communication, requirement analysis, design modeling, program construction, testing and support</a:t>
            </a:r>
            <a:endParaRPr lang="en-IN" sz="24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323850" y="939801"/>
            <a:ext cx="8991600" cy="1717706"/>
          </a:xfrm>
          <a:prstGeom prst="wedgeRectCallout">
            <a:avLst>
              <a:gd name="adj1" fmla="val -21888"/>
              <a:gd name="adj2" fmla="val 10655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2400">
                <a:solidFill>
                  <a:schemeClr val="tx1"/>
                </a:solidFill>
                <a:latin typeface="+mj-lt"/>
              </a:rPr>
              <a:t>Software Engineering Tools </a:t>
            </a:r>
            <a:r>
              <a:rPr lang="en-IN" sz="2400" b="1">
                <a:solidFill>
                  <a:schemeClr val="tx1"/>
                </a:solidFill>
                <a:latin typeface="+mj-lt"/>
              </a:rPr>
              <a:t>allows automation of activities </a:t>
            </a:r>
            <a:r>
              <a:rPr lang="en-IN" sz="2400">
                <a:solidFill>
                  <a:schemeClr val="tx1"/>
                </a:solidFill>
                <a:latin typeface="+mj-lt"/>
              </a:rPr>
              <a:t>which helps to perform systematic </a:t>
            </a:r>
            <a:r>
              <a:rPr lang="en-IN" sz="2400" smtClean="0">
                <a:solidFill>
                  <a:schemeClr val="tx1"/>
                </a:solidFill>
                <a:latin typeface="+mj-lt"/>
              </a:rPr>
              <a:t>activities. A </a:t>
            </a:r>
            <a:r>
              <a:rPr lang="en-IN" sz="2400">
                <a:solidFill>
                  <a:schemeClr val="tx1"/>
                </a:solidFill>
                <a:latin typeface="+mj-lt"/>
              </a:rPr>
              <a:t>system for the support of software development, called </a:t>
            </a:r>
            <a:r>
              <a:rPr lang="en-IN" sz="2400" b="1">
                <a:solidFill>
                  <a:schemeClr val="tx1"/>
                </a:solidFill>
                <a:latin typeface="+mj-lt"/>
              </a:rPr>
              <a:t>computer-aided software engineering </a:t>
            </a:r>
            <a:r>
              <a:rPr lang="en-IN" sz="2400">
                <a:solidFill>
                  <a:schemeClr val="tx1"/>
                </a:solidFill>
                <a:latin typeface="+mj-lt"/>
              </a:rPr>
              <a:t>(CASE</a:t>
            </a:r>
            <a:r>
              <a:rPr lang="en-IN" sz="2400" smtClean="0">
                <a:solidFill>
                  <a:schemeClr val="tx1"/>
                </a:solidFill>
                <a:latin typeface="+mj-lt"/>
              </a:rPr>
              <a:t>). </a:t>
            </a:r>
            <a:r>
              <a:rPr lang="en-IN" sz="2400" b="1" smtClean="0">
                <a:solidFill>
                  <a:schemeClr val="accent6"/>
                </a:solidFill>
                <a:latin typeface="+mj-lt"/>
              </a:rPr>
              <a:t>Examples</a:t>
            </a:r>
            <a:r>
              <a:rPr lang="en-IN" sz="2400" b="1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IN" sz="2400" smtClean="0">
                <a:solidFill>
                  <a:schemeClr val="tx1"/>
                </a:solidFill>
                <a:latin typeface="+mj-lt"/>
              </a:rPr>
              <a:t>Testing </a:t>
            </a:r>
            <a:r>
              <a:rPr lang="en-IN" sz="2400">
                <a:solidFill>
                  <a:schemeClr val="tx1"/>
                </a:solidFill>
                <a:latin typeface="+mj-lt"/>
              </a:rPr>
              <a:t>Tools, Bug/Issue Tracking Tools etc</a:t>
            </a:r>
            <a:r>
              <a:rPr lang="en-IN" sz="2400" smtClean="0">
                <a:solidFill>
                  <a:schemeClr val="tx1"/>
                </a:solidFill>
                <a:latin typeface="+mj-lt"/>
              </a:rPr>
              <a:t>…</a:t>
            </a:r>
            <a:endParaRPr lang="en-IN" sz="24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057980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Layered </a:t>
            </a:r>
            <a:r>
              <a:rPr lang="en-US" smtClean="0"/>
              <a:t>Approach Cont.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7584" y="1400869"/>
            <a:ext cx="11696700" cy="2129971"/>
          </a:xfrm>
        </p:spPr>
        <p:txBody>
          <a:bodyPr>
            <a:normAutofit/>
          </a:bodyPr>
          <a:lstStyle/>
          <a:p>
            <a:r>
              <a:rPr lang="en-US" smtClean="0"/>
              <a:t>Main principle of Software Engineering is Quality Focus.</a:t>
            </a:r>
          </a:p>
          <a:p>
            <a:r>
              <a:rPr lang="en-US" smtClean="0"/>
              <a:t>An </a:t>
            </a:r>
            <a:r>
              <a:rPr lang="en-US" b="1">
                <a:solidFill>
                  <a:schemeClr val="accent6"/>
                </a:solidFill>
              </a:rPr>
              <a:t>engineering </a:t>
            </a:r>
            <a:r>
              <a:rPr lang="en-US" b="1" smtClean="0">
                <a:solidFill>
                  <a:schemeClr val="accent6"/>
                </a:solidFill>
              </a:rPr>
              <a:t>approach </a:t>
            </a:r>
            <a:r>
              <a:rPr lang="en-US"/>
              <a:t>must have a </a:t>
            </a:r>
            <a:r>
              <a:rPr lang="en-US" b="1"/>
              <a:t>focus on </a:t>
            </a:r>
            <a:r>
              <a:rPr lang="en-US" b="1" smtClean="0"/>
              <a:t>quality</a:t>
            </a:r>
            <a:r>
              <a:rPr lang="en-US" smtClean="0"/>
              <a:t>. </a:t>
            </a:r>
          </a:p>
          <a:p>
            <a:r>
              <a:rPr lang="en-US" smtClean="0"/>
              <a:t>Total Quality Management </a:t>
            </a:r>
            <a:r>
              <a:rPr lang="en-US" b="1" smtClean="0"/>
              <a:t>(TQM)</a:t>
            </a:r>
            <a:r>
              <a:rPr lang="en-US" smtClean="0"/>
              <a:t>, </a:t>
            </a:r>
            <a:r>
              <a:rPr lang="en-US" b="1" smtClean="0"/>
              <a:t>Six </a:t>
            </a:r>
            <a:r>
              <a:rPr lang="en-US" b="1"/>
              <a:t>Sigma</a:t>
            </a:r>
            <a:r>
              <a:rPr lang="en-US"/>
              <a:t>, </a:t>
            </a:r>
            <a:r>
              <a:rPr lang="en-US" b="1"/>
              <a:t>ISO </a:t>
            </a:r>
            <a:r>
              <a:rPr lang="en-US"/>
              <a:t>9001, </a:t>
            </a:r>
            <a:r>
              <a:rPr lang="en-US" smtClean="0"/>
              <a:t>ISO </a:t>
            </a:r>
            <a:r>
              <a:rPr lang="en-US"/>
              <a:t>9000-3, CAPABILITY MATURITY MODEL </a:t>
            </a:r>
            <a:r>
              <a:rPr lang="en-US" b="1"/>
              <a:t>(CMM)</a:t>
            </a:r>
            <a:r>
              <a:rPr lang="en-US"/>
              <a:t>, </a:t>
            </a:r>
            <a:r>
              <a:rPr lang="en-US" b="1"/>
              <a:t>CMMI</a:t>
            </a:r>
            <a:r>
              <a:rPr lang="en-US"/>
              <a:t> </a:t>
            </a:r>
            <a:r>
              <a:rPr lang="en-US" smtClean="0"/>
              <a:t>&amp; similar approaches encourages </a:t>
            </a:r>
            <a:r>
              <a:rPr lang="en-US"/>
              <a:t>a continuous process improvement </a:t>
            </a:r>
            <a:r>
              <a:rPr lang="en-US" smtClean="0"/>
              <a:t>culture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5546" y="840256"/>
            <a:ext cx="22154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Quality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479496" y="1301921"/>
            <a:ext cx="699205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037964" y="391343"/>
            <a:ext cx="4422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Software Engineering is a layered technology</a:t>
            </a:r>
          </a:p>
        </p:txBody>
      </p:sp>
      <p:sp>
        <p:nvSpPr>
          <p:cNvPr id="7" name="Content Placeholder 2"/>
          <p:cNvSpPr txBox="1"/>
          <p:nvPr/>
        </p:nvSpPr>
        <p:spPr>
          <a:xfrm>
            <a:off x="307064" y="4066704"/>
            <a:ext cx="11667220" cy="1474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smtClean="0">
                <a:solidFill>
                  <a:srgbClr val="000000"/>
                </a:solidFill>
              </a:rPr>
              <a:t>It is a foundation of Software Engineering, It is the glue the holds the technology </a:t>
            </a:r>
            <a:r>
              <a:rPr lang="en-US" sz="2300">
                <a:solidFill>
                  <a:srgbClr val="000000"/>
                </a:solidFill>
              </a:rPr>
              <a:t>layers together and enables logical and timely development of computer software.</a:t>
            </a:r>
            <a:endParaRPr lang="en-US" sz="2300" smtClean="0">
              <a:solidFill>
                <a:srgbClr val="000000"/>
              </a:solidFill>
            </a:endParaRPr>
          </a:p>
          <a:p>
            <a:r>
              <a:rPr lang="en-US" sz="2300" smtClean="0"/>
              <a:t>It </a:t>
            </a:r>
            <a:r>
              <a:rPr lang="en-US" sz="2300" b="1" smtClean="0"/>
              <a:t>defines</a:t>
            </a:r>
            <a:r>
              <a:rPr lang="en-US" sz="2300" smtClean="0"/>
              <a:t> a </a:t>
            </a:r>
            <a:r>
              <a:rPr lang="en-US" sz="2300" b="1" smtClean="0"/>
              <a:t>framework </a:t>
            </a:r>
            <a:r>
              <a:rPr lang="en-US" sz="2300" smtClean="0"/>
              <a:t>with activities for effective delivery of software engineering technology</a:t>
            </a:r>
          </a:p>
          <a:p>
            <a:r>
              <a:rPr lang="en-US" sz="2300" smtClean="0"/>
              <a:t>It establish the context in which </a:t>
            </a:r>
            <a:r>
              <a:rPr lang="en-US" sz="2300"/>
              <a:t>technical methods are applied, work </a:t>
            </a:r>
            <a:r>
              <a:rPr lang="en-US" sz="2300" smtClean="0"/>
              <a:t>products (</a:t>
            </a:r>
            <a:r>
              <a:rPr lang="en-US" sz="2300"/>
              <a:t>models, documents, data, reports, forms, etc.) are produced, milestones are established</a:t>
            </a:r>
            <a:r>
              <a:rPr lang="en-US" sz="2300" smtClean="0"/>
              <a:t>, quality </a:t>
            </a:r>
            <a:r>
              <a:rPr lang="en-US" sz="2300"/>
              <a:t>is ensured, and change is properly managed.</a:t>
            </a:r>
            <a:endParaRPr lang="en-US" sz="2300" smtClean="0"/>
          </a:p>
        </p:txBody>
      </p:sp>
      <p:sp>
        <p:nvSpPr>
          <p:cNvPr id="9" name="Rectangle 8"/>
          <p:cNvSpPr/>
          <p:nvPr/>
        </p:nvSpPr>
        <p:spPr>
          <a:xfrm>
            <a:off x="307064" y="3475106"/>
            <a:ext cx="220390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Process Layer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491014" y="3936771"/>
            <a:ext cx="936715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215366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 Layered Approach Cont.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2099" y="1474984"/>
            <a:ext cx="11566072" cy="1375229"/>
          </a:xfrm>
        </p:spPr>
        <p:txBody>
          <a:bodyPr>
            <a:normAutofit/>
          </a:bodyPr>
          <a:lstStyle/>
          <a:p>
            <a:r>
              <a:rPr lang="en-US" smtClean="0"/>
              <a:t>It provides </a:t>
            </a:r>
            <a:r>
              <a:rPr lang="en-US" b="1">
                <a:solidFill>
                  <a:srgbClr val="C00000"/>
                </a:solidFill>
              </a:rPr>
              <a:t>technical </a:t>
            </a:r>
            <a:r>
              <a:rPr lang="en-US" b="1" smtClean="0">
                <a:solidFill>
                  <a:srgbClr val="C00000"/>
                </a:solidFill>
              </a:rPr>
              <a:t>how-to’s </a:t>
            </a:r>
            <a:r>
              <a:rPr lang="en-US" smtClean="0"/>
              <a:t>for </a:t>
            </a:r>
            <a:r>
              <a:rPr lang="en-US"/>
              <a:t>building software</a:t>
            </a:r>
          </a:p>
          <a:p>
            <a:r>
              <a:rPr lang="en-US" smtClean="0"/>
              <a:t>It </a:t>
            </a:r>
            <a:r>
              <a:rPr lang="en-US" b="1"/>
              <a:t>encompasses many tasks </a:t>
            </a:r>
            <a:r>
              <a:rPr lang="en-US"/>
              <a:t>including communication, requirement analysis, design modeling, program construction, testing and </a:t>
            </a:r>
            <a:r>
              <a:rPr lang="en-US" smtClean="0"/>
              <a:t>support</a:t>
            </a:r>
            <a:endParaRPr lang="en-US"/>
          </a:p>
        </p:txBody>
      </p:sp>
      <p:sp>
        <p:nvSpPr>
          <p:cNvPr id="5" name="Content Placeholder 2"/>
          <p:cNvSpPr txBox="1"/>
          <p:nvPr/>
        </p:nvSpPr>
        <p:spPr>
          <a:xfrm>
            <a:off x="292099" y="3574893"/>
            <a:ext cx="11566072" cy="270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engineering tools provide automated or semiautomated support for the process and the methods</a:t>
            </a:r>
          </a:p>
          <a:p>
            <a:r>
              <a:rPr lang="en-US" smtClean="0"/>
              <a:t>Computer‐aided software engineering (</a:t>
            </a:r>
            <a:r>
              <a:rPr lang="en-US" b="1" smtClean="0">
                <a:solidFill>
                  <a:srgbClr val="C00000"/>
                </a:solidFill>
              </a:rPr>
              <a:t>CASE</a:t>
            </a:r>
            <a:r>
              <a:rPr lang="en-US" smtClean="0"/>
              <a:t>) is the scientific application of a </a:t>
            </a:r>
            <a:r>
              <a:rPr lang="en-US" b="1" smtClean="0">
                <a:solidFill>
                  <a:srgbClr val="C00000"/>
                </a:solidFill>
              </a:rPr>
              <a:t>set of tools </a:t>
            </a:r>
            <a:r>
              <a:rPr lang="en-US" smtClean="0"/>
              <a:t>and </a:t>
            </a:r>
            <a:r>
              <a:rPr lang="en-US" b="1" smtClean="0">
                <a:solidFill>
                  <a:srgbClr val="C00000"/>
                </a:solidFill>
              </a:rPr>
              <a:t>methods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to a software system which is meant to </a:t>
            </a:r>
            <a:r>
              <a:rPr lang="en-US" b="1" smtClean="0"/>
              <a:t>result in high‐quality, defect‐free, and maintainable software products</a:t>
            </a:r>
            <a:r>
              <a:rPr lang="en-US" smtClean="0"/>
              <a:t>.</a:t>
            </a:r>
          </a:p>
          <a:p>
            <a:r>
              <a:rPr lang="en-US" smtClean="0"/>
              <a:t>CASE tools automate many of the activities involved in various life cycle phases.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5546" y="885342"/>
            <a:ext cx="22154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Method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79496" y="1347007"/>
            <a:ext cx="682827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95546" y="2969900"/>
            <a:ext cx="22154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Tools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479496" y="3431565"/>
            <a:ext cx="937867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214806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1180" y="909711"/>
            <a:ext cx="11929641" cy="5654862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process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is a collection of </a:t>
            </a:r>
            <a:r>
              <a:rPr lang="en-US" b="1" smtClean="0"/>
              <a:t>activities</a:t>
            </a:r>
            <a:r>
              <a:rPr lang="en-US" smtClean="0"/>
              <a:t>, </a:t>
            </a:r>
            <a:r>
              <a:rPr lang="en-US" b="1" smtClean="0"/>
              <a:t>actions </a:t>
            </a:r>
            <a:r>
              <a:rPr lang="en-US" smtClean="0"/>
              <a:t>and </a:t>
            </a:r>
            <a:r>
              <a:rPr lang="en-US" b="1" smtClean="0"/>
              <a:t>tasks</a:t>
            </a:r>
            <a:r>
              <a:rPr lang="en-US" smtClean="0"/>
              <a:t> that are performed when some work product is to be created</a:t>
            </a:r>
          </a:p>
          <a:p>
            <a:r>
              <a:rPr lang="en-US" smtClean="0"/>
              <a:t>A process is not a </a:t>
            </a:r>
            <a:r>
              <a:rPr lang="en-US" b="1" smtClean="0">
                <a:solidFill>
                  <a:srgbClr val="C00000"/>
                </a:solidFill>
              </a:rPr>
              <a:t>rigid prescription</a:t>
            </a:r>
            <a:r>
              <a:rPr lang="en-US" smtClean="0"/>
              <a:t> for how to build the software, rather it is </a:t>
            </a:r>
            <a:r>
              <a:rPr lang="en-US" b="1" smtClean="0">
                <a:solidFill>
                  <a:srgbClr val="C00000"/>
                </a:solidFill>
              </a:rPr>
              <a:t>adaptable approach</a:t>
            </a:r>
            <a:r>
              <a:rPr lang="en-US" smtClean="0"/>
              <a:t> that enables the people doing the work to </a:t>
            </a:r>
            <a:r>
              <a:rPr lang="en-US" b="1" smtClean="0">
                <a:solidFill>
                  <a:srgbClr val="C00000"/>
                </a:solidFill>
              </a:rPr>
              <a:t>pick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and </a:t>
            </a:r>
            <a:r>
              <a:rPr lang="en-US" b="1" smtClean="0">
                <a:solidFill>
                  <a:srgbClr val="C00000"/>
                </a:solidFill>
              </a:rPr>
              <a:t>choose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the </a:t>
            </a:r>
            <a:r>
              <a:rPr lang="en-US" b="1" smtClean="0">
                <a:solidFill>
                  <a:srgbClr val="C00000"/>
                </a:solidFill>
              </a:rPr>
              <a:t>appropriate set of work actions </a:t>
            </a:r>
            <a:r>
              <a:rPr lang="en-US" smtClean="0"/>
              <a:t>and tasks</a:t>
            </a:r>
          </a:p>
          <a:p>
            <a:r>
              <a:rPr lang="en-US"/>
              <a:t>An </a:t>
            </a:r>
            <a:r>
              <a:rPr lang="en-US" b="1">
                <a:solidFill>
                  <a:schemeClr val="accent6"/>
                </a:solidFill>
              </a:rPr>
              <a:t>activity</a:t>
            </a:r>
            <a:r>
              <a:rPr lang="en-US"/>
              <a:t> try to </a:t>
            </a:r>
            <a:r>
              <a:rPr lang="en-US" b="1">
                <a:solidFill>
                  <a:schemeClr val="accent6"/>
                </a:solidFill>
              </a:rPr>
              <a:t>achieve</a:t>
            </a:r>
            <a:r>
              <a:rPr lang="en-US"/>
              <a:t> a </a:t>
            </a:r>
            <a:r>
              <a:rPr lang="en-US" b="1">
                <a:solidFill>
                  <a:schemeClr val="accent6"/>
                </a:solidFill>
              </a:rPr>
              <a:t>broad objective</a:t>
            </a:r>
            <a:r>
              <a:rPr lang="en-US"/>
              <a:t> (e.g., communication with stakeholders) </a:t>
            </a:r>
          </a:p>
          <a:p>
            <a:r>
              <a:rPr lang="en-US"/>
              <a:t>An </a:t>
            </a:r>
            <a:r>
              <a:rPr lang="en-US" b="1">
                <a:solidFill>
                  <a:schemeClr val="accent6"/>
                </a:solidFill>
              </a:rPr>
              <a:t>activity</a:t>
            </a:r>
            <a:r>
              <a:rPr lang="en-US"/>
              <a:t> is </a:t>
            </a:r>
            <a:r>
              <a:rPr lang="en-US" b="1">
                <a:solidFill>
                  <a:schemeClr val="accent6"/>
                </a:solidFill>
              </a:rPr>
              <a:t>applied</a:t>
            </a:r>
            <a:r>
              <a:rPr lang="en-US"/>
              <a:t> regardless of the </a:t>
            </a:r>
            <a:r>
              <a:rPr lang="en-US" b="1"/>
              <a:t>application domain</a:t>
            </a:r>
            <a:r>
              <a:rPr lang="en-US"/>
              <a:t>, </a:t>
            </a:r>
            <a:r>
              <a:rPr lang="en-US" b="1"/>
              <a:t>size of the project</a:t>
            </a:r>
            <a:r>
              <a:rPr lang="en-US"/>
              <a:t>, </a:t>
            </a:r>
            <a:r>
              <a:rPr lang="en-US" b="1"/>
              <a:t>complexity of the effort</a:t>
            </a:r>
            <a:r>
              <a:rPr lang="en-US"/>
              <a:t>, or </a:t>
            </a:r>
            <a:r>
              <a:rPr lang="en-US" b="1"/>
              <a:t>degree of accuracy</a:t>
            </a:r>
            <a:r>
              <a:rPr lang="en-US"/>
              <a:t> with which software engineering is to be applied.</a:t>
            </a:r>
          </a:p>
          <a:p>
            <a:r>
              <a:rPr lang="en-US" smtClean="0"/>
              <a:t>An </a:t>
            </a:r>
            <a:r>
              <a:rPr lang="en-US" b="1">
                <a:solidFill>
                  <a:schemeClr val="accent6"/>
                </a:solidFill>
              </a:rPr>
              <a:t>action</a:t>
            </a:r>
            <a:r>
              <a:rPr lang="en-US"/>
              <a:t> (e.g., architectural design) </a:t>
            </a:r>
            <a:r>
              <a:rPr lang="en-US" b="1">
                <a:solidFill>
                  <a:schemeClr val="accent6"/>
                </a:solidFill>
              </a:rPr>
              <a:t>encompasses</a:t>
            </a:r>
            <a:r>
              <a:rPr lang="en-US"/>
              <a:t> a </a:t>
            </a:r>
            <a:r>
              <a:rPr lang="en-US" b="1">
                <a:solidFill>
                  <a:schemeClr val="accent6"/>
                </a:solidFill>
              </a:rPr>
              <a:t>set of tasks</a:t>
            </a:r>
            <a:r>
              <a:rPr lang="en-US"/>
              <a:t> that </a:t>
            </a:r>
            <a:r>
              <a:rPr lang="en-US" b="1"/>
              <a:t>produce</a:t>
            </a:r>
            <a:r>
              <a:rPr lang="en-US"/>
              <a:t> a major </a:t>
            </a:r>
            <a:r>
              <a:rPr lang="en-US" b="1"/>
              <a:t>work product</a:t>
            </a:r>
            <a:r>
              <a:rPr lang="en-US"/>
              <a:t> (e.g., an architectural </a:t>
            </a:r>
            <a:r>
              <a:rPr lang="en-US" smtClean="0"/>
              <a:t>design model</a:t>
            </a:r>
            <a:r>
              <a:rPr lang="en-US"/>
              <a:t>).</a:t>
            </a:r>
          </a:p>
          <a:p>
            <a:r>
              <a:rPr lang="en-US"/>
              <a:t>A </a:t>
            </a:r>
            <a:r>
              <a:rPr lang="en-US" b="1">
                <a:solidFill>
                  <a:schemeClr val="accent6"/>
                </a:solidFill>
              </a:rPr>
              <a:t>task</a:t>
            </a:r>
            <a:r>
              <a:rPr lang="en-US"/>
              <a:t> </a:t>
            </a:r>
            <a:r>
              <a:rPr lang="en-US" b="1"/>
              <a:t>focuses</a:t>
            </a:r>
            <a:r>
              <a:rPr lang="en-US"/>
              <a:t> on a </a:t>
            </a:r>
            <a:r>
              <a:rPr lang="en-US" b="1">
                <a:solidFill>
                  <a:schemeClr val="accent6"/>
                </a:solidFill>
              </a:rPr>
              <a:t>small, but well-defined objective</a:t>
            </a:r>
            <a:r>
              <a:rPr lang="en-US"/>
              <a:t> (e.g., conducting a unit test) that </a:t>
            </a:r>
            <a:r>
              <a:rPr lang="en-US" b="1"/>
              <a:t>produces</a:t>
            </a:r>
            <a:r>
              <a:rPr lang="en-US"/>
              <a:t> a </a:t>
            </a:r>
            <a:r>
              <a:rPr lang="en-US" b="1"/>
              <a:t>noticeable outcome</a:t>
            </a:r>
            <a:r>
              <a:rPr lang="en-US" smtClean="0"/>
              <a:t>.</a:t>
            </a:r>
          </a:p>
          <a:p>
            <a:r>
              <a:rPr lang="en-US" b="1">
                <a:solidFill>
                  <a:srgbClr val="C00000"/>
                </a:solidFill>
              </a:rPr>
              <a:t>Each of these </a:t>
            </a:r>
            <a:r>
              <a:rPr lang="en-US"/>
              <a:t>activities, actions &amp; tasks </a:t>
            </a:r>
            <a:r>
              <a:rPr lang="en-US" b="1">
                <a:solidFill>
                  <a:srgbClr val="C00000"/>
                </a:solidFill>
              </a:rPr>
              <a:t>reside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b="1">
                <a:solidFill>
                  <a:srgbClr val="C00000"/>
                </a:solidFill>
              </a:rPr>
              <a:t>within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 </a:t>
            </a:r>
            <a:r>
              <a:rPr lang="en-US" b="1">
                <a:solidFill>
                  <a:srgbClr val="C00000"/>
                </a:solidFill>
              </a:rPr>
              <a:t>framework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or model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910122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9188" y="818314"/>
            <a:ext cx="5592127" cy="3005262"/>
          </a:xfrm>
        </p:spPr>
        <p:txBody>
          <a:bodyPr/>
          <a:lstStyle/>
          <a:p>
            <a:r>
              <a:rPr lang="en-US" smtClean="0"/>
              <a:t>Figure represents “The Software Process”</a:t>
            </a:r>
          </a:p>
          <a:p>
            <a:r>
              <a:rPr lang="en-US" smtClean="0"/>
              <a:t>Each framework </a:t>
            </a:r>
            <a:r>
              <a:rPr lang="en-US" b="1" smtClean="0">
                <a:solidFill>
                  <a:srgbClr val="C00000"/>
                </a:solidFill>
              </a:rPr>
              <a:t>activity is populated </a:t>
            </a:r>
            <a:r>
              <a:rPr lang="en-US" smtClean="0"/>
              <a:t>by </a:t>
            </a:r>
            <a:r>
              <a:rPr lang="en-US" b="1" smtClean="0">
                <a:solidFill>
                  <a:srgbClr val="C00000"/>
                </a:solidFill>
              </a:rPr>
              <a:t>set of</a:t>
            </a:r>
            <a:r>
              <a:rPr lang="en-US" smtClean="0"/>
              <a:t> software engineering </a:t>
            </a:r>
            <a:r>
              <a:rPr lang="en-US" b="1" smtClean="0">
                <a:solidFill>
                  <a:srgbClr val="C00000"/>
                </a:solidFill>
              </a:rPr>
              <a:t>actions</a:t>
            </a:r>
          </a:p>
          <a:p>
            <a:r>
              <a:rPr lang="en-US" smtClean="0"/>
              <a:t>Each software engineering </a:t>
            </a:r>
            <a:r>
              <a:rPr lang="en-US" b="1" smtClean="0">
                <a:solidFill>
                  <a:srgbClr val="C00000"/>
                </a:solidFill>
              </a:rPr>
              <a:t>action is defined by</a:t>
            </a:r>
            <a:r>
              <a:rPr lang="en-US" smtClean="0"/>
              <a:t> a </a:t>
            </a:r>
            <a:r>
              <a:rPr lang="en-US" b="1" smtClean="0">
                <a:solidFill>
                  <a:srgbClr val="C00000"/>
                </a:solidFill>
              </a:rPr>
              <a:t>task</a:t>
            </a:r>
            <a:r>
              <a:rPr lang="en-US" smtClean="0"/>
              <a:t> </a:t>
            </a:r>
            <a:r>
              <a:rPr lang="en-US" b="1" smtClean="0">
                <a:solidFill>
                  <a:srgbClr val="C00000"/>
                </a:solidFill>
              </a:rPr>
              <a:t>set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that identifies work to be completed, product to be produced, quality assurance points &amp; milestones to indicate progress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66870" y="57697"/>
            <a:ext cx="576180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Software</a:t>
            </a:r>
            <a:r>
              <a:rPr lang="en-US"/>
              <a:t> </a:t>
            </a:r>
            <a:r>
              <a:rPr lang="en-US" sz="34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Process</a:t>
            </a:r>
            <a:r>
              <a:rPr lang="en-US"/>
              <a:t> </a:t>
            </a:r>
            <a:r>
              <a:rPr lang="en-US" sz="3400" b="1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Framework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6743424" y="863445"/>
            <a:ext cx="5143777" cy="480583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36377" y="1205255"/>
            <a:ext cx="4807133" cy="4372585"/>
          </a:xfrm>
          <a:prstGeom prst="rect">
            <a:avLst/>
          </a:prstGeom>
          <a:solidFill>
            <a:srgbClr val="EEEEEE"/>
          </a:solidFill>
          <a:ln w="19050">
            <a:solidFill>
              <a:schemeClr val="accent6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66870" y="2278541"/>
            <a:ext cx="553998" cy="2281074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b="1" smtClean="0"/>
              <a:t>Software Process</a:t>
            </a:r>
            <a:endParaRPr lang="en-US" sz="2400" b="1"/>
          </a:p>
        </p:txBody>
      </p:sp>
      <p:sp>
        <p:nvSpPr>
          <p:cNvPr id="9" name="TextBox 8"/>
          <p:cNvSpPr txBox="1"/>
          <p:nvPr/>
        </p:nvSpPr>
        <p:spPr>
          <a:xfrm>
            <a:off x="6743425" y="875112"/>
            <a:ext cx="200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Process framework</a:t>
            </a:r>
            <a:endParaRPr 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943275" y="1229986"/>
            <a:ext cx="197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Umbrella activities</a:t>
            </a:r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7123616" y="1625444"/>
            <a:ext cx="4445497" cy="2769326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06757" y="1648835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framework activity #1</a:t>
            </a:r>
            <a:endParaRPr lang="en-US" b="1"/>
          </a:p>
        </p:txBody>
      </p:sp>
      <p:sp>
        <p:nvSpPr>
          <p:cNvPr id="13" name="TextBox 12"/>
          <p:cNvSpPr txBox="1"/>
          <p:nvPr/>
        </p:nvSpPr>
        <p:spPr>
          <a:xfrm>
            <a:off x="7483701" y="1941912"/>
            <a:ext cx="333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Software Engineering action #1.1</a:t>
            </a: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92892" y="3134986"/>
            <a:ext cx="3272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Software Engineering action #1.k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827904" y="224671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Task Sets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885615" y="2551512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br>
              <a:rPr lang="en-US" smtClean="0"/>
            </a:br>
            <a:r>
              <a:rPr lang="en-US" smtClean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09415" y="3454244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Task Sets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867126" y="3759044"/>
            <a:ext cx="343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…</a:t>
            </a:r>
            <a:br>
              <a:rPr lang="en-US" smtClean="0"/>
            </a:br>
            <a:r>
              <a:rPr lang="en-US" smtClean="0"/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04815" y="2282270"/>
            <a:ext cx="2417486" cy="841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>
                <a:solidFill>
                  <a:schemeClr val="dk1"/>
                </a:solidFill>
              </a:rPr>
              <a:t>Work tasks</a:t>
            </a:r>
          </a:p>
          <a:p>
            <a:r>
              <a:rPr lang="en-US" sz="1600" b="1">
                <a:solidFill>
                  <a:schemeClr val="dk1"/>
                </a:solidFill>
              </a:rPr>
              <a:t>Work products</a:t>
            </a:r>
          </a:p>
          <a:p>
            <a:r>
              <a:rPr lang="en-US" sz="1600" b="1">
                <a:solidFill>
                  <a:schemeClr val="dk1"/>
                </a:solidFill>
              </a:rPr>
              <a:t>Quality assurance points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104815" y="3491255"/>
            <a:ext cx="2417486" cy="841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>
                <a:solidFill>
                  <a:schemeClr val="dk1"/>
                </a:solidFill>
              </a:rPr>
              <a:t>Work tasks</a:t>
            </a:r>
          </a:p>
          <a:p>
            <a:r>
              <a:rPr lang="en-US" sz="1600" b="1">
                <a:solidFill>
                  <a:schemeClr val="dk1"/>
                </a:solidFill>
              </a:rPr>
              <a:t>Work products</a:t>
            </a:r>
          </a:p>
          <a:p>
            <a:r>
              <a:rPr lang="en-US" sz="1600" b="1">
                <a:solidFill>
                  <a:schemeClr val="dk1"/>
                </a:solidFill>
              </a:rPr>
              <a:t>Quality assurance points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23615" y="4488384"/>
            <a:ext cx="4445498" cy="893510"/>
          </a:xfrm>
          <a:prstGeom prst="rect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206756" y="457709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framework activity #n</a:t>
            </a:r>
            <a:endParaRPr lang="en-US" b="1"/>
          </a:p>
        </p:txBody>
      </p:sp>
      <p:cxnSp>
        <p:nvCxnSpPr>
          <p:cNvPr id="24" name="Straight Connector 23"/>
          <p:cNvCxnSpPr>
            <a:stCxn id="2" idx="0"/>
          </p:cNvCxnSpPr>
          <p:nvPr/>
        </p:nvCxnSpPr>
        <p:spPr>
          <a:xfrm>
            <a:off x="6096000" y="1"/>
            <a:ext cx="43543" cy="66098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99188" y="4032025"/>
            <a:ext cx="5592127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/>
              <a:t>The </a:t>
            </a:r>
            <a:r>
              <a:rPr lang="en-US" sz="2800" b="1">
                <a:solidFill>
                  <a:schemeClr val="accent6"/>
                </a:solidFill>
              </a:rPr>
              <a:t>purpose</a:t>
            </a:r>
            <a:r>
              <a:rPr lang="en-US" sz="2800">
                <a:solidFill>
                  <a:schemeClr val="accent6"/>
                </a:solidFill>
              </a:rPr>
              <a:t> </a:t>
            </a:r>
            <a:r>
              <a:rPr lang="en-US" sz="2800"/>
              <a:t>of software process is </a:t>
            </a:r>
          </a:p>
        </p:txBody>
      </p:sp>
      <p:sp>
        <p:nvSpPr>
          <p:cNvPr id="25" name="Content Placeholder 2"/>
          <p:cNvSpPr txBox="1"/>
          <p:nvPr/>
        </p:nvSpPr>
        <p:spPr>
          <a:xfrm>
            <a:off x="199189" y="4668848"/>
            <a:ext cx="5592126" cy="19409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 </a:t>
            </a:r>
            <a:r>
              <a:rPr lang="en-US" b="1"/>
              <a:t>deliver</a:t>
            </a:r>
            <a:r>
              <a:rPr lang="en-US"/>
              <a:t> software in </a:t>
            </a:r>
            <a:r>
              <a:rPr lang="en-US" b="1"/>
              <a:t>timely</a:t>
            </a:r>
            <a:r>
              <a:rPr lang="en-US"/>
              <a:t> manner and</a:t>
            </a:r>
            <a:endParaRPr lang="en-US" smtClean="0"/>
          </a:p>
          <a:p>
            <a:r>
              <a:rPr lang="en-US"/>
              <a:t>within sufficient </a:t>
            </a:r>
            <a:r>
              <a:rPr lang="en-US" b="1"/>
              <a:t>quality to satisfy </a:t>
            </a:r>
            <a:r>
              <a:rPr lang="en-US" smtClean="0"/>
              <a:t>those</a:t>
            </a:r>
          </a:p>
          <a:p>
            <a:pPr lvl="1"/>
            <a:r>
              <a:rPr lang="en-US"/>
              <a:t>Who has given proposal for software development </a:t>
            </a:r>
            <a:r>
              <a:rPr lang="en-US" smtClean="0"/>
              <a:t>and</a:t>
            </a:r>
          </a:p>
          <a:p>
            <a:pPr lvl="1"/>
            <a:r>
              <a:rPr lang="en-US"/>
              <a:t>Those who will use software</a:t>
            </a:r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091896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Process Framework </a:t>
            </a:r>
            <a:r>
              <a:rPr lang="en-US" smtClean="0"/>
              <a:t>Activities (</a:t>
            </a:r>
            <a:r>
              <a:rPr lang="en-US" smtClean="0">
                <a:solidFill>
                  <a:schemeClr val="tx2"/>
                </a:solidFill>
              </a:rPr>
              <a:t>C</a:t>
            </a:r>
            <a:r>
              <a:rPr lang="en-US" smtClean="0">
                <a:solidFill>
                  <a:schemeClr val="accent1"/>
                </a:solidFill>
              </a:rPr>
              <a:t>P</a:t>
            </a:r>
            <a:r>
              <a:rPr lang="en-US" smtClean="0">
                <a:solidFill>
                  <a:schemeClr val="accent2"/>
                </a:solidFill>
              </a:rPr>
              <a:t>M</a:t>
            </a:r>
            <a:r>
              <a:rPr lang="en-US" smtClean="0">
                <a:solidFill>
                  <a:schemeClr val="accent3"/>
                </a:solidFill>
              </a:rPr>
              <a:t>C</a:t>
            </a:r>
            <a:r>
              <a:rPr lang="en-US" smtClean="0">
                <a:solidFill>
                  <a:schemeClr val="accent4"/>
                </a:solidFill>
              </a:rPr>
              <a:t>D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" y="1701314"/>
            <a:ext cx="2207783" cy="1549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244937"/>
            <a:ext cx="220778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Communication</a:t>
            </a:r>
            <a:endParaRPr lang="en-US" sz="2400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690647" y="1819638"/>
            <a:ext cx="1244762" cy="1244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436383" y="1244936"/>
            <a:ext cx="3316717" cy="2006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Communication with </a:t>
            </a:r>
            <a:r>
              <a:rPr lang="en-US" sz="2400" smtClean="0"/>
              <a:t>Customers </a:t>
            </a:r>
            <a:r>
              <a:rPr lang="en-US" sz="2400"/>
              <a:t>/ </a:t>
            </a:r>
            <a:r>
              <a:rPr lang="en-US" sz="2400" smtClean="0"/>
              <a:t>stockholders </a:t>
            </a:r>
            <a:r>
              <a:rPr lang="en-US" sz="2400"/>
              <a:t>to understand project requirements </a:t>
            </a:r>
            <a:r>
              <a:rPr lang="en-US" sz="2400" smtClean="0"/>
              <a:t>for defining </a:t>
            </a:r>
            <a:r>
              <a:rPr lang="en-US" sz="2400"/>
              <a:t>software features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886450" y="1717960"/>
            <a:ext cx="1828801" cy="1549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86451" y="1256295"/>
            <a:ext cx="1828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Planning</a:t>
            </a:r>
            <a:endParaRPr lang="en-US" sz="2400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 flipH="1">
            <a:off x="6236154" y="1941146"/>
            <a:ext cx="1098096" cy="109809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715251" y="1261582"/>
            <a:ext cx="4305299" cy="2006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Software Project Plan which defines </a:t>
            </a:r>
            <a:r>
              <a:rPr lang="en-US" sz="2400"/>
              <a:t>workflow that is to </a:t>
            </a:r>
            <a:r>
              <a:rPr lang="en-US" sz="2400" smtClean="0"/>
              <a:t>follow.</a:t>
            </a:r>
            <a:endParaRPr lang="en-US" sz="2400"/>
          </a:p>
          <a:p>
            <a:pPr algn="ctr"/>
            <a:r>
              <a:rPr lang="en-US" sz="2400" smtClean="0"/>
              <a:t>It describes </a:t>
            </a:r>
            <a:r>
              <a:rPr lang="en-US" sz="2400"/>
              <a:t>technical task, </a:t>
            </a:r>
            <a:r>
              <a:rPr lang="en-US" sz="2400" smtClean="0"/>
              <a:t>risks, resources, product to be produced &amp; work </a:t>
            </a:r>
            <a:r>
              <a:rPr lang="en-US" sz="2400"/>
              <a:t>schedule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3825896"/>
            <a:ext cx="2207783" cy="1549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3364231"/>
            <a:ext cx="220778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Modeling</a:t>
            </a:r>
            <a:endParaRPr lang="en-US" sz="2400" b="1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11480" y="4064693"/>
            <a:ext cx="1091503" cy="109150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436383" y="3368353"/>
            <a:ext cx="3316717" cy="2006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Creating models to understand requirements and shows design of software to achieve requirements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5886450" y="3817142"/>
            <a:ext cx="1828801" cy="15487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91187" y="3355477"/>
            <a:ext cx="182406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Construction</a:t>
            </a:r>
            <a:endParaRPr lang="en-US" sz="2400" b="1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6254750" y="3994014"/>
            <a:ext cx="1148921" cy="114892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715252" y="3359145"/>
            <a:ext cx="4305298" cy="20062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Code Generation</a:t>
            </a:r>
          </a:p>
          <a:p>
            <a:pPr algn="ctr"/>
            <a:r>
              <a:rPr lang="en-US" sz="2400" smtClean="0"/>
              <a:t>(manual or automated)</a:t>
            </a:r>
          </a:p>
          <a:p>
            <a:pPr algn="ctr"/>
            <a:r>
              <a:rPr lang="en-US" sz="2400" smtClean="0"/>
              <a:t>&amp;</a:t>
            </a:r>
          </a:p>
          <a:p>
            <a:pPr algn="ctr"/>
            <a:r>
              <a:rPr lang="en-US" sz="2400" smtClean="0"/>
              <a:t>Testing</a:t>
            </a:r>
          </a:p>
          <a:p>
            <a:pPr algn="ctr"/>
            <a:r>
              <a:rPr lang="en-US" sz="2400" smtClean="0"/>
              <a:t>(to uncover errors in the code)</a:t>
            </a:r>
            <a:endParaRPr lang="en-US" sz="2400"/>
          </a:p>
        </p:txBody>
      </p:sp>
      <p:sp>
        <p:nvSpPr>
          <p:cNvPr id="20" name="Rectangle 19"/>
          <p:cNvSpPr/>
          <p:nvPr/>
        </p:nvSpPr>
        <p:spPr>
          <a:xfrm>
            <a:off x="2057400" y="5458763"/>
            <a:ext cx="1705707" cy="10690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2204489" y="5524465"/>
            <a:ext cx="1300711" cy="94001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228600" y="5458763"/>
            <a:ext cx="1828800" cy="1069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Deployment</a:t>
            </a:r>
            <a:endParaRPr lang="en-US" sz="2400" b="1"/>
          </a:p>
        </p:txBody>
      </p:sp>
      <p:sp>
        <p:nvSpPr>
          <p:cNvPr id="23" name="Rectangle 22"/>
          <p:cNvSpPr/>
          <p:nvPr/>
        </p:nvSpPr>
        <p:spPr>
          <a:xfrm>
            <a:off x="3763107" y="5458763"/>
            <a:ext cx="8257443" cy="106903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smtClean="0"/>
              <a:t>Deliver Software to Customer</a:t>
            </a:r>
          </a:p>
          <a:p>
            <a:r>
              <a:rPr lang="en-US" sz="2400" smtClean="0"/>
              <a:t>Collect feedback from customer based on evaluation</a:t>
            </a:r>
          </a:p>
          <a:p>
            <a:r>
              <a:rPr lang="en-US" sz="2400" smtClean="0"/>
              <a:t>Software Support</a:t>
            </a:r>
            <a:endParaRPr lang="en-US" sz="2400"/>
          </a:p>
        </p:txBody>
      </p:sp>
      <p:sp>
        <p:nvSpPr>
          <p:cNvPr id="3" name="Rectangle 2"/>
          <p:cNvSpPr/>
          <p:nvPr/>
        </p:nvSpPr>
        <p:spPr>
          <a:xfrm>
            <a:off x="174170" y="785674"/>
            <a:ext cx="1190443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/>
              <a:t>A process framework establishes the foundation for complete software engineering process, it encompasses five activities</a:t>
            </a:r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152682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Umbrella Activities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2757" y="850033"/>
            <a:ext cx="8523632" cy="1188517"/>
          </a:xfrm>
        </p:spPr>
        <p:txBody>
          <a:bodyPr>
            <a:normAutofit/>
          </a:bodyPr>
          <a:lstStyle/>
          <a:p>
            <a:r>
              <a:rPr lang="en-US" b="1" smtClean="0"/>
              <a:t>Umbrella </a:t>
            </a:r>
            <a:r>
              <a:rPr lang="en-US" b="1"/>
              <a:t>activities </a:t>
            </a:r>
            <a:r>
              <a:rPr lang="en-US"/>
              <a:t>applied </a:t>
            </a:r>
            <a:r>
              <a:rPr lang="en-US" smtClean="0"/>
              <a:t>throughout </a:t>
            </a:r>
            <a:r>
              <a:rPr lang="en-US"/>
              <a:t>the software </a:t>
            </a:r>
            <a:r>
              <a:rPr lang="en-US" smtClean="0"/>
              <a:t>project &amp; </a:t>
            </a:r>
            <a:r>
              <a:rPr lang="en-US" b="1" smtClean="0"/>
              <a:t>help </a:t>
            </a:r>
            <a:r>
              <a:rPr lang="en-US" b="1"/>
              <a:t>a software team to manage and </a:t>
            </a:r>
            <a:r>
              <a:rPr lang="en-US" b="1">
                <a:solidFill>
                  <a:srgbClr val="C00000"/>
                </a:solidFill>
              </a:rPr>
              <a:t>control progress, quality, change &amp; </a:t>
            </a:r>
            <a:r>
              <a:rPr lang="en-US" b="1" smtClean="0">
                <a:solidFill>
                  <a:srgbClr val="C00000"/>
                </a:solidFill>
              </a:rPr>
              <a:t>risks</a:t>
            </a:r>
            <a:endParaRPr lang="en-US" b="1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t="36818" b="14647"/>
          <a:stretch>
            <a:fillRect/>
          </a:stretch>
        </p:blipFill>
        <p:spPr>
          <a:xfrm>
            <a:off x="6610755" y="2819402"/>
            <a:ext cx="5202371" cy="3809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r="11488" b="66112"/>
          <a:stretch>
            <a:fillRect/>
          </a:stretch>
        </p:blipFill>
        <p:spPr>
          <a:xfrm>
            <a:off x="5274342" y="1208816"/>
            <a:ext cx="6934200" cy="17629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62565" y="3559791"/>
            <a:ext cx="2245653" cy="267765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It </a:t>
            </a:r>
            <a:r>
              <a:rPr lang="en-US" sz="2800" b="1">
                <a:solidFill>
                  <a:schemeClr val="accent6"/>
                </a:solidFill>
              </a:rPr>
              <a:t>establish</a:t>
            </a:r>
            <a:r>
              <a:rPr lang="en-US" sz="2800">
                <a:solidFill>
                  <a:schemeClr val="accent6"/>
                </a:solidFill>
              </a:rPr>
              <a:t> a </a:t>
            </a:r>
            <a:r>
              <a:rPr lang="en-US" sz="2800" b="1">
                <a:solidFill>
                  <a:schemeClr val="accent6"/>
                </a:solidFill>
              </a:rPr>
              <a:t>skeleton</a:t>
            </a:r>
            <a:r>
              <a:rPr lang="en-US" sz="2800">
                <a:solidFill>
                  <a:schemeClr val="accent6"/>
                </a:solidFill>
              </a:rPr>
              <a:t> </a:t>
            </a:r>
            <a:r>
              <a:rPr lang="en-US" sz="2800" b="1">
                <a:solidFill>
                  <a:schemeClr val="accent6"/>
                </a:solidFill>
              </a:rPr>
              <a:t>architecture</a:t>
            </a:r>
            <a:r>
              <a:rPr lang="en-US" sz="2800"/>
              <a:t> for </a:t>
            </a:r>
            <a:r>
              <a:rPr lang="en-US" sz="2800" b="1">
                <a:solidFill>
                  <a:schemeClr val="accent6"/>
                </a:solidFill>
              </a:rPr>
              <a:t>software engineering work</a:t>
            </a:r>
            <a:r>
              <a:rPr lang="en-US" sz="2800" smtClean="0"/>
              <a:t>.</a:t>
            </a:r>
            <a:endParaRPr lang="en-US" sz="2800"/>
          </a:p>
        </p:txBody>
      </p:sp>
      <p:sp>
        <p:nvSpPr>
          <p:cNvPr id="10" name="Content Placeholder 2"/>
          <p:cNvSpPr txBox="1"/>
          <p:nvPr/>
        </p:nvSpPr>
        <p:spPr>
          <a:xfrm>
            <a:off x="105863" y="1998210"/>
            <a:ext cx="5128137" cy="1236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Umbrella activities are those which keep running in the background throughout the software development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354" y="3417236"/>
            <a:ext cx="2916195" cy="8763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Software project Tracking &amp; Control</a:t>
            </a:r>
            <a:endParaRPr lang="en-US" sz="2400" b="1"/>
          </a:p>
        </p:txBody>
      </p:sp>
      <p:sp>
        <p:nvSpPr>
          <p:cNvPr id="12" name="Rectangle 11"/>
          <p:cNvSpPr/>
          <p:nvPr/>
        </p:nvSpPr>
        <p:spPr>
          <a:xfrm>
            <a:off x="3658791" y="3417236"/>
            <a:ext cx="2444580" cy="8382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Risk Management</a:t>
            </a:r>
            <a:endParaRPr lang="en-US" sz="2400" b="1"/>
          </a:p>
        </p:txBody>
      </p:sp>
      <p:sp>
        <p:nvSpPr>
          <p:cNvPr id="13" name="Rectangle 12"/>
          <p:cNvSpPr/>
          <p:nvPr/>
        </p:nvSpPr>
        <p:spPr>
          <a:xfrm>
            <a:off x="3658078" y="4373494"/>
            <a:ext cx="2444580" cy="631065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Measurement</a:t>
            </a:r>
            <a:endParaRPr lang="en-US" sz="2400" b="1"/>
          </a:p>
        </p:txBody>
      </p:sp>
      <p:sp>
        <p:nvSpPr>
          <p:cNvPr id="14" name="Rectangle 13"/>
          <p:cNvSpPr/>
          <p:nvPr/>
        </p:nvSpPr>
        <p:spPr>
          <a:xfrm>
            <a:off x="648354" y="4373494"/>
            <a:ext cx="2901780" cy="631065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Technical Reviews</a:t>
            </a:r>
            <a:endParaRPr lang="en-US" sz="2400" b="1"/>
          </a:p>
        </p:txBody>
      </p:sp>
      <p:sp>
        <p:nvSpPr>
          <p:cNvPr id="15" name="Rectangle 14"/>
          <p:cNvSpPr/>
          <p:nvPr/>
        </p:nvSpPr>
        <p:spPr>
          <a:xfrm>
            <a:off x="648354" y="5081294"/>
            <a:ext cx="5435439" cy="623554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Software Configuration Management</a:t>
            </a:r>
            <a:endParaRPr lang="en-US" sz="2400" b="1"/>
          </a:p>
        </p:txBody>
      </p:sp>
      <p:sp>
        <p:nvSpPr>
          <p:cNvPr id="16" name="Rectangle 15"/>
          <p:cNvSpPr/>
          <p:nvPr/>
        </p:nvSpPr>
        <p:spPr>
          <a:xfrm>
            <a:off x="6217989" y="3417236"/>
            <a:ext cx="2444580" cy="876300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Software quality assurance</a:t>
            </a:r>
            <a:endParaRPr lang="en-US" sz="2400" b="1"/>
          </a:p>
        </p:txBody>
      </p:sp>
      <p:sp>
        <p:nvSpPr>
          <p:cNvPr id="17" name="Rectangle 16"/>
          <p:cNvSpPr/>
          <p:nvPr/>
        </p:nvSpPr>
        <p:spPr>
          <a:xfrm>
            <a:off x="6211809" y="4373494"/>
            <a:ext cx="2444580" cy="1331354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Reusability Management</a:t>
            </a:r>
            <a:endParaRPr lang="en-US" sz="2400" b="1"/>
          </a:p>
        </p:txBody>
      </p:sp>
      <p:sp>
        <p:nvSpPr>
          <p:cNvPr id="18" name="Rectangle 17"/>
          <p:cNvSpPr/>
          <p:nvPr/>
        </p:nvSpPr>
        <p:spPr>
          <a:xfrm>
            <a:off x="636492" y="5777753"/>
            <a:ext cx="8019897" cy="623554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dk1"/>
                </a:solidFill>
              </a:rPr>
              <a:t>Work product preparation and production</a:t>
            </a:r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6837025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D9EBF344-4A7B-4C4A-AF6D-6441BD040AB3}"/>
              </a:ext>
            </a:extLst>
          </p:cNvPr>
          <p:cNvCxnSpPr>
            <a:endCxn id="6" idx="0"/>
          </p:cNvCxnSpPr>
          <p:nvPr/>
        </p:nvCxnSpPr>
        <p:spPr>
          <a:xfrm flipH="1"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CA925EF2-D58F-4AC0-ACED-F747CC08D69F}"/>
              </a:ext>
            </a:extLst>
          </p:cNvPr>
          <p:cNvCxnSpPr/>
          <p:nvPr/>
        </p:nvCxnSpPr>
        <p:spPr>
          <a:xfrm flipH="1">
            <a:off x="1191446" y="6092331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ym typeface="Wingdings 2" panose="05020102010507070707" pitchFamily="18" charset="2"/>
              </a:rPr>
              <a:t></a:t>
            </a:r>
            <a:endParaRPr lang="en-US" sz="280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F34260FD-CAA3-43A0-977C-7E4B57013872}"/>
              </a:ext>
            </a:extLst>
          </p:cNvPr>
          <p:cNvCxnSpPr/>
          <p:nvPr/>
        </p:nvCxnSpPr>
        <p:spPr>
          <a:xfrm flipH="1"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7185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Software, Characteristics of Software, Software Application Domains</a:t>
            </a:r>
            <a:endParaRPr lang="en-US" sz="240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Software Engineering, Software Engineering Layered </a:t>
            </a: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Approach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Software Process, Process Framework Activities , Umbrella Activities </a:t>
            </a:r>
            <a:endParaRPr lang="en-US" sz="2400" smtClean="0">
              <a:solidFill>
                <a:schemeClr val="bg1">
                  <a:lumMod val="50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Software Myths </a:t>
            </a:r>
            <a:endParaRPr lang="en-US" sz="240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Management Myth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Customer Myth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Practitioner's/Developer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Myth</a:t>
            </a: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Software Process </a:t>
            </a: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Models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The Waterfall Model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Incremental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Process </a:t>
            </a: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Prototyping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Model, Spiral </a:t>
            </a: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Spiral Model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Rapid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</a:rPr>
              <a:t>Application Development Model (</a:t>
            </a: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RAD)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smtClean="0">
                <a:solidFill>
                  <a:schemeClr val="bg1">
                    <a:lumMod val="50000"/>
                  </a:schemeClr>
                </a:solidFill>
              </a:rPr>
              <a:t>Component based Development</a:t>
            </a:r>
            <a:endParaRPr lang="en-US" sz="24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547684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1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1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  <p:cond evt="onBegin" delay="0">
                          <p:tn val="27"/>
                        </p:cond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Umbrella </a:t>
            </a:r>
            <a:r>
              <a:rPr lang="en-US" smtClean="0"/>
              <a:t>Activities Cont.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589124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C00000"/>
                </a:solidFill>
              </a:rPr>
              <a:t>Software project tracking and </a:t>
            </a:r>
            <a:r>
              <a:rPr lang="en-US" b="1" smtClean="0">
                <a:solidFill>
                  <a:srgbClr val="C00000"/>
                </a:solidFill>
              </a:rPr>
              <a:t>control: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allows </a:t>
            </a:r>
            <a:r>
              <a:rPr lang="en-US"/>
              <a:t>the software team to </a:t>
            </a:r>
            <a:r>
              <a:rPr lang="en-US" b="1"/>
              <a:t>assess progress against the project plan </a:t>
            </a:r>
            <a:r>
              <a:rPr lang="en-US"/>
              <a:t>and take any necessary action to maintain the schedule.</a:t>
            </a:r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C00000"/>
                </a:solidFill>
              </a:rPr>
              <a:t>Risk </a:t>
            </a:r>
            <a:r>
              <a:rPr lang="en-US" b="1" smtClean="0">
                <a:solidFill>
                  <a:srgbClr val="C00000"/>
                </a:solidFill>
              </a:rPr>
              <a:t>management:</a:t>
            </a:r>
            <a:r>
              <a:rPr lang="en-US" smtClean="0"/>
              <a:t> assesses </a:t>
            </a:r>
            <a:r>
              <a:rPr lang="en-US"/>
              <a:t>(</a:t>
            </a:r>
            <a:r>
              <a:rPr lang="en-US" b="1"/>
              <a:t>evaluates</a:t>
            </a:r>
            <a:r>
              <a:rPr lang="en-US"/>
              <a:t>) </a:t>
            </a:r>
            <a:r>
              <a:rPr lang="en-US" b="1"/>
              <a:t>risks</a:t>
            </a:r>
            <a:r>
              <a:rPr lang="en-US"/>
              <a:t> that may affect the outcome of the project or the quality of the product.</a:t>
            </a:r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C00000"/>
                </a:solidFill>
              </a:rPr>
              <a:t>Software quality </a:t>
            </a:r>
            <a:r>
              <a:rPr lang="en-US" b="1" smtClean="0">
                <a:solidFill>
                  <a:srgbClr val="C00000"/>
                </a:solidFill>
              </a:rPr>
              <a:t>assurance:</a:t>
            </a:r>
            <a:r>
              <a:rPr lang="en-US" b="1" smtClean="0"/>
              <a:t> </a:t>
            </a:r>
            <a:r>
              <a:rPr lang="en-US" smtClean="0"/>
              <a:t>defines </a:t>
            </a:r>
            <a:r>
              <a:rPr lang="en-US"/>
              <a:t>and conducts the activities required to </a:t>
            </a:r>
            <a:r>
              <a:rPr lang="en-US" b="1"/>
              <a:t>ensure software quality</a:t>
            </a:r>
            <a:r>
              <a:rPr lang="en-US"/>
              <a:t>.</a:t>
            </a:r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C00000"/>
                </a:solidFill>
              </a:rPr>
              <a:t>Technical </a:t>
            </a:r>
            <a:r>
              <a:rPr lang="en-US" b="1" smtClean="0">
                <a:solidFill>
                  <a:srgbClr val="C00000"/>
                </a:solidFill>
              </a:rPr>
              <a:t>reviews:</a:t>
            </a:r>
            <a:r>
              <a:rPr lang="en-US" smtClean="0"/>
              <a:t> </a:t>
            </a:r>
            <a:r>
              <a:rPr lang="en-US" b="1" smtClean="0"/>
              <a:t>assesses</a:t>
            </a:r>
            <a:r>
              <a:rPr lang="en-US" smtClean="0"/>
              <a:t> </a:t>
            </a:r>
            <a:r>
              <a:rPr lang="en-US"/>
              <a:t>software engineering </a:t>
            </a:r>
            <a:r>
              <a:rPr lang="en-US" b="1"/>
              <a:t>work</a:t>
            </a:r>
            <a:r>
              <a:rPr lang="en-US"/>
              <a:t> products in an effort </a:t>
            </a:r>
            <a:r>
              <a:rPr lang="en-US" b="1"/>
              <a:t>to uncover </a:t>
            </a:r>
            <a:r>
              <a:rPr lang="en-US"/>
              <a:t>and remove </a:t>
            </a:r>
            <a:r>
              <a:rPr lang="en-US" b="1"/>
              <a:t>errors</a:t>
            </a:r>
            <a:r>
              <a:rPr lang="en-US"/>
              <a:t> before they are propagated to the next activity.</a:t>
            </a:r>
          </a:p>
          <a:p>
            <a:pPr>
              <a:lnSpc>
                <a:spcPct val="100000"/>
              </a:lnSpc>
            </a:pPr>
            <a:r>
              <a:rPr lang="en-US" b="1" smtClean="0">
                <a:solidFill>
                  <a:srgbClr val="C00000"/>
                </a:solidFill>
              </a:rPr>
              <a:t>Measurement: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defines </a:t>
            </a:r>
            <a:r>
              <a:rPr lang="en-US"/>
              <a:t>and collects process, project and product measures that assist the team in delivering software that meets stakeholders’ needs</a:t>
            </a:r>
            <a:r>
              <a:rPr lang="en-US" smtClean="0"/>
              <a:t>.</a:t>
            </a:r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C00000"/>
                </a:solidFill>
              </a:rPr>
              <a:t>Software configuration management: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it manages the effects of change throughout the software process.</a:t>
            </a:r>
          </a:p>
          <a:p>
            <a:pPr>
              <a:lnSpc>
                <a:spcPct val="100000"/>
              </a:lnSpc>
            </a:pPr>
            <a:endParaRPr lang="en-US" smtClean="0"/>
          </a:p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960026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Umbrella Activities Cont.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696700" cy="5334000"/>
          </a:xfrm>
        </p:spPr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Reusability management: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it defines </a:t>
            </a:r>
            <a:r>
              <a:rPr lang="en-US"/>
              <a:t>criteria for work product reuse (including software components) and establishes </a:t>
            </a:r>
            <a:r>
              <a:rPr lang="en-US" b="1"/>
              <a:t>mechanisms to achieve reusable components</a:t>
            </a:r>
            <a:r>
              <a:rPr lang="en-US"/>
              <a:t>.</a:t>
            </a:r>
          </a:p>
          <a:p>
            <a:r>
              <a:rPr lang="en-US" b="1">
                <a:solidFill>
                  <a:srgbClr val="C00000"/>
                </a:solidFill>
              </a:rPr>
              <a:t>Work product preparation and </a:t>
            </a:r>
            <a:r>
              <a:rPr lang="en-US" b="1" smtClean="0">
                <a:solidFill>
                  <a:srgbClr val="C00000"/>
                </a:solidFill>
              </a:rPr>
              <a:t>production: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it encompasses </a:t>
            </a:r>
            <a:r>
              <a:rPr lang="en-US"/>
              <a:t>(includes) the activities required to create work products such as </a:t>
            </a:r>
            <a:r>
              <a:rPr lang="en-US" b="1"/>
              <a:t>models, documents, logs, forms and lists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19113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Myths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6399923" y="899244"/>
            <a:ext cx="1526802" cy="1526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80221" y="1060637"/>
            <a:ext cx="4533355" cy="27200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3176586" y="113411"/>
            <a:ext cx="6883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Beliefs about software and the process used to build it.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880221" y="4131928"/>
            <a:ext cx="4673414" cy="2215082"/>
          </a:xfrm>
          <a:prstGeom prst="wedgeRoundRectCallout">
            <a:avLst>
              <a:gd name="adj1" fmla="val 10342"/>
              <a:gd name="adj2" fmla="val -7409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“</a:t>
            </a:r>
            <a:r>
              <a:rPr lang="en-US" sz="3600" b="1">
                <a:solidFill>
                  <a:srgbClr val="C00000"/>
                </a:solidFill>
              </a:rPr>
              <a:t>Misleading Attitudes that cause serious problem</a:t>
            </a:r>
            <a:r>
              <a:rPr lang="en-US" sz="3600"/>
              <a:t>” are myths</a:t>
            </a:r>
            <a:r>
              <a:rPr lang="en-US" sz="3600" smtClean="0"/>
              <a:t>.</a:t>
            </a:r>
            <a:endParaRPr lang="en-US" sz="36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6373084" y="2854990"/>
            <a:ext cx="1534386" cy="15343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6416522" y="4749223"/>
            <a:ext cx="1534386" cy="1534386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8404412" y="1308261"/>
            <a:ext cx="3636555" cy="1117785"/>
          </a:xfrm>
          <a:prstGeom prst="wedgeEllipseCallout">
            <a:avLst>
              <a:gd name="adj1" fmla="val -71097"/>
              <a:gd name="adj2" fmla="val -662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dk1"/>
                </a:solidFill>
              </a:rPr>
              <a:t>Management Myths</a:t>
            </a:r>
          </a:p>
        </p:txBody>
      </p:sp>
      <p:sp>
        <p:nvSpPr>
          <p:cNvPr id="20" name="Oval Callout 19"/>
          <p:cNvSpPr/>
          <p:nvPr/>
        </p:nvSpPr>
        <p:spPr>
          <a:xfrm>
            <a:off x="8624047" y="3063290"/>
            <a:ext cx="3416920" cy="1117785"/>
          </a:xfrm>
          <a:prstGeom prst="wedgeEllipseCallout">
            <a:avLst>
              <a:gd name="adj1" fmla="val -86839"/>
              <a:gd name="adj2" fmla="val -494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dk1"/>
                </a:solidFill>
              </a:rPr>
              <a:t>Customer </a:t>
            </a:r>
            <a:r>
              <a:rPr lang="en-US" sz="2400">
                <a:solidFill>
                  <a:schemeClr val="dk1"/>
                </a:solidFill>
              </a:rPr>
              <a:t>Myths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8624047" y="4599895"/>
            <a:ext cx="3416920" cy="1117785"/>
          </a:xfrm>
          <a:prstGeom prst="wedgeEllipseCallout">
            <a:avLst>
              <a:gd name="adj1" fmla="val -83297"/>
              <a:gd name="adj2" fmla="val -37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Practitioner's (Developer) Myths</a:t>
            </a:r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332516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Management </a:t>
            </a:r>
            <a:r>
              <a:rPr lang="en-US" smtClean="0"/>
              <a:t>myth - 1 &amp; 2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5746967" y="856511"/>
            <a:ext cx="1016022" cy="101602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61925" y="893713"/>
            <a:ext cx="4847093" cy="1045863"/>
          </a:xfrm>
          <a:prstGeom prst="wedgeRoundRectCallout">
            <a:avLst>
              <a:gd name="adj1" fmla="val 64395"/>
              <a:gd name="adj2" fmla="val -301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We </a:t>
            </a:r>
            <a:r>
              <a:rPr lang="en-US" sz="2400" b="1">
                <a:solidFill>
                  <a:srgbClr val="C00000"/>
                </a:solidFill>
              </a:rPr>
              <a:t>have standards and procedures </a:t>
            </a:r>
            <a:r>
              <a:rPr lang="en-US" sz="2400"/>
              <a:t>to build a system, which is enough</a:t>
            </a:r>
            <a:r>
              <a:rPr lang="en-US" sz="2400" smtClean="0"/>
              <a:t>.</a:t>
            </a:r>
            <a:endParaRPr lang="en-US" sz="240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1925" y="2765940"/>
            <a:ext cx="5773727" cy="3693600"/>
          </a:xfrm>
        </p:spPr>
        <p:txBody>
          <a:bodyPr/>
          <a:lstStyle/>
          <a:p>
            <a:r>
              <a:rPr lang="en-US" smtClean="0"/>
              <a:t>Are </a:t>
            </a:r>
            <a:r>
              <a:rPr lang="en-US"/>
              <a:t>software </a:t>
            </a:r>
            <a:r>
              <a:rPr lang="en-US" b="1"/>
              <a:t>practitioners aware </a:t>
            </a:r>
            <a:r>
              <a:rPr lang="en-US"/>
              <a:t>of standard’s existence? </a:t>
            </a:r>
          </a:p>
          <a:p>
            <a:r>
              <a:rPr lang="en-US"/>
              <a:t>Does it </a:t>
            </a:r>
            <a:r>
              <a:rPr lang="en-US" b="1"/>
              <a:t>reflect modern software engineering </a:t>
            </a:r>
            <a:r>
              <a:rPr lang="en-US"/>
              <a:t>practice? </a:t>
            </a:r>
          </a:p>
          <a:p>
            <a:r>
              <a:rPr lang="en-US"/>
              <a:t>Is it </a:t>
            </a:r>
            <a:r>
              <a:rPr lang="en-US" b="1"/>
              <a:t>complete</a:t>
            </a:r>
            <a:r>
              <a:rPr lang="en-US"/>
              <a:t>? </a:t>
            </a:r>
          </a:p>
          <a:p>
            <a:r>
              <a:rPr lang="en-US"/>
              <a:t>Is it streamlined to </a:t>
            </a:r>
            <a:r>
              <a:rPr lang="en-US" b="1"/>
              <a:t>improve time to delivery </a:t>
            </a:r>
            <a:r>
              <a:rPr lang="en-US"/>
              <a:t>while </a:t>
            </a:r>
            <a:r>
              <a:rPr lang="en-US" b="1"/>
              <a:t>still maintaining a focus on quality</a:t>
            </a:r>
            <a:r>
              <a:rPr lang="en-US"/>
              <a:t>? </a:t>
            </a:r>
          </a:p>
          <a:p>
            <a:r>
              <a:rPr lang="en-US"/>
              <a:t>In many cases, the answer to all of these questions is "no.“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Reality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57300" y="2611376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7387771" y="976073"/>
            <a:ext cx="4613729" cy="963503"/>
          </a:xfrm>
          <a:prstGeom prst="wedgeRoundRectCallout">
            <a:avLst>
              <a:gd name="adj1" fmla="val -65852"/>
              <a:gd name="adj2" fmla="val -4228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We have </a:t>
            </a:r>
            <a:r>
              <a:rPr lang="en-US" sz="2400" b="1">
                <a:solidFill>
                  <a:srgbClr val="C00000"/>
                </a:solidFill>
              </a:rPr>
              <a:t>the newest computers and development tools</a:t>
            </a:r>
            <a:r>
              <a:rPr lang="en-US" sz="2400"/>
              <a:t>.</a:t>
            </a:r>
          </a:p>
        </p:txBody>
      </p:sp>
      <p:sp>
        <p:nvSpPr>
          <p:cNvPr id="11" name="Content Placeholder 2"/>
          <p:cNvSpPr txBox="1"/>
          <p:nvPr/>
        </p:nvSpPr>
        <p:spPr>
          <a:xfrm>
            <a:off x="6575311" y="2765940"/>
            <a:ext cx="5426189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It </a:t>
            </a:r>
            <a:r>
              <a:rPr lang="en-US" b="1" smtClean="0"/>
              <a:t>takes much more than the latest model </a:t>
            </a:r>
            <a:r>
              <a:rPr lang="en-US" smtClean="0"/>
              <a:t>computers to do high-quality software development. </a:t>
            </a:r>
          </a:p>
          <a:p>
            <a:r>
              <a:rPr lang="en-US" b="1" smtClean="0"/>
              <a:t>Computer-aided software engineering (CASE) </a:t>
            </a:r>
            <a:r>
              <a:rPr lang="en-US" smtClean="0"/>
              <a:t>tools are more important than hardware.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9061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Reality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75311" y="2611595"/>
            <a:ext cx="43231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0791" y="2149705"/>
            <a:ext cx="29381" cy="4460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329566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  <p:bldP spid="7" grpId="0" animBg="1"/>
      <p:bldP spid="10" grpId="0" animBg="1"/>
      <p:bldP spid="11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Management </a:t>
            </a:r>
            <a:r>
              <a:rPr lang="en-US" smtClean="0"/>
              <a:t>myth - 3 &amp; 4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5746967" y="856511"/>
            <a:ext cx="1016022" cy="1016022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161925" y="893713"/>
            <a:ext cx="4847093" cy="1045863"/>
          </a:xfrm>
          <a:prstGeom prst="wedgeRoundRectCallout">
            <a:avLst>
              <a:gd name="adj1" fmla="val 64395"/>
              <a:gd name="adj2" fmla="val -301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We </a:t>
            </a:r>
            <a:r>
              <a:rPr lang="en-US" sz="2400" b="1">
                <a:solidFill>
                  <a:srgbClr val="C00000"/>
                </a:solidFill>
              </a:rPr>
              <a:t>can add more programmers </a:t>
            </a:r>
            <a:r>
              <a:rPr lang="en-US" sz="2400"/>
              <a:t>and can catch up the schedule.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1925" y="2765940"/>
            <a:ext cx="5773727" cy="3693600"/>
          </a:xfrm>
        </p:spPr>
        <p:txBody>
          <a:bodyPr/>
          <a:lstStyle/>
          <a:p>
            <a:r>
              <a:rPr lang="en-US"/>
              <a:t>Software </a:t>
            </a:r>
            <a:r>
              <a:rPr lang="en-US" b="1"/>
              <a:t>development is not a mechanistic process </a:t>
            </a:r>
            <a:r>
              <a:rPr lang="en-US"/>
              <a:t>like manufacturing. </a:t>
            </a:r>
          </a:p>
          <a:p>
            <a:r>
              <a:rPr lang="en-US"/>
              <a:t>In the words of Fred Brooks : "</a:t>
            </a:r>
            <a:r>
              <a:rPr lang="en-US" b="1"/>
              <a:t>adding people to a late software project makes it later.</a:t>
            </a:r>
            <a:r>
              <a:rPr lang="en-US"/>
              <a:t>" </a:t>
            </a:r>
          </a:p>
          <a:p>
            <a:r>
              <a:rPr lang="en-US" b="1"/>
              <a:t>People</a:t>
            </a:r>
            <a:r>
              <a:rPr lang="en-US"/>
              <a:t> who were </a:t>
            </a:r>
            <a:r>
              <a:rPr lang="en-US" b="1"/>
              <a:t>working</a:t>
            </a:r>
            <a:r>
              <a:rPr lang="en-US"/>
              <a:t> must </a:t>
            </a:r>
            <a:r>
              <a:rPr lang="en-US" b="1"/>
              <a:t>spend time educating </a:t>
            </a:r>
            <a:r>
              <a:rPr lang="en-US"/>
              <a:t>the newcomers.</a:t>
            </a:r>
          </a:p>
          <a:p>
            <a:r>
              <a:rPr lang="en-US"/>
              <a:t>People can be added but only </a:t>
            </a:r>
            <a:r>
              <a:rPr lang="en-US" b="1"/>
              <a:t>in a planned and well-coordinated </a:t>
            </a:r>
            <a:r>
              <a:rPr lang="en-US"/>
              <a:t>manner.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Reality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57300" y="2611376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7039429" y="856511"/>
            <a:ext cx="4962071" cy="1191596"/>
          </a:xfrm>
          <a:prstGeom prst="wedgeRoundRectCallout">
            <a:avLst>
              <a:gd name="adj1" fmla="val -56700"/>
              <a:gd name="adj2" fmla="val -3647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 </a:t>
            </a:r>
            <a:r>
              <a:rPr lang="en-US" sz="2400" b="1">
                <a:solidFill>
                  <a:srgbClr val="C00000"/>
                </a:solidFill>
              </a:rPr>
              <a:t>outsourced the development </a:t>
            </a:r>
            <a:r>
              <a:rPr lang="en-US" sz="2400"/>
              <a:t>activity, now I </a:t>
            </a:r>
            <a:r>
              <a:rPr lang="en-US" sz="2400" b="1">
                <a:solidFill>
                  <a:srgbClr val="C00000"/>
                </a:solidFill>
              </a:rPr>
              <a:t>can relax </a:t>
            </a:r>
            <a:r>
              <a:rPr lang="en-US" sz="2400"/>
              <a:t>and </a:t>
            </a:r>
            <a:r>
              <a:rPr lang="en-US" sz="2400" b="1">
                <a:solidFill>
                  <a:srgbClr val="C00000"/>
                </a:solidFill>
              </a:rPr>
              <a:t>can wait </a:t>
            </a:r>
            <a:r>
              <a:rPr lang="en-US" sz="2400"/>
              <a:t>for the </a:t>
            </a:r>
            <a:r>
              <a:rPr lang="en-US" sz="2400" b="1">
                <a:solidFill>
                  <a:srgbClr val="C00000"/>
                </a:solidFill>
              </a:rPr>
              <a:t>final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working </a:t>
            </a:r>
            <a:r>
              <a:rPr lang="en-US" sz="2400" b="1">
                <a:solidFill>
                  <a:srgbClr val="C00000"/>
                </a:solidFill>
              </a:rPr>
              <a:t>product</a:t>
            </a:r>
            <a:r>
              <a:rPr lang="en-US" sz="2400"/>
              <a:t>.</a:t>
            </a:r>
          </a:p>
        </p:txBody>
      </p:sp>
      <p:sp>
        <p:nvSpPr>
          <p:cNvPr id="11" name="Content Placeholder 2"/>
          <p:cNvSpPr txBox="1"/>
          <p:nvPr/>
        </p:nvSpPr>
        <p:spPr>
          <a:xfrm>
            <a:off x="6575311" y="2765940"/>
            <a:ext cx="5426189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If an </a:t>
            </a:r>
            <a:r>
              <a:rPr lang="en-US" b="1"/>
              <a:t>organization</a:t>
            </a:r>
            <a:r>
              <a:rPr lang="en-US"/>
              <a:t> does </a:t>
            </a:r>
            <a:r>
              <a:rPr lang="en-US" b="1">
                <a:solidFill>
                  <a:schemeClr val="accent6"/>
                </a:solidFill>
              </a:rPr>
              <a:t>not understand </a:t>
            </a:r>
            <a:r>
              <a:rPr lang="en-US" b="1"/>
              <a:t>how to manage </a:t>
            </a:r>
            <a:r>
              <a:rPr lang="en-US"/>
              <a:t>and </a:t>
            </a:r>
            <a:r>
              <a:rPr lang="en-US" b="1"/>
              <a:t>control</a:t>
            </a:r>
            <a:r>
              <a:rPr lang="en-US"/>
              <a:t> software projects internally, it will invariably struggle when it outsources software projects.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061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Reality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75311" y="2611595"/>
            <a:ext cx="43231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40791" y="2149705"/>
            <a:ext cx="29381" cy="4460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5470519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  <p:bldP spid="7" grpId="0" animBg="1"/>
      <p:bldP spid="10" grpId="0" animBg="1"/>
      <p:bldP spid="11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Customer myth - 1 &amp; 2</a:t>
            </a:r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161925" y="893713"/>
            <a:ext cx="4847093" cy="1045863"/>
          </a:xfrm>
          <a:prstGeom prst="wedgeRoundRectCallout">
            <a:avLst>
              <a:gd name="adj1" fmla="val 64395"/>
              <a:gd name="adj2" fmla="val -301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A </a:t>
            </a:r>
            <a:r>
              <a:rPr lang="en-US" sz="2400" b="1">
                <a:solidFill>
                  <a:srgbClr val="C00000"/>
                </a:solidFill>
              </a:rPr>
              <a:t>general statement of objectives </a:t>
            </a:r>
            <a:r>
              <a:rPr lang="en-US" sz="2400"/>
              <a:t>(requirements) is </a:t>
            </a:r>
            <a:r>
              <a:rPr lang="en-US" sz="2400" b="1">
                <a:solidFill>
                  <a:srgbClr val="C00000"/>
                </a:solidFill>
              </a:rPr>
              <a:t>sufficient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to start a development.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61925" y="2765940"/>
            <a:ext cx="5773727" cy="3693600"/>
          </a:xfrm>
        </p:spPr>
        <p:txBody>
          <a:bodyPr/>
          <a:lstStyle/>
          <a:p>
            <a:r>
              <a:rPr lang="en-US"/>
              <a:t>Comprehensive (</a:t>
            </a:r>
            <a:r>
              <a:rPr lang="en-US" b="1"/>
              <a:t>detailed</a:t>
            </a:r>
            <a:r>
              <a:rPr lang="en-US"/>
              <a:t>) </a:t>
            </a:r>
            <a:r>
              <a:rPr lang="en-US" b="1"/>
              <a:t>statements</a:t>
            </a:r>
            <a:r>
              <a:rPr lang="en-US"/>
              <a:t> of requirements is not always possible, an </a:t>
            </a:r>
            <a:r>
              <a:rPr lang="en-US" b="1"/>
              <a:t>ambiguous</a:t>
            </a:r>
            <a:r>
              <a:rPr lang="en-US"/>
              <a:t> (unclear) “</a:t>
            </a:r>
            <a:r>
              <a:rPr lang="en-US" b="1"/>
              <a:t>statement of objectives</a:t>
            </a:r>
            <a:r>
              <a:rPr lang="en-US"/>
              <a:t>” can lead to disaster. 	</a:t>
            </a:r>
          </a:p>
          <a:p>
            <a:r>
              <a:rPr lang="en-US"/>
              <a:t>Unambiguous (clear) requirements can be gathered only through effective and continuous communication between customer and developer. </a:t>
            </a:r>
          </a:p>
        </p:txBody>
      </p:sp>
      <p:sp>
        <p:nvSpPr>
          <p:cNvPr id="7" name="Rectangle 6"/>
          <p:cNvSpPr/>
          <p:nvPr/>
        </p:nvSpPr>
        <p:spPr>
          <a:xfrm>
            <a:off x="1619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Reality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57300" y="2611376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ounded Rectangular Callout 9"/>
          <p:cNvSpPr/>
          <p:nvPr/>
        </p:nvSpPr>
        <p:spPr>
          <a:xfrm>
            <a:off x="7039429" y="856511"/>
            <a:ext cx="4962071" cy="1191596"/>
          </a:xfrm>
          <a:prstGeom prst="wedgeRoundRectCallout">
            <a:avLst>
              <a:gd name="adj1" fmla="val -60035"/>
              <a:gd name="adj2" fmla="val -333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Requirement Changes</a:t>
            </a:r>
            <a:r>
              <a:rPr lang="en-US" sz="2400"/>
              <a:t> can be </a:t>
            </a:r>
            <a:r>
              <a:rPr lang="en-US" sz="2400" b="1">
                <a:solidFill>
                  <a:srgbClr val="C00000"/>
                </a:solidFill>
              </a:rPr>
              <a:t>easily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b="1">
                <a:solidFill>
                  <a:srgbClr val="C00000"/>
                </a:solidFill>
              </a:rPr>
              <a:t>accommodated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because software is very flexible.</a:t>
            </a:r>
          </a:p>
        </p:txBody>
      </p:sp>
      <p:sp>
        <p:nvSpPr>
          <p:cNvPr id="11" name="Content Placeholder 2"/>
          <p:cNvSpPr txBox="1"/>
          <p:nvPr/>
        </p:nvSpPr>
        <p:spPr>
          <a:xfrm>
            <a:off x="6575311" y="2765940"/>
            <a:ext cx="5426189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It is true that software </a:t>
            </a:r>
            <a:r>
              <a:rPr lang="en-US" b="1"/>
              <a:t>requirements change</a:t>
            </a:r>
            <a:r>
              <a:rPr lang="en-US"/>
              <a:t>, but the </a:t>
            </a:r>
            <a:r>
              <a:rPr lang="en-US" b="1"/>
              <a:t>impact</a:t>
            </a:r>
            <a:r>
              <a:rPr lang="en-US"/>
              <a:t> of change </a:t>
            </a:r>
            <a:r>
              <a:rPr lang="en-US" b="1"/>
              <a:t>varies with the time</a:t>
            </a:r>
            <a:r>
              <a:rPr lang="en-US"/>
              <a:t> at which it is </a:t>
            </a:r>
            <a:r>
              <a:rPr lang="en-US" smtClean="0"/>
              <a:t>introduced.</a:t>
            </a:r>
          </a:p>
          <a:p>
            <a:r>
              <a:rPr lang="en-US" smtClean="0"/>
              <a:t>When </a:t>
            </a:r>
            <a:r>
              <a:rPr lang="en-US"/>
              <a:t>requirements changes are requested early the cost impact is relatively small.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061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Reality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75311" y="2611595"/>
            <a:ext cx="43231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21283" y="2144615"/>
            <a:ext cx="52051" cy="4460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5596629" y="791831"/>
            <a:ext cx="1101713" cy="110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765363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p"/>
      <p:bldP spid="7" grpId="0" animBg="1"/>
      <p:bldP spid="10" grpId="0" animBg="1"/>
      <p:bldP spid="11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Practitioner's (Developer) </a:t>
            </a:r>
            <a:r>
              <a:rPr lang="en-US" smtClean="0"/>
              <a:t>myth – 1 &amp; 2</a:t>
            </a:r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161925" y="893713"/>
            <a:ext cx="4847093" cy="1045863"/>
          </a:xfrm>
          <a:prstGeom prst="wedgeRoundRectCallout">
            <a:avLst>
              <a:gd name="adj1" fmla="val 67389"/>
              <a:gd name="adj2" fmla="val -1350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Once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we </a:t>
            </a:r>
            <a:r>
              <a:rPr lang="en-US" sz="2400" b="1">
                <a:solidFill>
                  <a:srgbClr val="C00000"/>
                </a:solidFill>
              </a:rPr>
              <a:t>write</a:t>
            </a:r>
            <a:r>
              <a:rPr lang="en-US" sz="2400"/>
              <a:t> the </a:t>
            </a:r>
            <a:r>
              <a:rPr lang="en-US" sz="2400" b="1">
                <a:solidFill>
                  <a:srgbClr val="C00000"/>
                </a:solidFill>
              </a:rPr>
              <a:t>program</a:t>
            </a:r>
            <a:r>
              <a:rPr lang="en-US" sz="2400"/>
              <a:t>, our </a:t>
            </a:r>
            <a:r>
              <a:rPr lang="en-US" sz="2400" b="1">
                <a:solidFill>
                  <a:srgbClr val="C00000"/>
                </a:solidFill>
              </a:rPr>
              <a:t>job is done</a:t>
            </a:r>
            <a:r>
              <a:rPr lang="en-US" sz="2400"/>
              <a:t>.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1925" y="2765940"/>
            <a:ext cx="5773727" cy="3693600"/>
          </a:xfrm>
        </p:spPr>
        <p:txBody>
          <a:bodyPr/>
          <a:lstStyle/>
          <a:p>
            <a:r>
              <a:rPr lang="en-US"/>
              <a:t>Experts say "</a:t>
            </a:r>
            <a:r>
              <a:rPr lang="en-US" b="1"/>
              <a:t>the sooner you begin 'writing code', the longer it will take you to get done.</a:t>
            </a:r>
            <a:r>
              <a:rPr lang="en-US"/>
              <a:t>" </a:t>
            </a:r>
          </a:p>
          <a:p>
            <a:r>
              <a:rPr lang="en-US"/>
              <a:t>Industry data indicates that 60 to 80 % effort expended on software will be after it is delivered to the customer for the first time.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9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Reality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57300" y="2611376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7039429" y="893713"/>
            <a:ext cx="4962071" cy="1045863"/>
          </a:xfrm>
          <a:prstGeom prst="wedgeRoundRectCallout">
            <a:avLst>
              <a:gd name="adj1" fmla="val -63135"/>
              <a:gd name="adj2" fmla="val -26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</a:t>
            </a:r>
            <a:r>
              <a:rPr lang="en-US" sz="2400" b="1">
                <a:solidFill>
                  <a:srgbClr val="C00000"/>
                </a:solidFill>
              </a:rPr>
              <a:t> can’t </a:t>
            </a:r>
            <a:r>
              <a:rPr lang="en-US" sz="2400"/>
              <a:t>access </a:t>
            </a:r>
            <a:r>
              <a:rPr lang="en-US" sz="2400" b="1">
                <a:solidFill>
                  <a:srgbClr val="C00000"/>
                </a:solidFill>
              </a:rPr>
              <a:t>quality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b="1">
                <a:solidFill>
                  <a:srgbClr val="C00000"/>
                </a:solidFill>
              </a:rPr>
              <a:t>until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it is </a:t>
            </a:r>
            <a:r>
              <a:rPr lang="en-US" sz="2400" b="1">
                <a:solidFill>
                  <a:srgbClr val="C00000"/>
                </a:solidFill>
              </a:rPr>
              <a:t>running</a:t>
            </a:r>
            <a:r>
              <a:rPr lang="en-US" sz="2400"/>
              <a:t>.</a:t>
            </a:r>
          </a:p>
        </p:txBody>
      </p:sp>
      <p:sp>
        <p:nvSpPr>
          <p:cNvPr id="9" name="Content Placeholder 2"/>
          <p:cNvSpPr txBox="1"/>
          <p:nvPr/>
        </p:nvSpPr>
        <p:spPr>
          <a:xfrm>
            <a:off x="6575311" y="2765940"/>
            <a:ext cx="5426189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One of the most effective software </a:t>
            </a:r>
            <a:r>
              <a:rPr lang="en-US" b="1"/>
              <a:t>quality assurance mechanisms </a:t>
            </a:r>
            <a:r>
              <a:rPr lang="en-US"/>
              <a:t>can be </a:t>
            </a:r>
            <a:r>
              <a:rPr lang="en-US" b="1"/>
              <a:t>applied from</a:t>
            </a:r>
            <a:r>
              <a:rPr lang="en-US"/>
              <a:t> the </a:t>
            </a:r>
            <a:r>
              <a:rPr lang="en-US" b="1"/>
              <a:t>beginning</a:t>
            </a:r>
            <a:r>
              <a:rPr lang="en-US"/>
              <a:t> of a project - </a:t>
            </a:r>
            <a:r>
              <a:rPr lang="en-US" b="1"/>
              <a:t>the technical review</a:t>
            </a:r>
            <a:r>
              <a:rPr lang="en-US"/>
              <a:t>. </a:t>
            </a:r>
          </a:p>
          <a:p>
            <a:r>
              <a:rPr lang="en-US"/>
              <a:t>Software reviews are more effective “quality filter” than testing for finding software defects.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061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Reality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75311" y="2611595"/>
            <a:ext cx="43231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5525034" y="863194"/>
            <a:ext cx="1221526" cy="1221526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160472" y="2143107"/>
            <a:ext cx="52051" cy="4460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638434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  <p:bldP spid="6" grpId="0" animBg="1"/>
      <p:bldP spid="8" grpId="0" animBg="1"/>
      <p:bldP spid="9" grpId="0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Practitioner's (Developer) </a:t>
            </a:r>
            <a:r>
              <a:rPr lang="en-US" smtClean="0"/>
              <a:t>myth – 3 &amp; 4</a:t>
            </a:r>
            <a:endParaRPr 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161925" y="893713"/>
            <a:ext cx="4847093" cy="1045863"/>
          </a:xfrm>
          <a:prstGeom prst="wedgeRoundRectCallout">
            <a:avLst>
              <a:gd name="adj1" fmla="val 67389"/>
              <a:gd name="adj2" fmla="val -1350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Working </a:t>
            </a:r>
            <a:r>
              <a:rPr lang="en-US" sz="2400" b="1">
                <a:solidFill>
                  <a:srgbClr val="C00000"/>
                </a:solidFill>
              </a:rPr>
              <a:t>program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is the </a:t>
            </a:r>
            <a:r>
              <a:rPr lang="en-US" sz="2400" b="1">
                <a:solidFill>
                  <a:srgbClr val="C00000"/>
                </a:solidFill>
              </a:rPr>
              <a:t>only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b="1">
                <a:solidFill>
                  <a:srgbClr val="C00000"/>
                </a:solidFill>
              </a:rPr>
              <a:t>deliverable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work </a:t>
            </a:r>
            <a:r>
              <a:rPr lang="en-US" sz="2400" b="1">
                <a:solidFill>
                  <a:srgbClr val="C00000"/>
                </a:solidFill>
              </a:rPr>
              <a:t>product</a:t>
            </a:r>
            <a:r>
              <a:rPr lang="en-US" sz="2400"/>
              <a:t>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61925" y="2765940"/>
            <a:ext cx="5773727" cy="3693600"/>
          </a:xfrm>
        </p:spPr>
        <p:txBody>
          <a:bodyPr/>
          <a:lstStyle/>
          <a:p>
            <a:r>
              <a:rPr lang="en-US" b="1"/>
              <a:t>A working program </a:t>
            </a:r>
            <a:r>
              <a:rPr lang="en-US"/>
              <a:t>is only one </a:t>
            </a:r>
            <a:r>
              <a:rPr lang="en-US" b="1"/>
              <a:t>part of </a:t>
            </a:r>
            <a:r>
              <a:rPr lang="en-US"/>
              <a:t>a </a:t>
            </a:r>
            <a:r>
              <a:rPr lang="en-US" b="1"/>
              <a:t>software configuration</a:t>
            </a:r>
            <a:r>
              <a:rPr lang="en-US"/>
              <a:t>. </a:t>
            </a:r>
          </a:p>
          <a:p>
            <a:r>
              <a:rPr lang="en-US"/>
              <a:t>A variety of work products (e.g., </a:t>
            </a:r>
            <a:r>
              <a:rPr lang="en-US" b="1"/>
              <a:t>models, documents, plans</a:t>
            </a:r>
            <a:r>
              <a:rPr lang="en-US"/>
              <a:t>) provide a foundation for successful engineering and, more important, guidance for software support.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9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Reality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57300" y="2611376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ounded Rectangular Callout 7"/>
          <p:cNvSpPr/>
          <p:nvPr/>
        </p:nvSpPr>
        <p:spPr>
          <a:xfrm>
            <a:off x="7039429" y="893713"/>
            <a:ext cx="4962071" cy="1045863"/>
          </a:xfrm>
          <a:prstGeom prst="wedgeRoundRectCallout">
            <a:avLst>
              <a:gd name="adj1" fmla="val -63135"/>
              <a:gd name="adj2" fmla="val -2672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Software engineering</a:t>
            </a:r>
            <a:r>
              <a:rPr lang="en-US" sz="2400"/>
              <a:t> is about </a:t>
            </a:r>
            <a:r>
              <a:rPr lang="en-US" sz="2400" b="1">
                <a:solidFill>
                  <a:srgbClr val="C00000"/>
                </a:solidFill>
              </a:rPr>
              <a:t>unnecessary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documentation.</a:t>
            </a:r>
          </a:p>
        </p:txBody>
      </p:sp>
      <p:sp>
        <p:nvSpPr>
          <p:cNvPr id="9" name="Content Placeholder 2"/>
          <p:cNvSpPr txBox="1"/>
          <p:nvPr/>
        </p:nvSpPr>
        <p:spPr>
          <a:xfrm>
            <a:off x="6575311" y="2765940"/>
            <a:ext cx="5426189" cy="2286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Software engineering is not about creating documents. It is about </a:t>
            </a:r>
            <a:r>
              <a:rPr lang="en-US" b="1"/>
              <a:t>creating a quality product</a:t>
            </a:r>
            <a:r>
              <a:rPr lang="en-US"/>
              <a:t>. </a:t>
            </a:r>
          </a:p>
          <a:p>
            <a:r>
              <a:rPr lang="en-US"/>
              <a:t>Better quality leads to reduced rework. And reduced rework results in faster delivery times.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06126" y="2149711"/>
            <a:ext cx="10953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Reality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6575311" y="2611595"/>
            <a:ext cx="43231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21283" y="2143107"/>
            <a:ext cx="52051" cy="44600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5525034" y="863194"/>
            <a:ext cx="1221526" cy="122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817404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uiExpand="1" build="p"/>
      <p:bldP spid="6" grpId="0" animBg="1"/>
      <p:bldP spid="8" grpId="0" animBg="1"/>
      <p:bldP spid="9" grpId="0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Models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7221" y="874033"/>
            <a:ext cx="6481357" cy="5334000"/>
          </a:xfrm>
        </p:spPr>
        <p:txBody>
          <a:bodyPr/>
          <a:lstStyle/>
          <a:p>
            <a:r>
              <a:rPr lang="en-US" smtClean="0"/>
              <a:t>Also known as </a:t>
            </a:r>
            <a:r>
              <a:rPr lang="en-US" b="1" smtClean="0">
                <a:solidFill>
                  <a:srgbClr val="C00000"/>
                </a:solidFill>
              </a:rPr>
              <a:t>Software development life cycle (SDLC) </a:t>
            </a:r>
            <a:r>
              <a:rPr lang="en-US" smtClean="0"/>
              <a:t>or Application development life cycle Models</a:t>
            </a:r>
          </a:p>
          <a:p>
            <a:r>
              <a:rPr lang="en-US" smtClean="0"/>
              <a:t>Process models </a:t>
            </a:r>
            <a:r>
              <a:rPr lang="en-US" b="1" smtClean="0">
                <a:solidFill>
                  <a:srgbClr val="C00000"/>
                </a:solidFill>
              </a:rPr>
              <a:t>prescribe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a distinct set of </a:t>
            </a:r>
            <a:r>
              <a:rPr lang="en-US" b="1" smtClean="0">
                <a:solidFill>
                  <a:srgbClr val="C00000"/>
                </a:solidFill>
              </a:rPr>
              <a:t>activities, actions, tasks and milestones (deliverables)</a:t>
            </a:r>
            <a:r>
              <a:rPr lang="en-US" smtClean="0"/>
              <a:t> required to engineer high quality software.</a:t>
            </a:r>
          </a:p>
          <a:p>
            <a:r>
              <a:rPr lang="en-US" smtClean="0"/>
              <a:t>Process </a:t>
            </a:r>
            <a:r>
              <a:rPr lang="en-US" b="1" smtClean="0">
                <a:solidFill>
                  <a:srgbClr val="C00000"/>
                </a:solidFill>
              </a:rPr>
              <a:t>models are not perfect, </a:t>
            </a:r>
            <a:r>
              <a:rPr lang="en-US" smtClean="0"/>
              <a:t>but </a:t>
            </a:r>
            <a:r>
              <a:rPr lang="en-US" b="1" smtClean="0">
                <a:solidFill>
                  <a:srgbClr val="C00000"/>
                </a:solidFill>
              </a:rPr>
              <a:t>provide roadmap</a:t>
            </a:r>
            <a:r>
              <a:rPr lang="en-US" smtClean="0"/>
              <a:t> for software engineering work.</a:t>
            </a:r>
          </a:p>
          <a:p>
            <a:r>
              <a:rPr lang="en-US" smtClean="0"/>
              <a:t>Software models provide stability, control and organization to a process that if not managed can easily get out of control.</a:t>
            </a:r>
          </a:p>
          <a:p>
            <a:r>
              <a:rPr lang="en-US" smtClean="0"/>
              <a:t>Software process models are adapted (adjusted) to meet the needs of software engineers and managers for a specific project.</a:t>
            </a: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19221" y="1495205"/>
            <a:ext cx="3936013" cy="3936014"/>
          </a:xfrm>
          <a:prstGeom prst="ellipse">
            <a:avLst/>
          </a:prstGeom>
          <a:noFill/>
          <a:ln w="190500"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758593" y="992583"/>
            <a:ext cx="1469362" cy="14693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739342" y="1529021"/>
            <a:ext cx="15536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700" b="1" smtClean="0">
                <a:solidFill>
                  <a:schemeClr val="bg1"/>
                </a:solidFill>
              </a:rPr>
              <a:t>Communication</a:t>
            </a:r>
            <a:endParaRPr lang="en-US" sz="1700" b="1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0623020" y="2166482"/>
            <a:ext cx="1469362" cy="14693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99232" y="2702919"/>
            <a:ext cx="918366" cy="33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smtClean="0">
                <a:solidFill>
                  <a:schemeClr val="bg1"/>
                </a:solidFill>
              </a:rPr>
              <a:t>Planning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982293" y="4326372"/>
            <a:ext cx="1469362" cy="14693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190711" y="4915927"/>
            <a:ext cx="990998" cy="33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err="1" smtClean="0">
                <a:solidFill>
                  <a:schemeClr val="bg1"/>
                </a:solidFill>
              </a:rPr>
              <a:t>Modeling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565443" y="4307121"/>
            <a:ext cx="1469362" cy="14693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52403" y="4843558"/>
            <a:ext cx="1274846" cy="33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smtClean="0">
                <a:solidFill>
                  <a:schemeClr val="bg1"/>
                </a:solidFill>
              </a:rPr>
              <a:t>Construction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943967" y="2166482"/>
            <a:ext cx="1469362" cy="146936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023643" y="2702919"/>
            <a:ext cx="1233359" cy="334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smtClean="0">
                <a:solidFill>
                  <a:schemeClr val="bg1"/>
                </a:solidFill>
              </a:rPr>
              <a:t>Deployment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12910" y="2530998"/>
            <a:ext cx="1116043" cy="64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smtClean="0"/>
              <a:t>SDLC</a:t>
            </a:r>
            <a:endParaRPr lang="en-US" sz="4000" b="1"/>
          </a:p>
        </p:txBody>
      </p:sp>
      <p:sp>
        <p:nvSpPr>
          <p:cNvPr id="17" name="TextBox 16"/>
          <p:cNvSpPr txBox="1"/>
          <p:nvPr/>
        </p:nvSpPr>
        <p:spPr>
          <a:xfrm>
            <a:off x="8683314" y="3180149"/>
            <a:ext cx="1732547" cy="1422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Software</a:t>
            </a:r>
          </a:p>
          <a:p>
            <a:pPr algn="ctr"/>
            <a:r>
              <a:rPr lang="en-US" sz="2400" smtClean="0"/>
              <a:t>Development</a:t>
            </a:r>
          </a:p>
          <a:p>
            <a:pPr algn="ctr"/>
            <a:r>
              <a:rPr lang="en-US" sz="2400" smtClean="0"/>
              <a:t>Life</a:t>
            </a:r>
          </a:p>
          <a:p>
            <a:pPr algn="ctr"/>
            <a:r>
              <a:rPr lang="en-US" sz="2400" smtClean="0"/>
              <a:t>Cycle</a:t>
            </a:r>
            <a:endParaRPr lang="en-US" sz="2400"/>
          </a:p>
        </p:txBody>
      </p:sp>
      <p:cxnSp>
        <p:nvCxnSpPr>
          <p:cNvPr id="18" name="Straight Connector 17"/>
          <p:cNvCxnSpPr/>
          <p:nvPr/>
        </p:nvCxnSpPr>
        <p:spPr>
          <a:xfrm>
            <a:off x="8954554" y="3172488"/>
            <a:ext cx="123615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84029" y="295893"/>
            <a:ext cx="5751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The </a:t>
            </a:r>
            <a:r>
              <a:rPr lang="en-US" b="1"/>
              <a:t>process model </a:t>
            </a:r>
            <a:r>
              <a:rPr lang="en-US"/>
              <a:t>is the abstract representation of process.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930032" y="986230"/>
            <a:ext cx="12888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/>
              <a:t>SDLC Phases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774089" y="711201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357596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/>
      <p:bldP spid="17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Process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7181" y="1463213"/>
            <a:ext cx="5598108" cy="2931808"/>
          </a:xfrm>
        </p:spPr>
        <p:txBody>
          <a:bodyPr/>
          <a:lstStyle/>
          <a:p>
            <a:r>
              <a:rPr lang="en-US"/>
              <a:t>Waterfall Model (Linear Sequential Model)</a:t>
            </a:r>
          </a:p>
          <a:p>
            <a:r>
              <a:rPr lang="en-US"/>
              <a:t>Incremental Process Model</a:t>
            </a:r>
          </a:p>
          <a:p>
            <a:r>
              <a:rPr lang="en-US"/>
              <a:t>Prototyping Model</a:t>
            </a:r>
          </a:p>
          <a:p>
            <a:r>
              <a:rPr lang="en-US"/>
              <a:t>The Spiral Model</a:t>
            </a:r>
          </a:p>
          <a:p>
            <a:r>
              <a:rPr lang="en-US"/>
              <a:t>Rapid Application Development Model</a:t>
            </a:r>
          </a:p>
          <a:p>
            <a:r>
              <a:rPr lang="en-US"/>
              <a:t>Agile Model</a:t>
            </a:r>
          </a:p>
          <a:p>
            <a:endParaRPr lang="en-US"/>
          </a:p>
        </p:txBody>
      </p:sp>
      <p:sp>
        <p:nvSpPr>
          <p:cNvPr id="6" name="Content Placeholder 2"/>
          <p:cNvSpPr txBox="1"/>
          <p:nvPr/>
        </p:nvSpPr>
        <p:spPr>
          <a:xfrm>
            <a:off x="234419" y="809368"/>
            <a:ext cx="5340471" cy="2931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Process model is selected based on different parameters</a:t>
            </a:r>
          </a:p>
          <a:p>
            <a:pPr lvl="1"/>
            <a:r>
              <a:rPr lang="en-US" smtClean="0"/>
              <a:t>Type of the project &amp; people</a:t>
            </a:r>
          </a:p>
          <a:p>
            <a:pPr lvl="1"/>
            <a:r>
              <a:rPr lang="en-US" smtClean="0"/>
              <a:t>Complexity of the project</a:t>
            </a:r>
          </a:p>
          <a:p>
            <a:pPr lvl="1"/>
            <a:r>
              <a:rPr lang="en-US" smtClean="0"/>
              <a:t>Size of team</a:t>
            </a:r>
          </a:p>
          <a:p>
            <a:pPr lvl="1"/>
            <a:r>
              <a:rPr lang="en-US" smtClean="0"/>
              <a:t>Expertise of people in team</a:t>
            </a:r>
          </a:p>
          <a:p>
            <a:pPr lvl="1"/>
            <a:r>
              <a:rPr lang="en-US" smtClean="0"/>
              <a:t>Working environment of team</a:t>
            </a:r>
          </a:p>
          <a:p>
            <a:pPr lvl="1"/>
            <a:r>
              <a:rPr lang="en-US" smtClean="0"/>
              <a:t>Software delivery deadline</a:t>
            </a:r>
            <a:endParaRPr lang="en-US"/>
          </a:p>
          <a:p>
            <a:pPr lvl="1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27181" y="881615"/>
            <a:ext cx="2179400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/>
              <a:t>Process Models</a:t>
            </a:r>
            <a:endParaRPr lang="en-US" sz="2400" b="1"/>
          </a:p>
        </p:txBody>
      </p:sp>
      <p:cxnSp>
        <p:nvCxnSpPr>
          <p:cNvPr id="8" name="Straight Connector 7"/>
          <p:cNvCxnSpPr/>
          <p:nvPr/>
        </p:nvCxnSpPr>
        <p:spPr>
          <a:xfrm>
            <a:off x="7322555" y="1343280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732202" y="711201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26051" r="28537"/>
          <a:stretch>
            <a:fillRect/>
          </a:stretch>
        </p:blipFill>
        <p:spPr>
          <a:xfrm>
            <a:off x="1426457" y="3839343"/>
            <a:ext cx="2741203" cy="271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691143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to Study Software Engineering?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b="13944"/>
          <a:stretch>
            <a:fillRect/>
          </a:stretch>
        </p:blipFill>
        <p:spPr>
          <a:xfrm>
            <a:off x="546100" y="1828800"/>
            <a:ext cx="16637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3400" y="5001161"/>
            <a:ext cx="162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How the Customer</a:t>
            </a:r>
          </a:p>
          <a:p>
            <a:pPr algn="ctr"/>
            <a:r>
              <a:rPr lang="en-US" sz="2000" b="1" smtClean="0"/>
              <a:t>Explains Requirement</a:t>
            </a:r>
            <a:endParaRPr lang="en-US" sz="2000" b="1"/>
          </a:p>
        </p:txBody>
      </p:sp>
      <p:sp>
        <p:nvSpPr>
          <p:cNvPr id="7" name="TextBox 6"/>
          <p:cNvSpPr txBox="1"/>
          <p:nvPr/>
        </p:nvSpPr>
        <p:spPr>
          <a:xfrm>
            <a:off x="110283" y="955357"/>
            <a:ext cx="925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latin typeface="+mj-lt"/>
              </a:rPr>
              <a:t>Software Development Life Cycle </a:t>
            </a:r>
            <a:r>
              <a:rPr lang="en-US" sz="2800" b="1" smtClean="0">
                <a:solidFill>
                  <a:srgbClr val="C00000"/>
                </a:solidFill>
                <a:latin typeface="+mj-lt"/>
              </a:rPr>
              <a:t>without</a:t>
            </a:r>
            <a:r>
              <a:rPr lang="en-US" sz="2800" b="1" smtClean="0">
                <a:latin typeface="+mj-lt"/>
              </a:rPr>
              <a:t> Software Engineering</a:t>
            </a:r>
            <a:endParaRPr lang="en-US" sz="2800" b="1">
              <a:latin typeface="+mj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19528" y="1524000"/>
            <a:ext cx="9113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57281" y="4924961"/>
            <a:ext cx="16001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How the Project Leader</a:t>
            </a:r>
          </a:p>
          <a:p>
            <a:pPr algn="ctr"/>
            <a:r>
              <a:rPr lang="en-US" sz="2000" b="1" smtClean="0"/>
              <a:t>understand it</a:t>
            </a:r>
            <a:endParaRPr lang="en-US" sz="2000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b="14144"/>
          <a:stretch>
            <a:fillRect/>
          </a:stretch>
        </p:blipFill>
        <p:spPr>
          <a:xfrm>
            <a:off x="2881080" y="1835150"/>
            <a:ext cx="1676400" cy="2736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b="14286"/>
          <a:stretch>
            <a:fillRect/>
          </a:stretch>
        </p:blipFill>
        <p:spPr>
          <a:xfrm>
            <a:off x="5199742" y="1828800"/>
            <a:ext cx="1676400" cy="27432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275942" y="4924961"/>
            <a:ext cx="1523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smtClean="0"/>
              <a:t>How the System Analyst</a:t>
            </a:r>
          </a:p>
          <a:p>
            <a:pPr algn="ctr"/>
            <a:r>
              <a:rPr lang="en-US" sz="2100" b="1" smtClean="0"/>
              <a:t>design it</a:t>
            </a:r>
            <a:endParaRPr lang="en-US" sz="2100" b="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b="14286"/>
          <a:stretch>
            <a:fillRect/>
          </a:stretch>
        </p:blipFill>
        <p:spPr>
          <a:xfrm>
            <a:off x="7565574" y="1828800"/>
            <a:ext cx="1676400" cy="2743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67175" y="4924961"/>
            <a:ext cx="15747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smtClean="0"/>
              <a:t>How the Programmer Works</a:t>
            </a:r>
          </a:p>
          <a:p>
            <a:pPr algn="ctr"/>
            <a:r>
              <a:rPr lang="en-US" sz="2100" b="1" smtClean="0"/>
              <a:t>on it</a:t>
            </a:r>
            <a:endParaRPr lang="en-US" sz="2100" b="1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2529112" y="1600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874984" y="1600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220862" y="1600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066800" y="4365246"/>
            <a:ext cx="587753" cy="587753"/>
            <a:chOff x="914400" y="4365246"/>
            <a:chExt cx="587753" cy="587753"/>
          </a:xfrm>
        </p:grpSpPr>
        <p:sp>
          <p:nvSpPr>
            <p:cNvPr id="19" name="Oval 18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8700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smtClean="0"/>
                <a:t>1</a:t>
              </a:r>
              <a:endParaRPr lang="en-US" sz="2400" b="1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90680" y="4343400"/>
            <a:ext cx="587753" cy="587753"/>
            <a:chOff x="914400" y="4365246"/>
            <a:chExt cx="587753" cy="587753"/>
          </a:xfrm>
        </p:grpSpPr>
        <p:sp>
          <p:nvSpPr>
            <p:cNvPr id="22" name="Oval 21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527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2</a:t>
              </a:r>
              <a:endParaRPr lang="en-US" sz="2400" b="1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54989" y="4343400"/>
            <a:ext cx="587753" cy="587753"/>
            <a:chOff x="914400" y="4365246"/>
            <a:chExt cx="587753" cy="587753"/>
          </a:xfrm>
        </p:grpSpPr>
        <p:sp>
          <p:nvSpPr>
            <p:cNvPr id="25" name="Oval 24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4527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3</a:t>
              </a:r>
              <a:endParaRPr lang="en-US" sz="2400" b="1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124375" y="4365247"/>
            <a:ext cx="587753" cy="587753"/>
            <a:chOff x="914400" y="4365246"/>
            <a:chExt cx="587753" cy="587753"/>
          </a:xfrm>
        </p:grpSpPr>
        <p:sp>
          <p:nvSpPr>
            <p:cNvPr id="28" name="Oval 27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4527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4</a:t>
              </a:r>
              <a:endParaRPr lang="en-US" sz="2400" b="1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0015083" y="4986517"/>
            <a:ext cx="162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How the Business</a:t>
            </a:r>
          </a:p>
          <a:p>
            <a:pPr algn="ctr"/>
            <a:r>
              <a:rPr lang="en-US" sz="2000" b="1" smtClean="0"/>
              <a:t>Consultant describe it</a:t>
            </a:r>
            <a:endParaRPr lang="en-US" sz="2000" b="1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b="14144"/>
          <a:stretch>
            <a:fillRect/>
          </a:stretch>
        </p:blipFill>
        <p:spPr>
          <a:xfrm>
            <a:off x="9964282" y="1769706"/>
            <a:ext cx="1676400" cy="273685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10508605" y="4376003"/>
            <a:ext cx="587753" cy="587753"/>
            <a:chOff x="914400" y="4365246"/>
            <a:chExt cx="587753" cy="587753"/>
          </a:xfrm>
        </p:grpSpPr>
        <p:sp>
          <p:nvSpPr>
            <p:cNvPr id="33" name="Oval 32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34527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5</a:t>
              </a:r>
              <a:endParaRPr lang="en-US" sz="2400" b="1"/>
            </a:p>
          </p:txBody>
        </p:sp>
      </p:grpSp>
      <p:cxnSp>
        <p:nvCxnSpPr>
          <p:cNvPr id="35" name="Straight Connector 34"/>
          <p:cNvCxnSpPr/>
          <p:nvPr/>
        </p:nvCxnSpPr>
        <p:spPr>
          <a:xfrm flipH="1">
            <a:off x="9591674" y="1661756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8222958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  <p:bldP spid="14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Waterfall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258887831"/>
              </p:ext>
            </p:extLst>
          </p:nvPr>
        </p:nvGraphicFramePr>
        <p:xfrm>
          <a:off x="204787" y="926817"/>
          <a:ext cx="11773853" cy="43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467600" y="273085"/>
            <a:ext cx="472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Classic </a:t>
            </a:r>
            <a:r>
              <a:rPr lang="en-US" sz="2000" b="1">
                <a:solidFill>
                  <a:schemeClr val="accent6"/>
                </a:solidFill>
              </a:rPr>
              <a:t>life cycle</a:t>
            </a:r>
            <a:r>
              <a:rPr lang="en-US" sz="2000" b="1">
                <a:solidFill>
                  <a:schemeClr val="accent2"/>
                </a:solidFill>
              </a:rPr>
              <a:t> </a:t>
            </a:r>
            <a:r>
              <a:rPr lang="en-US" sz="2000"/>
              <a:t>or </a:t>
            </a:r>
            <a:r>
              <a:rPr lang="en-US" sz="2000" b="1">
                <a:solidFill>
                  <a:schemeClr val="accent6"/>
                </a:solidFill>
              </a:rPr>
              <a:t>linear sequential </a:t>
            </a:r>
            <a:r>
              <a:rPr lang="en-US" sz="2000" b="1" smtClean="0">
                <a:solidFill>
                  <a:schemeClr val="accent6"/>
                </a:solidFill>
              </a:rPr>
              <a:t>model</a:t>
            </a:r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204786" y="5446871"/>
            <a:ext cx="117738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/>
              <a:t>When </a:t>
            </a:r>
            <a:r>
              <a:rPr lang="en-US" sz="2800" b="1">
                <a:solidFill>
                  <a:schemeClr val="accent6"/>
                </a:solidFill>
              </a:rPr>
              <a:t>requirements</a:t>
            </a:r>
            <a:r>
              <a:rPr lang="en-US" sz="2800">
                <a:solidFill>
                  <a:schemeClr val="accent2"/>
                </a:solidFill>
              </a:rPr>
              <a:t> </a:t>
            </a:r>
            <a:r>
              <a:rPr lang="en-US" sz="2800"/>
              <a:t>for a problems are </a:t>
            </a:r>
            <a:r>
              <a:rPr lang="en-US" sz="2800" b="1">
                <a:solidFill>
                  <a:schemeClr val="accent6"/>
                </a:solidFill>
              </a:rPr>
              <a:t>well understood</a:t>
            </a:r>
            <a:r>
              <a:rPr lang="en-US" sz="2800" b="1">
                <a:solidFill>
                  <a:schemeClr val="accent2"/>
                </a:solidFill>
              </a:rPr>
              <a:t> </a:t>
            </a:r>
            <a:r>
              <a:rPr lang="en-US" sz="2800"/>
              <a:t>then this model is used in which </a:t>
            </a:r>
            <a:r>
              <a:rPr lang="en-US" sz="2800" b="1">
                <a:solidFill>
                  <a:schemeClr val="accent6"/>
                </a:solidFill>
              </a:rPr>
              <a:t>work flow</a:t>
            </a:r>
            <a:r>
              <a:rPr lang="en-US" sz="2800" b="1">
                <a:solidFill>
                  <a:schemeClr val="accent2"/>
                </a:solidFill>
              </a:rPr>
              <a:t> </a:t>
            </a:r>
            <a:r>
              <a:rPr lang="en-US" sz="2800"/>
              <a:t>from communication to deployment is </a:t>
            </a:r>
            <a:r>
              <a:rPr lang="en-US" sz="2800" b="1" smtClean="0">
                <a:solidFill>
                  <a:schemeClr val="accent6"/>
                </a:solidFill>
              </a:rPr>
              <a:t>linear</a:t>
            </a:r>
            <a:endParaRPr lang="en-US" sz="2800" b="1">
              <a:solidFill>
                <a:schemeClr val="accent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04787" y="5339736"/>
            <a:ext cx="11773853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9110106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AsOne/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Waterfall Model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6214327" y="1501771"/>
            <a:ext cx="5773726" cy="458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chemeClr val="accent6"/>
                </a:solidFill>
              </a:rPr>
              <a:t>Simple to implement</a:t>
            </a:r>
            <a:r>
              <a:rPr lang="en-US" smtClean="0"/>
              <a:t> and manage</a:t>
            </a:r>
            <a:endParaRPr 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139700" y="1501771"/>
            <a:ext cx="5651500" cy="391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chemeClr val="accent6"/>
                </a:solidFill>
              </a:rPr>
              <a:t>Requirements</a:t>
            </a:r>
            <a:r>
              <a:rPr lang="en-US" smtClean="0"/>
              <a:t> </a:t>
            </a:r>
            <a:r>
              <a:rPr lang="en-US"/>
              <a:t>are very well </a:t>
            </a:r>
            <a:r>
              <a:rPr lang="en-US" b="1">
                <a:solidFill>
                  <a:schemeClr val="accent6"/>
                </a:solidFill>
              </a:rPr>
              <a:t>known</a:t>
            </a:r>
            <a:r>
              <a:rPr lang="en-US"/>
              <a:t>, </a:t>
            </a:r>
            <a:r>
              <a:rPr lang="en-US" b="1">
                <a:solidFill>
                  <a:schemeClr val="accent6"/>
                </a:solidFill>
              </a:rPr>
              <a:t>clear</a:t>
            </a:r>
            <a:r>
              <a:rPr lang="en-US"/>
              <a:t> and </a:t>
            </a:r>
            <a:r>
              <a:rPr lang="en-US" b="1">
                <a:solidFill>
                  <a:schemeClr val="accent6"/>
                </a:solidFill>
              </a:rPr>
              <a:t>fixed</a:t>
            </a:r>
          </a:p>
          <a:p>
            <a:r>
              <a:rPr lang="en-US"/>
              <a:t>Product </a:t>
            </a:r>
            <a:r>
              <a:rPr lang="en-US" b="1">
                <a:solidFill>
                  <a:schemeClr val="accent6"/>
                </a:solidFill>
              </a:rPr>
              <a:t>definition</a:t>
            </a:r>
            <a:r>
              <a:rPr lang="en-US"/>
              <a:t> is </a:t>
            </a:r>
            <a:r>
              <a:rPr lang="en-US" b="1">
                <a:solidFill>
                  <a:schemeClr val="accent6"/>
                </a:solidFill>
              </a:rPr>
              <a:t>stable</a:t>
            </a:r>
          </a:p>
          <a:p>
            <a:r>
              <a:rPr lang="en-US" b="1">
                <a:solidFill>
                  <a:schemeClr val="accent6"/>
                </a:solidFill>
              </a:rPr>
              <a:t>Technology</a:t>
            </a:r>
            <a:r>
              <a:rPr lang="en-US"/>
              <a:t> is </a:t>
            </a:r>
            <a:r>
              <a:rPr lang="en-US" b="1">
                <a:solidFill>
                  <a:schemeClr val="accent6"/>
                </a:solidFill>
              </a:rPr>
              <a:t>understood</a:t>
            </a:r>
          </a:p>
          <a:p>
            <a:r>
              <a:rPr lang="en-US"/>
              <a:t>There are </a:t>
            </a:r>
            <a:r>
              <a:rPr lang="en-US" b="1">
                <a:solidFill>
                  <a:schemeClr val="accent6"/>
                </a:solidFill>
              </a:rPr>
              <a:t>no ambiguous</a:t>
            </a:r>
            <a:r>
              <a:rPr lang="en-US"/>
              <a:t> (unclear) </a:t>
            </a:r>
            <a:r>
              <a:rPr lang="en-US" b="1">
                <a:solidFill>
                  <a:schemeClr val="accent6"/>
                </a:solidFill>
              </a:rPr>
              <a:t>requirements</a:t>
            </a:r>
          </a:p>
          <a:p>
            <a:r>
              <a:rPr lang="en-US"/>
              <a:t>Ample (</a:t>
            </a:r>
            <a:r>
              <a:rPr lang="en-US" b="1">
                <a:solidFill>
                  <a:schemeClr val="accent6"/>
                </a:solidFill>
              </a:rPr>
              <a:t>sufficient</a:t>
            </a:r>
            <a:r>
              <a:rPr lang="en-US"/>
              <a:t>) </a:t>
            </a:r>
            <a:r>
              <a:rPr lang="en-US" b="1">
                <a:solidFill>
                  <a:schemeClr val="accent6"/>
                </a:solidFill>
              </a:rPr>
              <a:t>resources</a:t>
            </a:r>
            <a:r>
              <a:rPr lang="en-US"/>
              <a:t> with required </a:t>
            </a:r>
            <a:r>
              <a:rPr lang="en-US" b="1">
                <a:solidFill>
                  <a:schemeClr val="accent6"/>
                </a:solidFill>
              </a:rPr>
              <a:t>expertise</a:t>
            </a:r>
            <a:r>
              <a:rPr lang="en-US"/>
              <a:t> are </a:t>
            </a:r>
            <a:r>
              <a:rPr lang="en-US" b="1">
                <a:solidFill>
                  <a:schemeClr val="accent6"/>
                </a:solidFill>
              </a:rPr>
              <a:t>available</a:t>
            </a:r>
            <a:r>
              <a:rPr lang="en-US"/>
              <a:t> freely</a:t>
            </a:r>
          </a:p>
          <a:p>
            <a:r>
              <a:rPr lang="en-US"/>
              <a:t>The </a:t>
            </a:r>
            <a:r>
              <a:rPr lang="en-US" b="1">
                <a:solidFill>
                  <a:schemeClr val="accent6"/>
                </a:solidFill>
              </a:rPr>
              <a:t>project</a:t>
            </a:r>
            <a:r>
              <a:rPr lang="en-US"/>
              <a:t> is </a:t>
            </a:r>
            <a:r>
              <a:rPr lang="en-US" b="1" smtClean="0">
                <a:solidFill>
                  <a:schemeClr val="accent6"/>
                </a:solidFill>
              </a:rPr>
              <a:t>short</a:t>
            </a:r>
            <a:endParaRPr lang="en-US" b="1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3727" y="937568"/>
            <a:ext cx="20097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When to use ?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239101" y="1399233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14327" y="899467"/>
            <a:ext cx="20097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Advantages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309701" y="1361132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214327" y="2138656"/>
            <a:ext cx="20097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Drawbacks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309701" y="2600321"/>
            <a:ext cx="46783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/>
          <p:nvPr/>
        </p:nvSpPr>
        <p:spPr>
          <a:xfrm>
            <a:off x="6214327" y="2710674"/>
            <a:ext cx="5773726" cy="381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accent6"/>
                </a:solidFill>
              </a:rPr>
              <a:t>Unable to accommodate changes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/>
              <a:t>at </a:t>
            </a:r>
            <a:r>
              <a:rPr lang="en-US" b="1"/>
              <a:t>later stages</a:t>
            </a:r>
            <a:r>
              <a:rPr lang="en-US"/>
              <a:t>, that is required in most of the cases.</a:t>
            </a:r>
          </a:p>
          <a:p>
            <a:r>
              <a:rPr lang="en-US" b="1">
                <a:solidFill>
                  <a:schemeClr val="accent6"/>
                </a:solidFill>
              </a:rPr>
              <a:t>Working version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/>
              <a:t>is </a:t>
            </a:r>
            <a:r>
              <a:rPr lang="en-US" b="1">
                <a:solidFill>
                  <a:schemeClr val="accent6"/>
                </a:solidFill>
              </a:rPr>
              <a:t>not available</a:t>
            </a:r>
            <a:r>
              <a:rPr lang="en-US"/>
              <a:t> during development. Which can lead the development with major mistakes.</a:t>
            </a:r>
          </a:p>
          <a:p>
            <a:r>
              <a:rPr lang="en-US" b="1">
                <a:solidFill>
                  <a:schemeClr val="accent6"/>
                </a:solidFill>
              </a:rPr>
              <a:t>Deadlock can occur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/>
              <a:t>due to delay in any step.</a:t>
            </a:r>
          </a:p>
          <a:p>
            <a:r>
              <a:rPr lang="en-US" b="1">
                <a:solidFill>
                  <a:schemeClr val="accent6"/>
                </a:solidFill>
              </a:rPr>
              <a:t>Not suitable</a:t>
            </a:r>
            <a:r>
              <a:rPr lang="en-US"/>
              <a:t> for </a:t>
            </a:r>
            <a:r>
              <a:rPr lang="en-US" b="1">
                <a:solidFill>
                  <a:schemeClr val="accent6"/>
                </a:solidFill>
              </a:rPr>
              <a:t>large projects</a:t>
            </a:r>
            <a:r>
              <a:rPr lang="en-US"/>
              <a:t>.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012089" y="711201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498527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 animBg="1"/>
      <p:bldP spid="14" grpId="0" animBg="1"/>
      <p:bldP spid="17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Incremental Process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many situations in which </a:t>
            </a:r>
            <a:r>
              <a:rPr lang="en-US" b="1">
                <a:solidFill>
                  <a:schemeClr val="accent6"/>
                </a:solidFill>
              </a:rPr>
              <a:t>initial software requirements</a:t>
            </a:r>
            <a:r>
              <a:rPr lang="en-US"/>
              <a:t> are reasonably </a:t>
            </a:r>
            <a:r>
              <a:rPr lang="en-US" b="1">
                <a:solidFill>
                  <a:schemeClr val="accent6"/>
                </a:solidFill>
              </a:rPr>
              <a:t>well defined</a:t>
            </a:r>
            <a:r>
              <a:rPr lang="en-US"/>
              <a:t>, but the </a:t>
            </a:r>
            <a:r>
              <a:rPr lang="en-US" b="1">
                <a:solidFill>
                  <a:schemeClr val="accent6"/>
                </a:solidFill>
              </a:rPr>
              <a:t>overall scope of the development</a:t>
            </a:r>
            <a:r>
              <a:rPr lang="en-US"/>
              <a:t> effort </a:t>
            </a:r>
            <a:r>
              <a:rPr lang="en-US" smtClean="0"/>
              <a:t>prevent </a:t>
            </a:r>
            <a:r>
              <a:rPr lang="en-US"/>
              <a:t>a purely </a:t>
            </a:r>
            <a:r>
              <a:rPr lang="en-US" smtClean="0"/>
              <a:t>linear process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In </a:t>
            </a:r>
            <a:r>
              <a:rPr lang="en-US"/>
              <a:t>addition, there may be a </a:t>
            </a:r>
            <a:r>
              <a:rPr lang="en-US" b="1">
                <a:solidFill>
                  <a:schemeClr val="accent6"/>
                </a:solidFill>
              </a:rPr>
              <a:t>compelling need</a:t>
            </a:r>
            <a:r>
              <a:rPr lang="en-US"/>
              <a:t> to provide a </a:t>
            </a:r>
            <a:r>
              <a:rPr lang="en-US" b="1">
                <a:solidFill>
                  <a:schemeClr val="accent6"/>
                </a:solidFill>
              </a:rPr>
              <a:t>limited set of software functionality</a:t>
            </a:r>
            <a:r>
              <a:rPr lang="en-US"/>
              <a:t> to users </a:t>
            </a:r>
            <a:r>
              <a:rPr lang="en-US" b="1">
                <a:solidFill>
                  <a:schemeClr val="accent6"/>
                </a:solidFill>
              </a:rPr>
              <a:t>quickly</a:t>
            </a:r>
            <a:r>
              <a:rPr lang="en-US"/>
              <a:t> and then</a:t>
            </a:r>
            <a:r>
              <a:rPr lang="en-US" b="1">
                <a:solidFill>
                  <a:schemeClr val="accent6"/>
                </a:solidFill>
              </a:rPr>
              <a:t> refine and expand on that functionality </a:t>
            </a:r>
            <a:r>
              <a:rPr lang="en-US"/>
              <a:t>in later software releases. </a:t>
            </a:r>
            <a:endParaRPr lang="en-US" smtClean="0"/>
          </a:p>
          <a:p>
            <a:r>
              <a:rPr lang="en-US" smtClean="0"/>
              <a:t>In </a:t>
            </a:r>
            <a:r>
              <a:rPr lang="en-US"/>
              <a:t>such cases, </a:t>
            </a:r>
            <a:r>
              <a:rPr lang="en-US" smtClean="0"/>
              <a:t>there is a need of a </a:t>
            </a:r>
            <a:r>
              <a:rPr lang="en-US"/>
              <a:t>process model that is designed to produce the software in increments</a:t>
            </a:r>
            <a:r>
              <a:rPr 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511257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Incremental Process Model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9220200" y="1995765"/>
            <a:ext cx="2667000" cy="1826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685802" y="2755900"/>
            <a:ext cx="4310570" cy="1066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2297905" y="2070101"/>
            <a:ext cx="4402341" cy="10774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4233755" y="757880"/>
            <a:ext cx="4229100" cy="16954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11805" y="3486516"/>
            <a:ext cx="220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Project Calendar Time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1032" y="743860"/>
            <a:ext cx="461665" cy="31604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mtClean="0"/>
              <a:t>Software Functionality &amp; Features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65351" y="846781"/>
            <a:ext cx="0" cy="3026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500" y="3873500"/>
            <a:ext cx="8153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04705" y="4321826"/>
            <a:ext cx="11482495" cy="1979431"/>
          </a:xfrm>
        </p:spPr>
        <p:txBody>
          <a:bodyPr>
            <a:normAutofit/>
          </a:bodyPr>
          <a:lstStyle/>
          <a:p>
            <a:r>
              <a:rPr lang="en-US" smtClean="0"/>
              <a:t>The incremental model </a:t>
            </a:r>
            <a:r>
              <a:rPr lang="en-US" b="1" smtClean="0">
                <a:solidFill>
                  <a:schemeClr val="accent6"/>
                </a:solidFill>
              </a:rPr>
              <a:t>combines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elements of</a:t>
            </a:r>
            <a:r>
              <a:rPr lang="en-US" b="1" smtClean="0">
                <a:solidFill>
                  <a:schemeClr val="accent2"/>
                </a:solidFill>
              </a:rPr>
              <a:t> </a:t>
            </a:r>
            <a:r>
              <a:rPr lang="en-US" b="1" smtClean="0">
                <a:solidFill>
                  <a:schemeClr val="accent6"/>
                </a:solidFill>
              </a:rPr>
              <a:t>linear</a:t>
            </a:r>
            <a:r>
              <a:rPr lang="en-US" smtClean="0"/>
              <a:t> and </a:t>
            </a:r>
            <a:r>
              <a:rPr lang="en-US" b="1" smtClean="0">
                <a:solidFill>
                  <a:schemeClr val="accent6"/>
                </a:solidFill>
              </a:rPr>
              <a:t>parallel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process flows.</a:t>
            </a:r>
          </a:p>
          <a:p>
            <a:r>
              <a:rPr lang="en-US" smtClean="0"/>
              <a:t>This model applies linear sequence in a </a:t>
            </a:r>
            <a:r>
              <a:rPr lang="en-US"/>
              <a:t>iterative manner</a:t>
            </a:r>
            <a:r>
              <a:rPr lang="en-US" smtClean="0"/>
              <a:t>.</a:t>
            </a:r>
          </a:p>
          <a:p>
            <a:r>
              <a:rPr lang="en-US"/>
              <a:t>Initially </a:t>
            </a:r>
            <a:r>
              <a:rPr lang="en-US" b="1">
                <a:solidFill>
                  <a:schemeClr val="accent6"/>
                </a:solidFill>
              </a:rPr>
              <a:t>core working product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/>
              <a:t>is </a:t>
            </a:r>
            <a:r>
              <a:rPr lang="en-US" b="1">
                <a:solidFill>
                  <a:schemeClr val="accent6"/>
                </a:solidFill>
              </a:rPr>
              <a:t>delivered</a:t>
            </a:r>
            <a:r>
              <a:rPr lang="en-US"/>
              <a:t>.</a:t>
            </a:r>
          </a:p>
          <a:p>
            <a:r>
              <a:rPr lang="en-US" b="1" smtClean="0">
                <a:solidFill>
                  <a:schemeClr val="accent6"/>
                </a:solidFill>
              </a:rPr>
              <a:t>Each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linear </a:t>
            </a:r>
            <a:r>
              <a:rPr lang="en-US" b="1" smtClean="0">
                <a:solidFill>
                  <a:schemeClr val="accent6"/>
                </a:solidFill>
              </a:rPr>
              <a:t>sequence</a:t>
            </a:r>
            <a:r>
              <a:rPr lang="en-US" smtClean="0">
                <a:solidFill>
                  <a:schemeClr val="accent2"/>
                </a:solidFill>
              </a:rPr>
              <a:t> </a:t>
            </a:r>
            <a:r>
              <a:rPr lang="en-US" smtClean="0"/>
              <a:t>produces deliverable </a:t>
            </a:r>
            <a:r>
              <a:rPr lang="en-US" b="1" smtClean="0">
                <a:solidFill>
                  <a:schemeClr val="accent6"/>
                </a:solidFill>
              </a:rPr>
              <a:t>“increments”</a:t>
            </a:r>
            <a:r>
              <a:rPr lang="en-US" b="1" smtClean="0">
                <a:solidFill>
                  <a:schemeClr val="accent2"/>
                </a:solidFill>
              </a:rPr>
              <a:t> </a:t>
            </a:r>
            <a:r>
              <a:rPr lang="en-US" smtClean="0"/>
              <a:t>of the software.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826750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Incremental Process Model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" y="4137968"/>
            <a:ext cx="20097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When to use ?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285874" y="4599633"/>
            <a:ext cx="533082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Content Placeholder 2"/>
          <p:cNvSpPr txBox="1"/>
          <p:nvPr/>
        </p:nvSpPr>
        <p:spPr>
          <a:xfrm>
            <a:off x="190500" y="4832052"/>
            <a:ext cx="6426200" cy="1517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When the </a:t>
            </a:r>
            <a:r>
              <a:rPr lang="en-US" b="1">
                <a:solidFill>
                  <a:schemeClr val="accent6"/>
                </a:solidFill>
              </a:rPr>
              <a:t>requirements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of the </a:t>
            </a:r>
            <a:r>
              <a:rPr lang="en-US" b="1">
                <a:solidFill>
                  <a:schemeClr val="accent6"/>
                </a:solidFill>
              </a:rPr>
              <a:t>complete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system are clearly </a:t>
            </a:r>
            <a:r>
              <a:rPr lang="en-US" b="1">
                <a:solidFill>
                  <a:schemeClr val="accent6"/>
                </a:solidFill>
              </a:rPr>
              <a:t>defined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and understood but </a:t>
            </a:r>
            <a:r>
              <a:rPr lang="en-US" b="1">
                <a:solidFill>
                  <a:schemeClr val="accent6"/>
                </a:solidFill>
              </a:rPr>
              <a:t>staffing is unavailable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/>
              <a:t>for a </a:t>
            </a:r>
            <a:r>
              <a:rPr lang="en-US" b="1">
                <a:solidFill>
                  <a:schemeClr val="accent6"/>
                </a:solidFill>
              </a:rPr>
              <a:t>complete implementation</a:t>
            </a:r>
            <a:r>
              <a:rPr lang="en-US"/>
              <a:t> by the business deadline.</a:t>
            </a:r>
          </a:p>
        </p:txBody>
      </p:sp>
      <p:sp>
        <p:nvSpPr>
          <p:cNvPr id="8" name="Rectangle 7"/>
          <p:cNvSpPr/>
          <p:nvPr/>
        </p:nvSpPr>
        <p:spPr>
          <a:xfrm>
            <a:off x="9956800" y="1953969"/>
            <a:ext cx="20097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Advantages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200900" y="2415634"/>
            <a:ext cx="477042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Content Placeholder 2"/>
          <p:cNvSpPr txBox="1"/>
          <p:nvPr/>
        </p:nvSpPr>
        <p:spPr>
          <a:xfrm>
            <a:off x="7086600" y="2482998"/>
            <a:ext cx="4978400" cy="39940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Generates </a:t>
            </a:r>
            <a:r>
              <a:rPr lang="en-US" b="1">
                <a:solidFill>
                  <a:schemeClr val="accent6"/>
                </a:solidFill>
              </a:rPr>
              <a:t>working software quickly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/>
              <a:t>and early during the software life cycle.</a:t>
            </a:r>
          </a:p>
          <a:p>
            <a:r>
              <a:rPr lang="en-US"/>
              <a:t>It is </a:t>
            </a:r>
            <a:r>
              <a:rPr lang="en-US" b="1">
                <a:solidFill>
                  <a:schemeClr val="accent6"/>
                </a:solidFill>
              </a:rPr>
              <a:t>easier to test </a:t>
            </a:r>
            <a:r>
              <a:rPr lang="en-US"/>
              <a:t>and debug during a smaller iteration.</a:t>
            </a:r>
          </a:p>
          <a:p>
            <a:r>
              <a:rPr lang="en-US" b="1">
                <a:solidFill>
                  <a:schemeClr val="accent6"/>
                </a:solidFill>
              </a:rPr>
              <a:t>Customer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can </a:t>
            </a:r>
            <a:r>
              <a:rPr lang="en-US" b="1">
                <a:solidFill>
                  <a:schemeClr val="accent6"/>
                </a:solidFill>
              </a:rPr>
              <a:t>respond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to each built.</a:t>
            </a:r>
          </a:p>
          <a:p>
            <a:r>
              <a:rPr lang="en-US" b="1">
                <a:solidFill>
                  <a:schemeClr val="accent6"/>
                </a:solidFill>
              </a:rPr>
              <a:t>Lowers</a:t>
            </a:r>
            <a:r>
              <a:rPr lang="en-US">
                <a:solidFill>
                  <a:schemeClr val="accent6"/>
                </a:solidFill>
              </a:rPr>
              <a:t> </a:t>
            </a:r>
            <a:r>
              <a:rPr lang="en-US" b="1">
                <a:solidFill>
                  <a:schemeClr val="accent6"/>
                </a:solidFill>
              </a:rPr>
              <a:t>initial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delivery </a:t>
            </a:r>
            <a:r>
              <a:rPr lang="en-US" b="1">
                <a:solidFill>
                  <a:schemeClr val="accent6"/>
                </a:solidFill>
              </a:rPr>
              <a:t>cost</a:t>
            </a:r>
            <a:r>
              <a:rPr lang="en-US"/>
              <a:t>.</a:t>
            </a:r>
          </a:p>
          <a:p>
            <a:r>
              <a:rPr lang="en-US" b="1">
                <a:solidFill>
                  <a:schemeClr val="accent6"/>
                </a:solidFill>
              </a:rPr>
              <a:t>Easier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to </a:t>
            </a:r>
            <a:r>
              <a:rPr lang="en-US" b="1">
                <a:solidFill>
                  <a:schemeClr val="accent6"/>
                </a:solidFill>
              </a:rPr>
              <a:t>manage</a:t>
            </a:r>
            <a:r>
              <a:rPr lang="en-US">
                <a:solidFill>
                  <a:schemeClr val="accent6"/>
                </a:solidFill>
              </a:rPr>
              <a:t> </a:t>
            </a:r>
            <a:r>
              <a:rPr lang="en-US" b="1">
                <a:solidFill>
                  <a:schemeClr val="accent6"/>
                </a:solidFill>
              </a:rPr>
              <a:t>risk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because risky pieces are identified and handled during iteration.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500" y="819204"/>
            <a:ext cx="9309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/>
              <a:t>e.g. </a:t>
            </a:r>
            <a:r>
              <a:rPr lang="en-US" sz="2400" b="1"/>
              <a:t>word-processing software</a:t>
            </a:r>
            <a:r>
              <a:rPr lang="en-US" sz="2400"/>
              <a:t> developed </a:t>
            </a:r>
            <a:r>
              <a:rPr lang="en-US" sz="2400" b="1"/>
              <a:t>using</a:t>
            </a:r>
            <a:r>
              <a:rPr lang="en-US" sz="2400"/>
              <a:t> the </a:t>
            </a:r>
            <a:r>
              <a:rPr lang="en-US" sz="2400" b="1"/>
              <a:t>incremental model</a:t>
            </a:r>
          </a:p>
        </p:txBody>
      </p:sp>
      <p:sp>
        <p:nvSpPr>
          <p:cNvPr id="12" name="Content Placeholder 2"/>
          <p:cNvSpPr txBox="1"/>
          <p:nvPr/>
        </p:nvSpPr>
        <p:spPr>
          <a:xfrm>
            <a:off x="190500" y="1355375"/>
            <a:ext cx="6718300" cy="26237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/>
              <a:t>It might deliver basic file management, editing and document production functions in the first increment</a:t>
            </a:r>
          </a:p>
          <a:p>
            <a:r>
              <a:rPr lang="en-US" sz="2300"/>
              <a:t>more sophisticated editing in the second increment; </a:t>
            </a:r>
          </a:p>
          <a:p>
            <a:r>
              <a:rPr lang="en-US" sz="2300"/>
              <a:t>spelling and grammar checking in the third increment; and </a:t>
            </a:r>
          </a:p>
          <a:p>
            <a:r>
              <a:rPr lang="en-US" sz="2300"/>
              <a:t>advanced page layout capability in the fourth increment</a:t>
            </a:r>
            <a:r>
              <a:rPr lang="en-US" sz="2300" smtClean="0"/>
              <a:t>.</a:t>
            </a:r>
            <a:endParaRPr lang="en-US" sz="23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59407" y="1355375"/>
            <a:ext cx="61253" cy="52486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514977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0" grpId="0"/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Evolutionary Process Models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a set of </a:t>
            </a:r>
            <a:r>
              <a:rPr lang="en-US" b="1" smtClean="0">
                <a:solidFill>
                  <a:srgbClr val="C00000"/>
                </a:solidFill>
              </a:rPr>
              <a:t>core product </a:t>
            </a:r>
            <a:r>
              <a:rPr lang="en-US" smtClean="0"/>
              <a:t>or system requirements is </a:t>
            </a:r>
            <a:r>
              <a:rPr lang="en-US" b="1" smtClean="0">
                <a:solidFill>
                  <a:srgbClr val="C00000"/>
                </a:solidFill>
              </a:rPr>
              <a:t>well understood</a:t>
            </a:r>
            <a:r>
              <a:rPr lang="en-US" smtClean="0"/>
              <a:t> but the </a:t>
            </a:r>
            <a:r>
              <a:rPr lang="en-US" b="1" smtClean="0">
                <a:solidFill>
                  <a:srgbClr val="C00000"/>
                </a:solidFill>
              </a:rPr>
              <a:t>details of product </a:t>
            </a:r>
            <a:r>
              <a:rPr lang="en-US" smtClean="0"/>
              <a:t>or system extensions have </a:t>
            </a:r>
            <a:r>
              <a:rPr lang="en-US" b="1" smtClean="0">
                <a:solidFill>
                  <a:srgbClr val="C00000"/>
                </a:solidFill>
              </a:rPr>
              <a:t>yet to be defined</a:t>
            </a:r>
            <a:r>
              <a:rPr lang="en-US" smtClean="0"/>
              <a:t>.</a:t>
            </a:r>
          </a:p>
          <a:p>
            <a:r>
              <a:rPr lang="en-US" smtClean="0"/>
              <a:t>In this situation there is </a:t>
            </a:r>
            <a:r>
              <a:rPr lang="en-US" b="1" smtClean="0"/>
              <a:t>a need of process model </a:t>
            </a:r>
            <a:r>
              <a:rPr lang="en-US" smtClean="0"/>
              <a:t>which specially designed to accommodate </a:t>
            </a:r>
            <a:r>
              <a:rPr lang="en-US" b="1" smtClean="0">
                <a:solidFill>
                  <a:srgbClr val="C00000"/>
                </a:solidFill>
              </a:rPr>
              <a:t>product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that </a:t>
            </a:r>
            <a:r>
              <a:rPr lang="en-US" b="1" smtClean="0">
                <a:solidFill>
                  <a:srgbClr val="C00000"/>
                </a:solidFill>
              </a:rPr>
              <a:t>evolve with time</a:t>
            </a:r>
            <a:r>
              <a:rPr lang="en-US" smtClean="0"/>
              <a:t>.</a:t>
            </a:r>
          </a:p>
          <a:p>
            <a:r>
              <a:rPr lang="en-US" b="1" smtClean="0">
                <a:solidFill>
                  <a:srgbClr val="C00000"/>
                </a:solidFill>
              </a:rPr>
              <a:t>Evolutionary Process Models </a:t>
            </a:r>
            <a:r>
              <a:rPr lang="en-US" smtClean="0"/>
              <a:t>are specially meant for that which produce </a:t>
            </a:r>
            <a:r>
              <a:rPr lang="en-US"/>
              <a:t>an increasingly more complete version of the software with each iteration.</a:t>
            </a:r>
          </a:p>
          <a:p>
            <a:r>
              <a:rPr lang="en-US"/>
              <a:t>Evolutionary Models are </a:t>
            </a:r>
            <a:r>
              <a:rPr lang="en-US" b="1">
                <a:solidFill>
                  <a:srgbClr val="C00000"/>
                </a:solidFill>
              </a:rPr>
              <a:t>iterative</a:t>
            </a:r>
            <a:r>
              <a:rPr lang="en-US"/>
              <a:t>. </a:t>
            </a:r>
            <a:endParaRPr lang="en-US" smtClean="0"/>
          </a:p>
          <a:p>
            <a:r>
              <a:rPr lang="en-US"/>
              <a:t>They are characterized in a manner that enables you to develop </a:t>
            </a:r>
            <a:r>
              <a:rPr lang="en-US" b="1"/>
              <a:t>increasingly more complete versions of the software</a:t>
            </a:r>
            <a:r>
              <a:rPr lang="en-US"/>
              <a:t>.</a:t>
            </a:r>
          </a:p>
          <a:p>
            <a:r>
              <a:rPr lang="en-US"/>
              <a:t>Evolutionary </a:t>
            </a:r>
            <a:r>
              <a:rPr lang="en-US" smtClean="0"/>
              <a:t>models are</a:t>
            </a:r>
            <a:endParaRPr lang="en-US"/>
          </a:p>
          <a:p>
            <a:pPr lvl="1"/>
            <a:r>
              <a:rPr lang="en-US" b="1"/>
              <a:t>Prototyping Model</a:t>
            </a:r>
          </a:p>
          <a:p>
            <a:pPr lvl="1"/>
            <a:r>
              <a:rPr lang="en-US" b="1"/>
              <a:t>Spiral </a:t>
            </a:r>
            <a:r>
              <a:rPr lang="en-US" b="1" smtClean="0"/>
              <a:t>Model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339421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Prototyping model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0934" y="1465308"/>
            <a:ext cx="11535925" cy="1398916"/>
          </a:xfrm>
        </p:spPr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Customers have </a:t>
            </a:r>
            <a:r>
              <a:rPr lang="en-US" smtClean="0"/>
              <a:t>general </a:t>
            </a:r>
            <a:r>
              <a:rPr lang="en-US" b="1" smtClean="0">
                <a:solidFill>
                  <a:srgbClr val="C00000"/>
                </a:solidFill>
              </a:rPr>
              <a:t>objectives of software</a:t>
            </a:r>
            <a:r>
              <a:rPr lang="en-US" smtClean="0"/>
              <a:t> but </a:t>
            </a:r>
            <a:r>
              <a:rPr lang="en-US" b="1" smtClean="0">
                <a:solidFill>
                  <a:srgbClr val="C00000"/>
                </a:solidFill>
              </a:rPr>
              <a:t>do not have detailed requirements</a:t>
            </a:r>
            <a:r>
              <a:rPr lang="en-US" smtClean="0"/>
              <a:t> for functions &amp; features.</a:t>
            </a:r>
          </a:p>
          <a:p>
            <a:r>
              <a:rPr lang="en-US" b="1" smtClean="0">
                <a:solidFill>
                  <a:srgbClr val="C00000"/>
                </a:solidFill>
              </a:rPr>
              <a:t>Developers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are </a:t>
            </a:r>
            <a:r>
              <a:rPr lang="en-US" b="1" smtClean="0">
                <a:solidFill>
                  <a:srgbClr val="C00000"/>
                </a:solidFill>
              </a:rPr>
              <a:t>not sure </a:t>
            </a:r>
            <a:r>
              <a:rPr lang="en-US" smtClean="0"/>
              <a:t>about </a:t>
            </a:r>
            <a:r>
              <a:rPr lang="en-US" b="1" smtClean="0"/>
              <a:t>efficiency of </a:t>
            </a:r>
            <a:r>
              <a:rPr lang="en-US" b="1"/>
              <a:t>an algorithm </a:t>
            </a:r>
            <a:r>
              <a:rPr lang="en-US"/>
              <a:t>&amp; </a:t>
            </a:r>
            <a:r>
              <a:rPr lang="en-US" b="1"/>
              <a:t>technical feasibilities</a:t>
            </a:r>
            <a:r>
              <a:rPr lang="en-US"/>
              <a:t>.</a:t>
            </a:r>
            <a:endParaRPr lang="en-US" smtClean="0"/>
          </a:p>
          <a:p>
            <a:endParaRPr lang="en-US"/>
          </a:p>
        </p:txBody>
      </p:sp>
      <p:sp>
        <p:nvSpPr>
          <p:cNvPr id="15" name="Content Placeholder 2"/>
          <p:cNvSpPr txBox="1"/>
          <p:nvPr/>
        </p:nvSpPr>
        <p:spPr>
          <a:xfrm>
            <a:off x="292733" y="3221121"/>
            <a:ext cx="11554126" cy="2251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It serves as a </a:t>
            </a:r>
            <a:r>
              <a:rPr lang="en-US" b="1" smtClean="0"/>
              <a:t>mechanism</a:t>
            </a:r>
            <a:r>
              <a:rPr lang="en-US" smtClean="0"/>
              <a:t> for </a:t>
            </a:r>
            <a:r>
              <a:rPr lang="en-US" b="1" smtClean="0">
                <a:solidFill>
                  <a:srgbClr val="C00000"/>
                </a:solidFill>
              </a:rPr>
              <a:t>identifying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b="1" smtClean="0">
                <a:solidFill>
                  <a:srgbClr val="C00000"/>
                </a:solidFill>
              </a:rPr>
              <a:t>software requirements</a:t>
            </a:r>
            <a:r>
              <a:rPr lang="en-US" smtClean="0"/>
              <a:t>.</a:t>
            </a:r>
          </a:p>
          <a:p>
            <a:r>
              <a:rPr lang="en-US" smtClean="0"/>
              <a:t>Prototype can be serve as “</a:t>
            </a:r>
            <a:r>
              <a:rPr lang="en-US" b="1" smtClean="0">
                <a:solidFill>
                  <a:srgbClr val="C00000"/>
                </a:solidFill>
              </a:rPr>
              <a:t>the first system</a:t>
            </a:r>
            <a:r>
              <a:rPr lang="en-US" smtClean="0"/>
              <a:t>”.</a:t>
            </a:r>
          </a:p>
          <a:p>
            <a:r>
              <a:rPr lang="en-US"/>
              <a:t>Both stakeholders and software engineers like prototyping model</a:t>
            </a:r>
          </a:p>
          <a:p>
            <a:pPr lvl="1"/>
            <a:r>
              <a:rPr lang="en-US"/>
              <a:t>Users get feel for the actual system</a:t>
            </a:r>
          </a:p>
          <a:p>
            <a:pPr lvl="1"/>
            <a:r>
              <a:rPr lang="en-US"/>
              <a:t>Developers get to build something immediately</a:t>
            </a:r>
          </a:p>
          <a:p>
            <a:pPr marL="0" indent="0">
              <a:buNone/>
            </a:pPr>
            <a:endParaRPr lang="en-US"/>
          </a:p>
          <a:p>
            <a:endParaRPr lang="en-US" smtClean="0"/>
          </a:p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733" y="849558"/>
            <a:ext cx="2009774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When to use ?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1388107" y="1311223"/>
            <a:ext cx="10458752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00" y="2920939"/>
            <a:ext cx="114831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145927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Prototyping </a:t>
            </a:r>
            <a:r>
              <a:rPr lang="en-US" smtClean="0"/>
              <a:t>model cont.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733" y="849558"/>
            <a:ext cx="24101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It works as follow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88107" y="1311223"/>
            <a:ext cx="104453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3693066" y="2158357"/>
            <a:ext cx="2308946" cy="511097"/>
          </a:xfrm>
          <a:custGeom>
            <a:avLst/>
            <a:gdLst>
              <a:gd name="connsiteX0" fmla="*/ 0 w 2308946"/>
              <a:gd name="connsiteY0" fmla="*/ 0 h 511097"/>
              <a:gd name="connsiteX1" fmla="*/ 2308946 w 2308946"/>
              <a:gd name="connsiteY1" fmla="*/ 0 h 511097"/>
              <a:gd name="connsiteX2" fmla="*/ 2308946 w 2308946"/>
              <a:gd name="connsiteY2" fmla="*/ 511097 h 511097"/>
              <a:gd name="connsiteX3" fmla="*/ 0 w 2308946"/>
              <a:gd name="connsiteY3" fmla="*/ 511097 h 511097"/>
              <a:gd name="connsiteX4" fmla="*/ 0 w 2308946"/>
              <a:gd name="connsiteY4" fmla="*/ 0 h 51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946" h="511096">
                <a:moveTo>
                  <a:pt x="0" y="0"/>
                </a:moveTo>
                <a:lnTo>
                  <a:pt x="2308946" y="0"/>
                </a:lnTo>
                <a:lnTo>
                  <a:pt x="2308946" y="511097"/>
                </a:lnTo>
                <a:lnTo>
                  <a:pt x="0" y="51109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smtClean="0"/>
              <a:t>Communication</a:t>
            </a:r>
            <a:endParaRPr lang="en-US" sz="2400" b="1" kern="1200"/>
          </a:p>
        </p:txBody>
      </p:sp>
      <p:sp>
        <p:nvSpPr>
          <p:cNvPr id="7" name="Circular Arrow 6"/>
          <p:cNvSpPr/>
          <p:nvPr/>
        </p:nvSpPr>
        <p:spPr>
          <a:xfrm>
            <a:off x="840264" y="1386150"/>
            <a:ext cx="4787267" cy="4787267"/>
          </a:xfrm>
          <a:prstGeom prst="circularArrow">
            <a:avLst>
              <a:gd name="adj1" fmla="val 5201"/>
              <a:gd name="adj2" fmla="val 336003"/>
              <a:gd name="adj3" fmla="val 664695"/>
              <a:gd name="adj4" fmla="val 19708849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8" name="Freeform 7"/>
          <p:cNvSpPr/>
          <p:nvPr/>
        </p:nvSpPr>
        <p:spPr>
          <a:xfrm>
            <a:off x="4350041" y="4389332"/>
            <a:ext cx="1692003" cy="490627"/>
          </a:xfrm>
          <a:custGeom>
            <a:avLst/>
            <a:gdLst>
              <a:gd name="connsiteX0" fmla="*/ 0 w 1692003"/>
              <a:gd name="connsiteY0" fmla="*/ 0 h 490627"/>
              <a:gd name="connsiteX1" fmla="*/ 1692003 w 1692003"/>
              <a:gd name="connsiteY1" fmla="*/ 0 h 490627"/>
              <a:gd name="connsiteX2" fmla="*/ 1692003 w 1692003"/>
              <a:gd name="connsiteY2" fmla="*/ 490627 h 490627"/>
              <a:gd name="connsiteX3" fmla="*/ 0 w 1692003"/>
              <a:gd name="connsiteY3" fmla="*/ 490627 h 490627"/>
              <a:gd name="connsiteX4" fmla="*/ 0 w 1692003"/>
              <a:gd name="connsiteY4" fmla="*/ 0 h 49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2003" h="490627">
                <a:moveTo>
                  <a:pt x="0" y="0"/>
                </a:moveTo>
                <a:lnTo>
                  <a:pt x="1692003" y="0"/>
                </a:lnTo>
                <a:lnTo>
                  <a:pt x="1692003" y="490627"/>
                </a:lnTo>
                <a:lnTo>
                  <a:pt x="0" y="49062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>
                <a:solidFill>
                  <a:schemeClr val="dk1"/>
                </a:solidFill>
              </a:rPr>
              <a:t>Quick Plan</a:t>
            </a:r>
          </a:p>
        </p:txBody>
      </p:sp>
      <p:sp>
        <p:nvSpPr>
          <p:cNvPr id="9" name="Circular Arrow 8"/>
          <p:cNvSpPr/>
          <p:nvPr/>
        </p:nvSpPr>
        <p:spPr>
          <a:xfrm>
            <a:off x="843845" y="1447158"/>
            <a:ext cx="4787267" cy="4787267"/>
          </a:xfrm>
          <a:prstGeom prst="circularArrow">
            <a:avLst>
              <a:gd name="adj1" fmla="val 5201"/>
              <a:gd name="adj2" fmla="val 336003"/>
              <a:gd name="adj3" fmla="val 3294539"/>
              <a:gd name="adj4" fmla="val 1757590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0" name="Freeform 9"/>
          <p:cNvSpPr/>
          <p:nvPr/>
        </p:nvSpPr>
        <p:spPr>
          <a:xfrm>
            <a:off x="2069221" y="5642407"/>
            <a:ext cx="2213814" cy="725100"/>
          </a:xfrm>
          <a:custGeom>
            <a:avLst/>
            <a:gdLst>
              <a:gd name="connsiteX0" fmla="*/ 0 w 2213814"/>
              <a:gd name="connsiteY0" fmla="*/ 0 h 725100"/>
              <a:gd name="connsiteX1" fmla="*/ 2213814 w 2213814"/>
              <a:gd name="connsiteY1" fmla="*/ 0 h 725100"/>
              <a:gd name="connsiteX2" fmla="*/ 2213814 w 2213814"/>
              <a:gd name="connsiteY2" fmla="*/ 725100 h 725100"/>
              <a:gd name="connsiteX3" fmla="*/ 0 w 2213814"/>
              <a:gd name="connsiteY3" fmla="*/ 725100 h 725100"/>
              <a:gd name="connsiteX4" fmla="*/ 0 w 2213814"/>
              <a:gd name="connsiteY4" fmla="*/ 0 h 72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3814" h="725100">
                <a:moveTo>
                  <a:pt x="0" y="0"/>
                </a:moveTo>
                <a:lnTo>
                  <a:pt x="2213814" y="0"/>
                </a:lnTo>
                <a:lnTo>
                  <a:pt x="2213814" y="725100"/>
                </a:lnTo>
                <a:lnTo>
                  <a:pt x="0" y="7251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>
                <a:solidFill>
                  <a:schemeClr val="dk1"/>
                </a:solidFill>
              </a:rPr>
              <a:t>Modeling Quick Design</a:t>
            </a:r>
          </a:p>
        </p:txBody>
      </p:sp>
      <p:sp>
        <p:nvSpPr>
          <p:cNvPr id="11" name="Circular Arrow 10"/>
          <p:cNvSpPr/>
          <p:nvPr/>
        </p:nvSpPr>
        <p:spPr>
          <a:xfrm>
            <a:off x="725414" y="1449580"/>
            <a:ext cx="4787267" cy="4787267"/>
          </a:xfrm>
          <a:prstGeom prst="circularArrow">
            <a:avLst>
              <a:gd name="adj1" fmla="val 5201"/>
              <a:gd name="adj2" fmla="val 336003"/>
              <a:gd name="adj3" fmla="val 8662662"/>
              <a:gd name="adj4" fmla="val 7177404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2" name="Freeform 11"/>
          <p:cNvSpPr/>
          <p:nvPr/>
        </p:nvSpPr>
        <p:spPr>
          <a:xfrm>
            <a:off x="125237" y="4117941"/>
            <a:ext cx="1989365" cy="787926"/>
          </a:xfrm>
          <a:custGeom>
            <a:avLst/>
            <a:gdLst>
              <a:gd name="connsiteX0" fmla="*/ 0 w 1989365"/>
              <a:gd name="connsiteY0" fmla="*/ 0 h 787926"/>
              <a:gd name="connsiteX1" fmla="*/ 1989365 w 1989365"/>
              <a:gd name="connsiteY1" fmla="*/ 0 h 787926"/>
              <a:gd name="connsiteX2" fmla="*/ 1989365 w 1989365"/>
              <a:gd name="connsiteY2" fmla="*/ 787926 h 787926"/>
              <a:gd name="connsiteX3" fmla="*/ 0 w 1989365"/>
              <a:gd name="connsiteY3" fmla="*/ 787926 h 787926"/>
              <a:gd name="connsiteX4" fmla="*/ 0 w 1989365"/>
              <a:gd name="connsiteY4" fmla="*/ 0 h 787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9365" h="787926">
                <a:moveTo>
                  <a:pt x="0" y="0"/>
                </a:moveTo>
                <a:lnTo>
                  <a:pt x="1989365" y="0"/>
                </a:lnTo>
                <a:lnTo>
                  <a:pt x="1989365" y="787926"/>
                </a:lnTo>
                <a:lnTo>
                  <a:pt x="0" y="78792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smtClean="0"/>
              <a:t>Construction of Prototype</a:t>
            </a:r>
            <a:endParaRPr lang="en-US" sz="2400" b="1" kern="1200"/>
          </a:p>
        </p:txBody>
      </p:sp>
      <p:sp>
        <p:nvSpPr>
          <p:cNvPr id="13" name="Circular Arrow 12"/>
          <p:cNvSpPr/>
          <p:nvPr/>
        </p:nvSpPr>
        <p:spPr>
          <a:xfrm>
            <a:off x="750236" y="1413346"/>
            <a:ext cx="4787267" cy="4787267"/>
          </a:xfrm>
          <a:prstGeom prst="circularArrow">
            <a:avLst>
              <a:gd name="adj1" fmla="val 5201"/>
              <a:gd name="adj2" fmla="val 336003"/>
              <a:gd name="adj3" fmla="val 12036943"/>
              <a:gd name="adj4" fmla="val 10294857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4" name="Freeform 13"/>
          <p:cNvSpPr/>
          <p:nvPr/>
        </p:nvSpPr>
        <p:spPr>
          <a:xfrm>
            <a:off x="358046" y="2060342"/>
            <a:ext cx="2317591" cy="808408"/>
          </a:xfrm>
          <a:custGeom>
            <a:avLst/>
            <a:gdLst>
              <a:gd name="connsiteX0" fmla="*/ 0 w 2317591"/>
              <a:gd name="connsiteY0" fmla="*/ 0 h 808408"/>
              <a:gd name="connsiteX1" fmla="*/ 2317591 w 2317591"/>
              <a:gd name="connsiteY1" fmla="*/ 0 h 808408"/>
              <a:gd name="connsiteX2" fmla="*/ 2317591 w 2317591"/>
              <a:gd name="connsiteY2" fmla="*/ 808408 h 808408"/>
              <a:gd name="connsiteX3" fmla="*/ 0 w 2317591"/>
              <a:gd name="connsiteY3" fmla="*/ 808408 h 808408"/>
              <a:gd name="connsiteX4" fmla="*/ 0 w 2317591"/>
              <a:gd name="connsiteY4" fmla="*/ 0 h 80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7591" h="808408">
                <a:moveTo>
                  <a:pt x="0" y="0"/>
                </a:moveTo>
                <a:lnTo>
                  <a:pt x="2317591" y="0"/>
                </a:lnTo>
                <a:lnTo>
                  <a:pt x="2317591" y="808408"/>
                </a:lnTo>
                <a:lnTo>
                  <a:pt x="0" y="8084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30480" tIns="30480" rIns="30480" bIns="3048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kern="1200" smtClean="0"/>
              <a:t>Deployment &amp; Feedback</a:t>
            </a:r>
            <a:endParaRPr lang="en-US" sz="2400" b="1" kern="1200"/>
          </a:p>
        </p:txBody>
      </p:sp>
      <p:sp>
        <p:nvSpPr>
          <p:cNvPr id="15" name="Circular Arrow 14"/>
          <p:cNvSpPr/>
          <p:nvPr/>
        </p:nvSpPr>
        <p:spPr>
          <a:xfrm>
            <a:off x="823281" y="1394909"/>
            <a:ext cx="4787267" cy="4787267"/>
          </a:xfrm>
          <a:prstGeom prst="circularArrow">
            <a:avLst>
              <a:gd name="adj1" fmla="val 5201"/>
              <a:gd name="adj2" fmla="val 336003"/>
              <a:gd name="adj3" fmla="val 18255926"/>
              <a:gd name="adj4" fmla="val 14067544"/>
              <a:gd name="adj5" fmla="val 6068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6360457" y="1394030"/>
            <a:ext cx="5486400" cy="814313"/>
          </a:xfrm>
        </p:spPr>
        <p:txBody>
          <a:bodyPr>
            <a:norm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Communicate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/>
              <a:t>with stockholders &amp; </a:t>
            </a:r>
            <a:r>
              <a:rPr lang="en-US" b="1">
                <a:solidFill>
                  <a:srgbClr val="C00000"/>
                </a:solidFill>
              </a:rPr>
              <a:t>define objective </a:t>
            </a:r>
            <a:r>
              <a:rPr lang="en-US"/>
              <a:t>of </a:t>
            </a:r>
            <a:r>
              <a:rPr lang="en-US" smtClean="0"/>
              <a:t>Software</a:t>
            </a:r>
            <a:endParaRPr lang="en-US"/>
          </a:p>
        </p:txBody>
      </p:sp>
      <p:sp>
        <p:nvSpPr>
          <p:cNvPr id="18" name="Content Placeholder 2"/>
          <p:cNvSpPr txBox="1"/>
          <p:nvPr/>
        </p:nvSpPr>
        <p:spPr>
          <a:xfrm>
            <a:off x="6360457" y="5353113"/>
            <a:ext cx="5647767" cy="82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Iteration occurs and </a:t>
            </a:r>
            <a:r>
              <a:rPr lang="en-US" b="1" smtClean="0">
                <a:solidFill>
                  <a:srgbClr val="C00000"/>
                </a:solidFill>
              </a:rPr>
              <a:t>prototype</a:t>
            </a:r>
            <a:r>
              <a:rPr lang="en-US" smtClean="0"/>
              <a:t> is </a:t>
            </a:r>
            <a:r>
              <a:rPr lang="en-US" b="1" smtClean="0">
                <a:solidFill>
                  <a:srgbClr val="C00000"/>
                </a:solidFill>
              </a:rPr>
              <a:t>tuned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based on </a:t>
            </a:r>
            <a:r>
              <a:rPr lang="en-US" b="1" smtClean="0">
                <a:solidFill>
                  <a:srgbClr val="C00000"/>
                </a:solidFill>
              </a:rPr>
              <a:t>feedback</a:t>
            </a:r>
            <a:endParaRPr lang="en-US" smtClean="0"/>
          </a:p>
          <a:p>
            <a:endParaRPr lang="en-US"/>
          </a:p>
        </p:txBody>
      </p:sp>
      <p:sp>
        <p:nvSpPr>
          <p:cNvPr id="19" name="Content Placeholder 2"/>
          <p:cNvSpPr txBox="1"/>
          <p:nvPr/>
        </p:nvSpPr>
        <p:spPr>
          <a:xfrm>
            <a:off x="6360457" y="2329127"/>
            <a:ext cx="5647767" cy="46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rgbClr val="C00000"/>
                </a:solidFill>
              </a:rPr>
              <a:t>Identify requirements </a:t>
            </a:r>
            <a:r>
              <a:rPr lang="en-US" smtClean="0"/>
              <a:t>&amp; design </a:t>
            </a:r>
            <a:r>
              <a:rPr lang="en-US" b="1" smtClean="0">
                <a:solidFill>
                  <a:srgbClr val="C00000"/>
                </a:solidFill>
              </a:rPr>
              <a:t>quick plan</a:t>
            </a:r>
          </a:p>
        </p:txBody>
      </p:sp>
      <p:sp>
        <p:nvSpPr>
          <p:cNvPr id="20" name="Content Placeholder 2"/>
          <p:cNvSpPr txBox="1"/>
          <p:nvPr/>
        </p:nvSpPr>
        <p:spPr>
          <a:xfrm>
            <a:off x="6360457" y="2913124"/>
            <a:ext cx="5647767" cy="83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rgbClr val="C00000"/>
                </a:solidFill>
              </a:rPr>
              <a:t>Model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a quick </a:t>
            </a:r>
            <a:r>
              <a:rPr lang="en-US" b="1" smtClean="0">
                <a:solidFill>
                  <a:srgbClr val="C00000"/>
                </a:solidFill>
              </a:rPr>
              <a:t>design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(focuses on visible part of software)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2" name="Content Placeholder 2"/>
          <p:cNvSpPr txBox="1"/>
          <p:nvPr/>
        </p:nvSpPr>
        <p:spPr>
          <a:xfrm>
            <a:off x="6360457" y="3869670"/>
            <a:ext cx="5647767" cy="47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>
                <a:solidFill>
                  <a:srgbClr val="C00000"/>
                </a:solidFill>
              </a:rPr>
              <a:t>Construct Prototype</a:t>
            </a:r>
            <a:r>
              <a:rPr lang="en-US" smtClean="0"/>
              <a:t> &amp; deploy</a:t>
            </a:r>
          </a:p>
          <a:p>
            <a:endParaRPr lang="en-US" smtClean="0"/>
          </a:p>
          <a:p>
            <a:endParaRPr lang="en-US"/>
          </a:p>
        </p:txBody>
      </p:sp>
      <p:sp>
        <p:nvSpPr>
          <p:cNvPr id="23" name="Content Placeholder 2"/>
          <p:cNvSpPr txBox="1"/>
          <p:nvPr/>
        </p:nvSpPr>
        <p:spPr>
          <a:xfrm>
            <a:off x="6360457" y="4468401"/>
            <a:ext cx="5647767" cy="763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Stakeholders </a:t>
            </a:r>
            <a:r>
              <a:rPr lang="en-US" b="1" smtClean="0">
                <a:solidFill>
                  <a:srgbClr val="C00000"/>
                </a:solidFill>
              </a:rPr>
              <a:t>evaluate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this </a:t>
            </a:r>
            <a:r>
              <a:rPr lang="en-US" b="1" smtClean="0">
                <a:solidFill>
                  <a:srgbClr val="C00000"/>
                </a:solidFill>
              </a:rPr>
              <a:t>prototype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and provides </a:t>
            </a:r>
            <a:r>
              <a:rPr lang="en-US" b="1" smtClean="0">
                <a:solidFill>
                  <a:srgbClr val="C00000"/>
                </a:solidFill>
              </a:rPr>
              <a:t>feedback</a:t>
            </a:r>
            <a:endParaRPr lang="en-US" smtClean="0"/>
          </a:p>
          <a:p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6164117" y="1338117"/>
            <a:ext cx="61253" cy="52486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416457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build="p"/>
      <p:bldP spid="18" grpId="0"/>
      <p:bldP spid="19" grpId="0"/>
      <p:bldP spid="20" grpId="0"/>
      <p:bldP spid="22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Prototyping model cont.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733" y="849558"/>
            <a:ext cx="24101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Problem Areas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88107" y="1311223"/>
            <a:ext cx="104453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2733" y="1378458"/>
            <a:ext cx="11540679" cy="1714365"/>
          </a:xfrm>
        </p:spPr>
        <p:txBody>
          <a:bodyPr>
            <a:normAutofit/>
          </a:bodyPr>
          <a:lstStyle/>
          <a:p>
            <a:r>
              <a:rPr lang="en-US" b="1" smtClean="0"/>
              <a:t>Customer </a:t>
            </a:r>
            <a:r>
              <a:rPr lang="en-US" b="1"/>
              <a:t>demand</a:t>
            </a:r>
            <a:r>
              <a:rPr lang="en-US"/>
              <a:t> that “</a:t>
            </a:r>
            <a:r>
              <a:rPr lang="en-US" b="1">
                <a:solidFill>
                  <a:srgbClr val="C00000"/>
                </a:solidFill>
              </a:rPr>
              <a:t>a few fixes</a:t>
            </a:r>
            <a:r>
              <a:rPr lang="en-US"/>
              <a:t>” be applied to </a:t>
            </a:r>
            <a:r>
              <a:rPr lang="en-US" b="1"/>
              <a:t>make</a:t>
            </a:r>
            <a:r>
              <a:rPr lang="en-US"/>
              <a:t> the </a:t>
            </a:r>
            <a:r>
              <a:rPr lang="en-US" b="1"/>
              <a:t>prototype a working product</a:t>
            </a:r>
            <a:r>
              <a:rPr lang="en-US"/>
              <a:t>, due to that software quality suffers as a </a:t>
            </a:r>
            <a:r>
              <a:rPr lang="en-US" smtClean="0"/>
              <a:t>result</a:t>
            </a:r>
            <a:endParaRPr lang="en-US"/>
          </a:p>
          <a:p>
            <a:r>
              <a:rPr lang="en-US" b="1">
                <a:solidFill>
                  <a:srgbClr val="C00000"/>
                </a:solidFill>
              </a:rPr>
              <a:t>Developer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often makes </a:t>
            </a:r>
            <a:r>
              <a:rPr lang="en-US" b="1">
                <a:solidFill>
                  <a:srgbClr val="C00000"/>
                </a:solidFill>
              </a:rPr>
              <a:t>implementation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in order to get a prototype working quickly; </a:t>
            </a:r>
            <a:r>
              <a:rPr lang="en-US" b="1">
                <a:solidFill>
                  <a:srgbClr val="C00000"/>
                </a:solidFill>
              </a:rPr>
              <a:t>without considering other factors</a:t>
            </a:r>
            <a:r>
              <a:rPr lang="en-US"/>
              <a:t> in mind like OS, Programming language, etc</a:t>
            </a:r>
            <a:r>
              <a:rPr lang="en-US" smtClean="0"/>
              <a:t>.</a:t>
            </a:r>
            <a:endParaRPr lang="en-US"/>
          </a:p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2733" y="3092823"/>
            <a:ext cx="241012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Advantages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8107" y="3554488"/>
            <a:ext cx="10445305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/>
          <p:cNvSpPr txBox="1"/>
          <p:nvPr/>
        </p:nvSpPr>
        <p:spPr>
          <a:xfrm>
            <a:off x="292733" y="3648617"/>
            <a:ext cx="11540679" cy="1714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C00000"/>
                </a:solidFill>
              </a:rPr>
              <a:t>Users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are actively </a:t>
            </a:r>
            <a:r>
              <a:rPr lang="en-US" b="1">
                <a:solidFill>
                  <a:srgbClr val="C00000"/>
                </a:solidFill>
              </a:rPr>
              <a:t>involved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in the </a:t>
            </a:r>
            <a:r>
              <a:rPr lang="en-US" b="1">
                <a:solidFill>
                  <a:srgbClr val="C00000"/>
                </a:solidFill>
              </a:rPr>
              <a:t>development</a:t>
            </a:r>
          </a:p>
          <a:p>
            <a:r>
              <a:rPr lang="en-US"/>
              <a:t>Since in this methodology a working model of the system is provided, the </a:t>
            </a:r>
            <a:r>
              <a:rPr lang="en-US" b="1">
                <a:solidFill>
                  <a:srgbClr val="C00000"/>
                </a:solidFill>
              </a:rPr>
              <a:t>users get a better understanding</a:t>
            </a:r>
            <a:r>
              <a:rPr lang="en-US"/>
              <a:t> of the </a:t>
            </a:r>
            <a:r>
              <a:rPr lang="en-US" b="1">
                <a:solidFill>
                  <a:srgbClr val="C00000"/>
                </a:solidFill>
              </a:rPr>
              <a:t>system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being developed</a:t>
            </a:r>
          </a:p>
          <a:p>
            <a:r>
              <a:rPr lang="en-US" b="1">
                <a:solidFill>
                  <a:srgbClr val="C00000"/>
                </a:solidFill>
              </a:rPr>
              <a:t>Errors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can be </a:t>
            </a:r>
            <a:r>
              <a:rPr lang="en-US" b="1">
                <a:solidFill>
                  <a:srgbClr val="C00000"/>
                </a:solidFill>
              </a:rPr>
              <a:t>detected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much </a:t>
            </a:r>
            <a:r>
              <a:rPr lang="en-US" b="1">
                <a:solidFill>
                  <a:srgbClr val="C00000"/>
                </a:solidFill>
              </a:rPr>
              <a:t>earlier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849997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Spiral Model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862918" y="1075763"/>
            <a:ext cx="6212541" cy="5136778"/>
          </a:xfrm>
        </p:spPr>
        <p:txBody>
          <a:bodyPr/>
          <a:lstStyle/>
          <a:p>
            <a:r>
              <a:rPr lang="en-US" smtClean="0"/>
              <a:t>It provides the </a:t>
            </a:r>
            <a:r>
              <a:rPr lang="en-US" b="1" smtClean="0">
                <a:solidFill>
                  <a:srgbClr val="C00000"/>
                </a:solidFill>
              </a:rPr>
              <a:t>potential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for </a:t>
            </a:r>
            <a:r>
              <a:rPr lang="en-US" b="1" smtClean="0">
                <a:solidFill>
                  <a:srgbClr val="C00000"/>
                </a:solidFill>
              </a:rPr>
              <a:t>rapid development</a:t>
            </a:r>
            <a:r>
              <a:rPr lang="en-US" smtClean="0"/>
              <a:t>.</a:t>
            </a:r>
            <a:endParaRPr lang="en-US"/>
          </a:p>
          <a:p>
            <a:r>
              <a:rPr lang="en-US" smtClean="0"/>
              <a:t>Software is developed </a:t>
            </a:r>
            <a:r>
              <a:rPr lang="en-US"/>
              <a:t>in a series of evolutionary </a:t>
            </a:r>
            <a:r>
              <a:rPr lang="en-US" smtClean="0"/>
              <a:t>releases.</a:t>
            </a:r>
            <a:endParaRPr lang="en-US"/>
          </a:p>
          <a:p>
            <a:r>
              <a:rPr lang="en-US" b="1" smtClean="0">
                <a:solidFill>
                  <a:srgbClr val="C00000"/>
                </a:solidFill>
              </a:rPr>
              <a:t>Early iteration </a:t>
            </a:r>
            <a:r>
              <a:rPr lang="en-US"/>
              <a:t>release might be </a:t>
            </a:r>
            <a:r>
              <a:rPr lang="en-US" b="1" smtClean="0">
                <a:solidFill>
                  <a:srgbClr val="C00000"/>
                </a:solidFill>
              </a:rPr>
              <a:t>prototype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but </a:t>
            </a:r>
            <a:r>
              <a:rPr lang="en-US" b="1" smtClean="0">
                <a:solidFill>
                  <a:srgbClr val="C00000"/>
                </a:solidFill>
              </a:rPr>
              <a:t>later iterations</a:t>
            </a:r>
            <a:r>
              <a:rPr lang="en-US" smtClean="0"/>
              <a:t> provides </a:t>
            </a:r>
            <a:r>
              <a:rPr lang="en-US"/>
              <a:t>more </a:t>
            </a:r>
            <a:r>
              <a:rPr lang="en-US" b="1">
                <a:solidFill>
                  <a:srgbClr val="C00000"/>
                </a:solidFill>
              </a:rPr>
              <a:t>complete version of software</a:t>
            </a:r>
            <a:r>
              <a:rPr lang="en-US"/>
              <a:t>.</a:t>
            </a:r>
          </a:p>
          <a:p>
            <a:r>
              <a:rPr lang="en-US" smtClean="0"/>
              <a:t>It is divided </a:t>
            </a:r>
            <a:r>
              <a:rPr lang="en-US"/>
              <a:t>into framework activities (C,P,M,C,D). Each activity represent one </a:t>
            </a:r>
            <a:r>
              <a:rPr lang="en-US" smtClean="0"/>
              <a:t>segment of the spiral</a:t>
            </a:r>
          </a:p>
          <a:p>
            <a:r>
              <a:rPr lang="en-US" b="1" smtClean="0">
                <a:solidFill>
                  <a:srgbClr val="C00000"/>
                </a:solidFill>
              </a:rPr>
              <a:t>Each pass</a:t>
            </a:r>
            <a:r>
              <a:rPr lang="en-US" smtClean="0"/>
              <a:t> through the </a:t>
            </a:r>
            <a:r>
              <a:rPr lang="en-US" b="1" smtClean="0">
                <a:solidFill>
                  <a:srgbClr val="C00000"/>
                </a:solidFill>
              </a:rPr>
              <a:t>planning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region results in  </a:t>
            </a:r>
            <a:r>
              <a:rPr lang="en-US" b="1" smtClean="0">
                <a:solidFill>
                  <a:srgbClr val="C00000"/>
                </a:solidFill>
              </a:rPr>
              <a:t>adjustments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to</a:t>
            </a:r>
          </a:p>
          <a:p>
            <a:pPr lvl="1"/>
            <a:r>
              <a:rPr lang="en-US" smtClean="0"/>
              <a:t>the </a:t>
            </a:r>
            <a:r>
              <a:rPr lang="en-US" b="1" smtClean="0"/>
              <a:t>project plan</a:t>
            </a:r>
          </a:p>
          <a:p>
            <a:pPr lvl="1"/>
            <a:r>
              <a:rPr lang="en-US" b="1" smtClean="0"/>
              <a:t>Cost</a:t>
            </a:r>
            <a:r>
              <a:rPr lang="en-US" smtClean="0"/>
              <a:t> &amp; </a:t>
            </a:r>
            <a:r>
              <a:rPr lang="en-US" b="1" smtClean="0"/>
              <a:t>schedule </a:t>
            </a:r>
            <a:r>
              <a:rPr lang="en-US" smtClean="0"/>
              <a:t>based on feedback</a:t>
            </a:r>
            <a:endParaRPr lang="en-US"/>
          </a:p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 bwMode="auto">
          <a:xfrm>
            <a:off x="232121" y="1586752"/>
            <a:ext cx="5200491" cy="344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5568338" y="711201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6871746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to Study Software Engineering?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283" y="955357"/>
            <a:ext cx="925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+mj-lt"/>
              </a:rPr>
              <a:t>Software Development Life Cycle </a:t>
            </a:r>
            <a:r>
              <a:rPr lang="en-US" sz="2800" b="1">
                <a:solidFill>
                  <a:srgbClr val="C00000"/>
                </a:solidFill>
                <a:latin typeface="+mj-lt"/>
              </a:rPr>
              <a:t>without</a:t>
            </a:r>
            <a:r>
              <a:rPr lang="en-US" sz="2800" b="1">
                <a:latin typeface="+mj-lt"/>
              </a:rPr>
              <a:t> Software Engineering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19528" y="1524000"/>
            <a:ext cx="91857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395" y="5105400"/>
            <a:ext cx="1600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How the Project </a:t>
            </a:r>
          </a:p>
          <a:p>
            <a:pPr algn="ctr"/>
            <a:r>
              <a:rPr lang="en-US" sz="2000" b="1" smtClean="0"/>
              <a:t>documented</a:t>
            </a:r>
            <a:endParaRPr lang="en-US" sz="2000" b="1"/>
          </a:p>
        </p:txBody>
      </p:sp>
      <p:sp>
        <p:nvSpPr>
          <p:cNvPr id="9" name="TextBox 8"/>
          <p:cNvSpPr txBox="1"/>
          <p:nvPr/>
        </p:nvSpPr>
        <p:spPr>
          <a:xfrm>
            <a:off x="2957276" y="5105400"/>
            <a:ext cx="15239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smtClean="0"/>
              <a:t>What</a:t>
            </a:r>
          </a:p>
          <a:p>
            <a:pPr algn="ctr"/>
            <a:r>
              <a:rPr lang="en-US" sz="2100" b="1" smtClean="0"/>
              <a:t>Operations Installed</a:t>
            </a:r>
            <a:endParaRPr lang="en-US" sz="2100" b="1"/>
          </a:p>
        </p:txBody>
      </p:sp>
      <p:sp>
        <p:nvSpPr>
          <p:cNvPr id="10" name="TextBox 9"/>
          <p:cNvSpPr txBox="1"/>
          <p:nvPr/>
        </p:nvSpPr>
        <p:spPr>
          <a:xfrm>
            <a:off x="5341244" y="5105400"/>
            <a:ext cx="15747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smtClean="0"/>
              <a:t>How the Customer</a:t>
            </a:r>
          </a:p>
          <a:p>
            <a:pPr algn="ctr"/>
            <a:r>
              <a:rPr lang="en-US" sz="2100" b="1" smtClean="0"/>
              <a:t>billed</a:t>
            </a:r>
            <a:endParaRPr lang="en-US" sz="2100" b="1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494634" y="1600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903827" y="1600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b="13944"/>
          <a:stretch>
            <a:fillRect/>
          </a:stretch>
        </p:blipFill>
        <p:spPr>
          <a:xfrm>
            <a:off x="507994" y="1828800"/>
            <a:ext cx="1676400" cy="27432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b="14144"/>
          <a:stretch>
            <a:fillRect/>
          </a:stretch>
        </p:blipFill>
        <p:spPr>
          <a:xfrm>
            <a:off x="2893775" y="1835150"/>
            <a:ext cx="1663700" cy="27368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b="13454"/>
          <a:stretch>
            <a:fillRect/>
          </a:stretch>
        </p:blipFill>
        <p:spPr>
          <a:xfrm>
            <a:off x="5283187" y="1835150"/>
            <a:ext cx="1651000" cy="273685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001518" y="4385369"/>
            <a:ext cx="587753" cy="587753"/>
            <a:chOff x="914400" y="4365246"/>
            <a:chExt cx="587753" cy="587753"/>
          </a:xfrm>
        </p:grpSpPr>
        <p:sp>
          <p:nvSpPr>
            <p:cNvPr id="22" name="Oval 21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34527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6</a:t>
              </a:r>
              <a:endParaRPr lang="en-US" sz="2400" b="1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463030" y="4354324"/>
            <a:ext cx="587753" cy="587753"/>
            <a:chOff x="914400" y="4365246"/>
            <a:chExt cx="587753" cy="587753"/>
          </a:xfrm>
        </p:grpSpPr>
        <p:sp>
          <p:nvSpPr>
            <p:cNvPr id="25" name="Oval 24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34527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7</a:t>
              </a:r>
              <a:endParaRPr lang="en-US" sz="2400" b="1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816588" y="4365247"/>
            <a:ext cx="587753" cy="587753"/>
            <a:chOff x="914400" y="4365246"/>
            <a:chExt cx="587753" cy="587753"/>
          </a:xfrm>
        </p:grpSpPr>
        <p:sp>
          <p:nvSpPr>
            <p:cNvPr id="28" name="Oval 27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4527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8</a:t>
              </a:r>
              <a:endParaRPr lang="en-US" sz="2400" b="1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b="13855"/>
          <a:stretch>
            <a:fillRect/>
          </a:stretch>
        </p:blipFill>
        <p:spPr>
          <a:xfrm>
            <a:off x="10057969" y="1835150"/>
            <a:ext cx="1663700" cy="27241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b="14286"/>
          <a:stretch>
            <a:fillRect/>
          </a:stretch>
        </p:blipFill>
        <p:spPr>
          <a:xfrm>
            <a:off x="7670285" y="1816100"/>
            <a:ext cx="1676400" cy="27432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690241" y="5105400"/>
            <a:ext cx="162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How it</a:t>
            </a:r>
          </a:p>
          <a:p>
            <a:pPr algn="ctr"/>
            <a:r>
              <a:rPr lang="en-US" sz="2000" b="1" smtClean="0"/>
              <a:t>was supported</a:t>
            </a:r>
            <a:endParaRPr lang="en-US" sz="2000" b="1"/>
          </a:p>
        </p:txBody>
      </p:sp>
      <p:sp>
        <p:nvSpPr>
          <p:cNvPr id="34" name="TextBox 33"/>
          <p:cNvSpPr txBox="1"/>
          <p:nvPr/>
        </p:nvSpPr>
        <p:spPr>
          <a:xfrm>
            <a:off x="10045269" y="5105400"/>
            <a:ext cx="1816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What the</a:t>
            </a:r>
          </a:p>
          <a:p>
            <a:pPr algn="ctr"/>
            <a:r>
              <a:rPr lang="en-US" sz="2000" b="1" smtClean="0"/>
              <a:t>customer</a:t>
            </a:r>
          </a:p>
          <a:p>
            <a:pPr algn="ctr"/>
            <a:r>
              <a:rPr lang="en-US" sz="2000" b="1"/>
              <a:t>r</a:t>
            </a:r>
            <a:r>
              <a:rPr lang="en-US" sz="2000" b="1" smtClean="0"/>
              <a:t>eally needed</a:t>
            </a:r>
            <a:endParaRPr lang="en-US" sz="2000" b="1"/>
          </a:p>
        </p:txBody>
      </p:sp>
      <p:grpSp>
        <p:nvGrpSpPr>
          <p:cNvPr id="35" name="Group 34"/>
          <p:cNvGrpSpPr/>
          <p:nvPr/>
        </p:nvGrpSpPr>
        <p:grpSpPr>
          <a:xfrm>
            <a:off x="8194688" y="4416047"/>
            <a:ext cx="587753" cy="587753"/>
            <a:chOff x="914400" y="4365246"/>
            <a:chExt cx="587753" cy="587753"/>
          </a:xfrm>
        </p:grpSpPr>
        <p:sp>
          <p:nvSpPr>
            <p:cNvPr id="36" name="Oval 35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34527" y="441960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9</a:t>
              </a:r>
              <a:endParaRPr lang="en-US" sz="2400" b="1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589593" y="4359969"/>
            <a:ext cx="587753" cy="587753"/>
            <a:chOff x="914400" y="4365246"/>
            <a:chExt cx="587753" cy="587753"/>
          </a:xfrm>
        </p:grpSpPr>
        <p:sp>
          <p:nvSpPr>
            <p:cNvPr id="39" name="Oval 38"/>
            <p:cNvSpPr/>
            <p:nvPr/>
          </p:nvSpPr>
          <p:spPr>
            <a:xfrm>
              <a:off x="914400" y="4365246"/>
              <a:ext cx="587753" cy="5877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200" b="1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53927" y="4419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mtClean="0"/>
                <a:t>10</a:t>
              </a:r>
              <a:endParaRPr lang="en-US" sz="2400" b="1"/>
            </a:p>
          </p:txBody>
        </p:sp>
      </p:grpSp>
      <p:cxnSp>
        <p:nvCxnSpPr>
          <p:cNvPr id="41" name="Straight Connector 40"/>
          <p:cNvCxnSpPr/>
          <p:nvPr/>
        </p:nvCxnSpPr>
        <p:spPr>
          <a:xfrm flipH="1">
            <a:off x="9686284" y="1600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7284165" y="16002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616392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33" grpId="0"/>
      <p:bldP spid="3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Spiral </a:t>
            </a:r>
            <a:r>
              <a:rPr lang="en-US" smtClean="0"/>
              <a:t>Model Cont.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2732" y="849558"/>
            <a:ext cx="367414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When to use Spiral Model?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388107" y="1311223"/>
            <a:ext cx="324719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79286" y="1391905"/>
            <a:ext cx="4451690" cy="4363436"/>
          </a:xfrm>
        </p:spPr>
        <p:txBody>
          <a:bodyPr>
            <a:normAutofit/>
          </a:bodyPr>
          <a:lstStyle/>
          <a:p>
            <a:r>
              <a:rPr lang="en-US"/>
              <a:t>For development of </a:t>
            </a:r>
            <a:r>
              <a:rPr lang="en-US" b="1">
                <a:solidFill>
                  <a:srgbClr val="C00000"/>
                </a:solidFill>
              </a:rPr>
              <a:t>large scale /  high-risk projects</a:t>
            </a:r>
            <a:r>
              <a:rPr lang="en-US"/>
              <a:t>.</a:t>
            </a:r>
          </a:p>
          <a:p>
            <a:r>
              <a:rPr lang="en-US"/>
              <a:t>When costs and </a:t>
            </a:r>
            <a:r>
              <a:rPr lang="en-US" b="1">
                <a:solidFill>
                  <a:srgbClr val="C00000"/>
                </a:solidFill>
              </a:rPr>
              <a:t>risk evaluation is important</a:t>
            </a:r>
            <a:r>
              <a:rPr lang="en-US"/>
              <a:t>.</a:t>
            </a:r>
          </a:p>
          <a:p>
            <a:r>
              <a:rPr lang="en-US"/>
              <a:t>Users are </a:t>
            </a:r>
            <a:r>
              <a:rPr lang="en-US" b="1">
                <a:solidFill>
                  <a:srgbClr val="C00000"/>
                </a:solidFill>
              </a:rPr>
              <a:t>unsure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of their </a:t>
            </a:r>
            <a:r>
              <a:rPr lang="en-US" b="1">
                <a:solidFill>
                  <a:srgbClr val="C00000"/>
                </a:solidFill>
              </a:rPr>
              <a:t>needs</a:t>
            </a:r>
            <a:r>
              <a:rPr lang="en-US"/>
              <a:t>.</a:t>
            </a:r>
          </a:p>
          <a:p>
            <a:r>
              <a:rPr lang="en-US" b="1">
                <a:solidFill>
                  <a:srgbClr val="C00000"/>
                </a:solidFill>
              </a:rPr>
              <a:t>Requirements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are </a:t>
            </a:r>
            <a:r>
              <a:rPr lang="en-US" b="1">
                <a:solidFill>
                  <a:srgbClr val="C00000"/>
                </a:solidFill>
              </a:rPr>
              <a:t>complex</a:t>
            </a:r>
            <a:r>
              <a:rPr lang="en-US"/>
              <a:t>.</a:t>
            </a:r>
          </a:p>
          <a:p>
            <a:r>
              <a:rPr lang="en-US"/>
              <a:t>New product line.</a:t>
            </a:r>
          </a:p>
          <a:p>
            <a:r>
              <a:rPr lang="en-US"/>
              <a:t>Significant (</a:t>
            </a:r>
            <a:r>
              <a:rPr lang="en-US" b="1">
                <a:solidFill>
                  <a:srgbClr val="C00000"/>
                </a:solidFill>
              </a:rPr>
              <a:t>considerable</a:t>
            </a:r>
            <a:r>
              <a:rPr lang="en-US"/>
              <a:t>) </a:t>
            </a:r>
            <a:r>
              <a:rPr lang="en-US" b="1">
                <a:solidFill>
                  <a:srgbClr val="C00000"/>
                </a:solidFill>
              </a:rPr>
              <a:t>changes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are expected.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852425" y="718059"/>
            <a:ext cx="68771" cy="5892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38316" y="849558"/>
            <a:ext cx="198862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Advantages</a:t>
            </a:r>
          </a:p>
        </p:txBody>
      </p:sp>
      <p:sp>
        <p:nvSpPr>
          <p:cNvPr id="14" name="Content Placeholder 2"/>
          <p:cNvSpPr txBox="1"/>
          <p:nvPr/>
        </p:nvSpPr>
        <p:spPr>
          <a:xfrm>
            <a:off x="5042645" y="1378458"/>
            <a:ext cx="6992471" cy="2297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High amount of risk analysis hence, </a:t>
            </a:r>
            <a:r>
              <a:rPr lang="en-US" b="1">
                <a:solidFill>
                  <a:srgbClr val="C00000"/>
                </a:solidFill>
              </a:rPr>
              <a:t>avoidance of Risk</a:t>
            </a:r>
            <a:r>
              <a:rPr lang="en-US"/>
              <a:t> is enhanced.</a:t>
            </a:r>
          </a:p>
          <a:p>
            <a:r>
              <a:rPr lang="en-US" b="1"/>
              <a:t>Strong</a:t>
            </a:r>
            <a:r>
              <a:rPr lang="en-US"/>
              <a:t> </a:t>
            </a:r>
            <a:r>
              <a:rPr lang="en-US" b="1">
                <a:solidFill>
                  <a:srgbClr val="C00000"/>
                </a:solidFill>
              </a:rPr>
              <a:t>approval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and </a:t>
            </a:r>
            <a:r>
              <a:rPr lang="en-US" b="1">
                <a:solidFill>
                  <a:srgbClr val="C00000"/>
                </a:solidFill>
              </a:rPr>
              <a:t>documentation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control.</a:t>
            </a:r>
          </a:p>
          <a:p>
            <a:r>
              <a:rPr lang="en-US" b="1">
                <a:solidFill>
                  <a:srgbClr val="C00000"/>
                </a:solidFill>
              </a:rPr>
              <a:t>Additional functionality </a:t>
            </a:r>
            <a:r>
              <a:rPr lang="en-US"/>
              <a:t>can be </a:t>
            </a:r>
            <a:r>
              <a:rPr lang="en-US" b="1">
                <a:solidFill>
                  <a:srgbClr val="C00000"/>
                </a:solidFill>
              </a:rPr>
              <a:t>added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at a later date.</a:t>
            </a:r>
          </a:p>
          <a:p>
            <a:r>
              <a:rPr lang="en-US" b="1">
                <a:solidFill>
                  <a:srgbClr val="C00000"/>
                </a:solidFill>
              </a:rPr>
              <a:t>Software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is </a:t>
            </a:r>
            <a:r>
              <a:rPr lang="en-US" b="1">
                <a:solidFill>
                  <a:srgbClr val="C00000"/>
                </a:solidFill>
              </a:rPr>
              <a:t>produced early </a:t>
            </a:r>
            <a:r>
              <a:rPr lang="en-US"/>
              <a:t>in the Software Life Cycle.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7115827" y="1307324"/>
            <a:ext cx="486236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134818" y="3681796"/>
            <a:ext cx="198862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Disadvantages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7123447" y="4147182"/>
            <a:ext cx="466962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Content Placeholder 2"/>
          <p:cNvSpPr txBox="1"/>
          <p:nvPr/>
        </p:nvSpPr>
        <p:spPr>
          <a:xfrm>
            <a:off x="5095187" y="4279593"/>
            <a:ext cx="6890627" cy="2924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Can be </a:t>
            </a:r>
            <a:r>
              <a:rPr lang="en-US" b="1">
                <a:solidFill>
                  <a:srgbClr val="C00000"/>
                </a:solidFill>
              </a:rPr>
              <a:t>a costly model</a:t>
            </a:r>
            <a:r>
              <a:rPr lang="en-US"/>
              <a:t> to use.</a:t>
            </a:r>
          </a:p>
          <a:p>
            <a:r>
              <a:rPr lang="en-US"/>
              <a:t>Risk analysis </a:t>
            </a:r>
            <a:r>
              <a:rPr lang="en-US" b="1">
                <a:solidFill>
                  <a:srgbClr val="C00000"/>
                </a:solidFill>
              </a:rPr>
              <a:t>requires highly specific expertise</a:t>
            </a:r>
            <a:r>
              <a:rPr lang="en-US"/>
              <a:t>.</a:t>
            </a:r>
          </a:p>
          <a:p>
            <a:r>
              <a:rPr lang="en-US"/>
              <a:t>Project’s success is highly dependent on the risk analysis phase.</a:t>
            </a:r>
          </a:p>
          <a:p>
            <a:r>
              <a:rPr lang="en-US"/>
              <a:t>Doesn’t work well for smaller projects.</a:t>
            </a:r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196704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Rapid Application Development </a:t>
            </a:r>
            <a:r>
              <a:rPr lang="en-US" smtClean="0"/>
              <a:t>Model (RAD)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612" y="1229886"/>
            <a:ext cx="2209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Communication</a:t>
            </a:r>
            <a:endParaRPr lang="en-US" sz="2400" b="1"/>
          </a:p>
        </p:txBody>
      </p:sp>
      <p:sp>
        <p:nvSpPr>
          <p:cNvPr id="5" name="Rectangle 4"/>
          <p:cNvSpPr/>
          <p:nvPr/>
        </p:nvSpPr>
        <p:spPr>
          <a:xfrm>
            <a:off x="140612" y="2220486"/>
            <a:ext cx="189943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Planning</a:t>
            </a:r>
            <a:endParaRPr lang="en-US" sz="2400" b="1"/>
          </a:p>
        </p:txBody>
      </p:sp>
      <p:sp>
        <p:nvSpPr>
          <p:cNvPr id="6" name="Rectangle 5"/>
          <p:cNvSpPr/>
          <p:nvPr/>
        </p:nvSpPr>
        <p:spPr>
          <a:xfrm>
            <a:off x="7171765" y="3562130"/>
            <a:ext cx="1752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Deployment</a:t>
            </a:r>
            <a:endParaRPr lang="en-US" sz="2400" b="1"/>
          </a:p>
        </p:txBody>
      </p:sp>
      <p:sp>
        <p:nvSpPr>
          <p:cNvPr id="7" name="Rectangle 6"/>
          <p:cNvSpPr/>
          <p:nvPr/>
        </p:nvSpPr>
        <p:spPr>
          <a:xfrm>
            <a:off x="2752165" y="934034"/>
            <a:ext cx="4038600" cy="541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04565" y="1048871"/>
            <a:ext cx="3733800" cy="1691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04565" y="1050181"/>
            <a:ext cx="37338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Team - 1</a:t>
            </a:r>
            <a:endParaRPr lang="en-US" sz="2400" b="1"/>
          </a:p>
        </p:txBody>
      </p:sp>
      <p:sp>
        <p:nvSpPr>
          <p:cNvPr id="10" name="Rectangle 9"/>
          <p:cNvSpPr/>
          <p:nvPr/>
        </p:nvSpPr>
        <p:spPr>
          <a:xfrm>
            <a:off x="3168045" y="1621713"/>
            <a:ext cx="1333500" cy="410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/>
              <a:t>Modeling</a:t>
            </a:r>
            <a:endParaRPr lang="en-US" b="1"/>
          </a:p>
        </p:txBody>
      </p:sp>
      <p:sp>
        <p:nvSpPr>
          <p:cNvPr id="11" name="Rectangle 10"/>
          <p:cNvSpPr/>
          <p:nvPr/>
        </p:nvSpPr>
        <p:spPr>
          <a:xfrm>
            <a:off x="4797223" y="2130428"/>
            <a:ext cx="1485900" cy="410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Construction</a:t>
            </a:r>
          </a:p>
        </p:txBody>
      </p:sp>
      <p:sp>
        <p:nvSpPr>
          <p:cNvPr id="12" name="Bent-Up Arrow 11"/>
          <p:cNvSpPr/>
          <p:nvPr/>
        </p:nvSpPr>
        <p:spPr>
          <a:xfrm rot="5400000">
            <a:off x="4029183" y="1692949"/>
            <a:ext cx="403001" cy="1081557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26412" y="1763286"/>
            <a:ext cx="2286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2009573" y="2332545"/>
            <a:ext cx="742592" cy="34334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4565" y="2816228"/>
            <a:ext cx="3733800" cy="1691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04565" y="2817538"/>
            <a:ext cx="37338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Team - 2</a:t>
            </a:r>
            <a:endParaRPr lang="en-US" sz="2400" b="1"/>
          </a:p>
        </p:txBody>
      </p:sp>
      <p:sp>
        <p:nvSpPr>
          <p:cNvPr id="17" name="Rectangle 16"/>
          <p:cNvSpPr/>
          <p:nvPr/>
        </p:nvSpPr>
        <p:spPr>
          <a:xfrm>
            <a:off x="3168045" y="3389070"/>
            <a:ext cx="1333500" cy="410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Modeling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797223" y="3897785"/>
            <a:ext cx="1485900" cy="410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Construction</a:t>
            </a:r>
          </a:p>
        </p:txBody>
      </p:sp>
      <p:sp>
        <p:nvSpPr>
          <p:cNvPr id="19" name="Bent-Up Arrow 18"/>
          <p:cNvSpPr/>
          <p:nvPr/>
        </p:nvSpPr>
        <p:spPr>
          <a:xfrm rot="5400000">
            <a:off x="4029183" y="3460306"/>
            <a:ext cx="403001" cy="1081557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04565" y="4552761"/>
            <a:ext cx="3733800" cy="16911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904565" y="4567518"/>
            <a:ext cx="373380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Team - 3</a:t>
            </a:r>
            <a:endParaRPr lang="en-US" sz="2400" b="1"/>
          </a:p>
        </p:txBody>
      </p:sp>
      <p:sp>
        <p:nvSpPr>
          <p:cNvPr id="22" name="Rectangle 21"/>
          <p:cNvSpPr/>
          <p:nvPr/>
        </p:nvSpPr>
        <p:spPr>
          <a:xfrm>
            <a:off x="3168045" y="5112156"/>
            <a:ext cx="1333500" cy="410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Modeling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97223" y="5620871"/>
            <a:ext cx="1485900" cy="4105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Construction</a:t>
            </a:r>
          </a:p>
        </p:txBody>
      </p:sp>
      <p:sp>
        <p:nvSpPr>
          <p:cNvPr id="24" name="Bent-Up Arrow 23"/>
          <p:cNvSpPr/>
          <p:nvPr/>
        </p:nvSpPr>
        <p:spPr>
          <a:xfrm rot="5400000">
            <a:off x="4029183" y="5183392"/>
            <a:ext cx="403001" cy="1081557"/>
          </a:xfrm>
          <a:prstGeom prst="ben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376517" y="3317831"/>
            <a:ext cx="1957813" cy="1555398"/>
          </a:xfrm>
          <a:prstGeom prst="wedgeRoundRectCallout">
            <a:avLst>
              <a:gd name="adj1" fmla="val 96921"/>
              <a:gd name="adj2" fmla="val 75663"/>
              <a:gd name="adj3" fmla="val 16667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>
                <a:solidFill>
                  <a:schemeClr val="tx1"/>
                </a:solidFill>
              </a:rPr>
              <a:t>Business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>
                <a:solidFill>
                  <a:schemeClr val="tx1"/>
                </a:solidFill>
              </a:rPr>
              <a:t>Data Modeling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>
                <a:solidFill>
                  <a:schemeClr val="tx1"/>
                </a:solidFill>
              </a:rPr>
              <a:t>Process </a:t>
            </a:r>
            <a:r>
              <a:rPr lang="en-IN" b="1" err="1" smtClean="0">
                <a:solidFill>
                  <a:schemeClr val="tx1"/>
                </a:solidFill>
              </a:rPr>
              <a:t>Modeling</a:t>
            </a:r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6901846" y="4917632"/>
            <a:ext cx="2073972" cy="1421369"/>
          </a:xfrm>
          <a:prstGeom prst="wedgeRoundRectCallout">
            <a:avLst>
              <a:gd name="adj1" fmla="val -78945"/>
              <a:gd name="adj2" fmla="val 13014"/>
              <a:gd name="adj3" fmla="val 16667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smtClean="0">
                <a:solidFill>
                  <a:schemeClr val="tx1"/>
                </a:solidFill>
              </a:rPr>
              <a:t>Component Reuse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smtClean="0">
                <a:solidFill>
                  <a:schemeClr val="tx1"/>
                </a:solidFill>
              </a:rPr>
              <a:t>Automatic Code Generation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smtClean="0">
                <a:solidFill>
                  <a:schemeClr val="tx1"/>
                </a:solidFill>
              </a:rPr>
              <a:t>Testing</a:t>
            </a:r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7206546" y="2335685"/>
            <a:ext cx="1614725" cy="914169"/>
          </a:xfrm>
          <a:prstGeom prst="wedgeRoundRectCallout">
            <a:avLst>
              <a:gd name="adj1" fmla="val -28477"/>
              <a:gd name="adj2" fmla="val 97834"/>
              <a:gd name="adj3" fmla="val 16667"/>
            </a:avLst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smtClean="0">
                <a:solidFill>
                  <a:schemeClr val="tx1"/>
                </a:solidFill>
              </a:rPr>
              <a:t>Integration</a:t>
            </a:r>
            <a:endParaRPr lang="en-IN" b="1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b="1" smtClean="0">
                <a:solidFill>
                  <a:schemeClr val="tx1"/>
                </a:solidFill>
              </a:rPr>
              <a:t>Delivery</a:t>
            </a:r>
            <a:endParaRPr lang="en-IN" b="1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b="1" smtClean="0">
                <a:solidFill>
                  <a:schemeClr val="tx1"/>
                </a:solidFill>
              </a:rPr>
              <a:t>Feedback</a:t>
            </a:r>
            <a:endParaRPr lang="en-IN" b="1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>
            <a:endCxn id="6" idx="1"/>
          </p:cNvCxnSpPr>
          <p:nvPr/>
        </p:nvCxnSpPr>
        <p:spPr>
          <a:xfrm>
            <a:off x="6283123" y="2335685"/>
            <a:ext cx="888642" cy="14931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8" idx="3"/>
            <a:endCxn id="6" idx="1"/>
          </p:cNvCxnSpPr>
          <p:nvPr/>
        </p:nvCxnSpPr>
        <p:spPr>
          <a:xfrm flipV="1">
            <a:off x="6283123" y="3828830"/>
            <a:ext cx="888642" cy="274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0" idx="3"/>
            <a:endCxn id="6" idx="1"/>
          </p:cNvCxnSpPr>
          <p:nvPr/>
        </p:nvCxnSpPr>
        <p:spPr>
          <a:xfrm flipV="1">
            <a:off x="6638365" y="3828830"/>
            <a:ext cx="533400" cy="1569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ounded Rectangular Callout 32"/>
          <p:cNvSpPr/>
          <p:nvPr/>
        </p:nvSpPr>
        <p:spPr>
          <a:xfrm>
            <a:off x="8975818" y="190204"/>
            <a:ext cx="3095221" cy="2015115"/>
          </a:xfrm>
          <a:prstGeom prst="wedgeRoundRectCallout">
            <a:avLst>
              <a:gd name="adj1" fmla="val -82904"/>
              <a:gd name="adj2" fmla="val -375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It is a type of </a:t>
            </a:r>
            <a:r>
              <a:rPr lang="en-US" sz="2400" b="1">
                <a:solidFill>
                  <a:srgbClr val="C00000"/>
                </a:solidFill>
              </a:rPr>
              <a:t>incremental model</a:t>
            </a:r>
            <a:r>
              <a:rPr lang="en-US" sz="2400"/>
              <a:t> in which; </a:t>
            </a:r>
            <a:r>
              <a:rPr lang="en-US" sz="2400" b="1">
                <a:solidFill>
                  <a:srgbClr val="C00000"/>
                </a:solidFill>
              </a:rPr>
              <a:t>components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or functions are </a:t>
            </a:r>
            <a:r>
              <a:rPr lang="en-US" sz="2400" b="1">
                <a:solidFill>
                  <a:srgbClr val="C00000"/>
                </a:solidFill>
              </a:rPr>
              <a:t>developed in parallel</a:t>
            </a:r>
            <a:r>
              <a:rPr lang="en-US" sz="2400" smtClean="0"/>
              <a:t>.</a:t>
            </a:r>
            <a:endParaRPr lang="en-US" sz="2400"/>
          </a:p>
        </p:txBody>
      </p:sp>
      <p:sp>
        <p:nvSpPr>
          <p:cNvPr id="37" name="Rounded Rectangle 36"/>
          <p:cNvSpPr/>
          <p:nvPr/>
        </p:nvSpPr>
        <p:spPr>
          <a:xfrm>
            <a:off x="9305365" y="2331726"/>
            <a:ext cx="2765674" cy="18691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Rapid development is </a:t>
            </a:r>
            <a:r>
              <a:rPr lang="en-US" sz="2400" b="1">
                <a:solidFill>
                  <a:srgbClr val="C00000"/>
                </a:solidFill>
              </a:rPr>
              <a:t>achieved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by </a:t>
            </a:r>
            <a:r>
              <a:rPr lang="en-US" sz="2400" b="1"/>
              <a:t>component based </a:t>
            </a:r>
            <a:r>
              <a:rPr lang="en-US" sz="2400" b="1" smtClean="0"/>
              <a:t>construction</a:t>
            </a:r>
            <a:endParaRPr lang="en-US" sz="2400" b="1"/>
          </a:p>
        </p:txBody>
      </p:sp>
      <p:sp>
        <p:nvSpPr>
          <p:cNvPr id="38" name="Rounded Rectangle 37"/>
          <p:cNvSpPr/>
          <p:nvPr/>
        </p:nvSpPr>
        <p:spPr>
          <a:xfrm>
            <a:off x="9308585" y="4327273"/>
            <a:ext cx="2766936" cy="2094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This can </a:t>
            </a:r>
            <a:r>
              <a:rPr lang="en-US" sz="2400" b="1">
                <a:solidFill>
                  <a:srgbClr val="C00000"/>
                </a:solidFill>
              </a:rPr>
              <a:t>quickly give</a:t>
            </a:r>
            <a:r>
              <a:rPr lang="en-US" sz="2400"/>
              <a:t> the customer </a:t>
            </a:r>
            <a:r>
              <a:rPr lang="en-US" sz="2400" b="1">
                <a:solidFill>
                  <a:srgbClr val="C00000"/>
                </a:solidFill>
              </a:rPr>
              <a:t>something to see</a:t>
            </a:r>
            <a:r>
              <a:rPr lang="en-US" sz="2400"/>
              <a:t> and use and to provide feedback.</a:t>
            </a:r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1866005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  <p:bldP spid="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Rapid Application Development Model (RAD</a:t>
            </a:r>
            <a:r>
              <a:rPr lang="en-US" smtClean="0"/>
              <a:t>) Cont.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0822" y="847170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Communication</a:t>
            </a:r>
          </a:p>
        </p:txBody>
      </p:sp>
      <p:sp>
        <p:nvSpPr>
          <p:cNvPr id="9" name="Content Placeholder 2"/>
          <p:cNvSpPr txBox="1"/>
          <p:nvPr/>
        </p:nvSpPr>
        <p:spPr>
          <a:xfrm>
            <a:off x="2587588" y="914432"/>
            <a:ext cx="6839878" cy="546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This phase is used to understand business problem.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0822" y="1526654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/>
              <a:t>Planning</a:t>
            </a:r>
            <a:endParaRPr lang="en-US" sz="2400" b="1"/>
          </a:p>
        </p:txBody>
      </p:sp>
      <p:sp>
        <p:nvSpPr>
          <p:cNvPr id="12" name="Content Placeholder 2"/>
          <p:cNvSpPr txBox="1"/>
          <p:nvPr/>
        </p:nvSpPr>
        <p:spPr>
          <a:xfrm>
            <a:off x="2631622" y="1587028"/>
            <a:ext cx="9386272" cy="516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Multiple software teams work in parallel on different systems/modules.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0822" y="2236914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/>
              <a:t>Modeling</a:t>
            </a:r>
            <a:endParaRPr lang="en-US" sz="2400" b="1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20471" y="2698579"/>
            <a:ext cx="462265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/>
          <p:cNvSpPr txBox="1"/>
          <p:nvPr/>
        </p:nvSpPr>
        <p:spPr>
          <a:xfrm>
            <a:off x="263205" y="2811468"/>
            <a:ext cx="6482369" cy="3784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Business Modeling:</a:t>
            </a:r>
            <a:r>
              <a:rPr lang="en-US"/>
              <a:t> </a:t>
            </a:r>
            <a:r>
              <a:rPr lang="en-US" i="1">
                <a:solidFill>
                  <a:srgbClr val="C00000"/>
                </a:solidFill>
              </a:rPr>
              <a:t>Information flow </a:t>
            </a:r>
            <a:r>
              <a:rPr lang="en-US"/>
              <a:t>among the business.</a:t>
            </a:r>
          </a:p>
          <a:p>
            <a:pPr lvl="1"/>
            <a:r>
              <a:rPr lang="en-US"/>
              <a:t>Ex.  What kind of information drives (moves)?</a:t>
            </a:r>
          </a:p>
          <a:p>
            <a:pPr lvl="1"/>
            <a:r>
              <a:rPr lang="en-US"/>
              <a:t>Who is going to generate information?</a:t>
            </a:r>
          </a:p>
          <a:p>
            <a:pPr lvl="1"/>
            <a:r>
              <a:rPr lang="en-US"/>
              <a:t>From where information comes and goes? </a:t>
            </a:r>
          </a:p>
          <a:p>
            <a:r>
              <a:rPr lang="en-US" b="1"/>
              <a:t>Data Modeling: </a:t>
            </a:r>
            <a:r>
              <a:rPr lang="en-US"/>
              <a:t>Information refine into set of </a:t>
            </a:r>
            <a:r>
              <a:rPr lang="en-US" i="1">
                <a:solidFill>
                  <a:srgbClr val="C00000"/>
                </a:solidFill>
              </a:rPr>
              <a:t>data objects </a:t>
            </a:r>
            <a:r>
              <a:rPr lang="en-US"/>
              <a:t>that are </a:t>
            </a:r>
            <a:r>
              <a:rPr lang="en-US" i="1">
                <a:solidFill>
                  <a:srgbClr val="C00000"/>
                </a:solidFill>
              </a:rPr>
              <a:t>needed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to support business.</a:t>
            </a:r>
          </a:p>
          <a:p>
            <a:r>
              <a:rPr lang="en-US" b="1"/>
              <a:t>Process Modeling: </a:t>
            </a:r>
            <a:r>
              <a:rPr lang="en-US" i="1"/>
              <a:t>Data object </a:t>
            </a:r>
            <a:r>
              <a:rPr lang="en-US"/>
              <a:t>transforms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i="1"/>
              <a:t>information flow</a:t>
            </a:r>
            <a:r>
              <a:rPr lang="en-US"/>
              <a:t> necessary to implement business.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38580" y="2201829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Construction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9755805" y="2656861"/>
            <a:ext cx="21755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Content Placeholder 2"/>
          <p:cNvSpPr txBox="1"/>
          <p:nvPr/>
        </p:nvSpPr>
        <p:spPr>
          <a:xfrm>
            <a:off x="7484997" y="2782059"/>
            <a:ext cx="4446384" cy="875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It highlighting the </a:t>
            </a:r>
            <a:r>
              <a:rPr lang="en-US" i="1">
                <a:solidFill>
                  <a:srgbClr val="C00000"/>
                </a:solidFill>
              </a:rPr>
              <a:t>use of pre-existing software component</a:t>
            </a:r>
            <a:r>
              <a:rPr lang="en-US"/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538580" y="3782797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/>
              <a:t>Deployment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755805" y="4244462"/>
            <a:ext cx="217557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Content Placeholder 2"/>
          <p:cNvSpPr txBox="1"/>
          <p:nvPr/>
        </p:nvSpPr>
        <p:spPr>
          <a:xfrm>
            <a:off x="7484997" y="4369660"/>
            <a:ext cx="4446384" cy="8755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C00000"/>
                </a:solidFill>
              </a:rPr>
              <a:t>Integration of modules</a:t>
            </a:r>
            <a:r>
              <a:rPr lang="en-US"/>
              <a:t> developed by parallel teams,  </a:t>
            </a:r>
            <a:r>
              <a:rPr lang="en-US" b="1">
                <a:solidFill>
                  <a:srgbClr val="C00000"/>
                </a:solidFill>
              </a:rPr>
              <a:t>delivery</a:t>
            </a:r>
            <a:r>
              <a:rPr lang="en-US"/>
              <a:t> of integrated software and </a:t>
            </a:r>
            <a:r>
              <a:rPr lang="en-US" b="1">
                <a:solidFill>
                  <a:srgbClr val="C00000"/>
                </a:solidFill>
              </a:rPr>
              <a:t>feedback</a:t>
            </a:r>
            <a:r>
              <a:rPr lang="en-US"/>
              <a:t> comes under deployment phase.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242731" y="2236914"/>
            <a:ext cx="0" cy="43670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681877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3" grpId="0" animBg="1"/>
      <p:bldP spid="20" grpId="0" animBg="1"/>
      <p:bldP spid="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Rapid Application Development Model (RAD) Cont.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4697" y="891440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/>
              <a:t>When to Use?</a:t>
            </a:r>
            <a:endParaRPr lang="en-US" sz="2400" b="1"/>
          </a:p>
        </p:txBody>
      </p:sp>
      <p:cxnSp>
        <p:nvCxnSpPr>
          <p:cNvPr id="6" name="Straight Connector 5"/>
          <p:cNvCxnSpPr/>
          <p:nvPr/>
        </p:nvCxnSpPr>
        <p:spPr>
          <a:xfrm>
            <a:off x="2394346" y="1353105"/>
            <a:ext cx="699784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84697" y="1431483"/>
            <a:ext cx="11615565" cy="1830977"/>
          </a:xfrm>
        </p:spPr>
        <p:txBody>
          <a:bodyPr/>
          <a:lstStyle/>
          <a:p>
            <a:r>
              <a:rPr lang="en-US" smtClean="0"/>
              <a:t>There </a:t>
            </a:r>
            <a:r>
              <a:rPr lang="en-US"/>
              <a:t>is a need to create a </a:t>
            </a:r>
            <a:r>
              <a:rPr lang="en-US" b="1">
                <a:solidFill>
                  <a:srgbClr val="C00000"/>
                </a:solidFill>
              </a:rPr>
              <a:t>system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that can be </a:t>
            </a:r>
            <a:r>
              <a:rPr lang="en-US" b="1">
                <a:solidFill>
                  <a:srgbClr val="C00000"/>
                </a:solidFill>
              </a:rPr>
              <a:t>modularized in 2-3 months</a:t>
            </a:r>
            <a:r>
              <a:rPr lang="en-US"/>
              <a:t> of time.</a:t>
            </a:r>
          </a:p>
          <a:p>
            <a:r>
              <a:rPr lang="en-US" b="1">
                <a:solidFill>
                  <a:srgbClr val="C00000"/>
                </a:solidFill>
              </a:rPr>
              <a:t>High availability</a:t>
            </a:r>
            <a:r>
              <a:rPr lang="en-US"/>
              <a:t> of </a:t>
            </a:r>
            <a:r>
              <a:rPr lang="en-US" b="1"/>
              <a:t>designers</a:t>
            </a:r>
            <a:r>
              <a:rPr lang="en-US"/>
              <a:t> and </a:t>
            </a:r>
            <a:r>
              <a:rPr lang="en-US" b="1">
                <a:solidFill>
                  <a:srgbClr val="C00000"/>
                </a:solidFill>
              </a:rPr>
              <a:t>budget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for modeling along with the cost of automated code generating tools.</a:t>
            </a:r>
          </a:p>
          <a:p>
            <a:r>
              <a:rPr lang="en-US" b="1">
                <a:solidFill>
                  <a:srgbClr val="C00000"/>
                </a:solidFill>
              </a:rPr>
              <a:t>Resources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with </a:t>
            </a:r>
            <a:r>
              <a:rPr lang="en-US" b="1">
                <a:solidFill>
                  <a:srgbClr val="C00000"/>
                </a:solidFill>
              </a:rPr>
              <a:t>high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business </a:t>
            </a:r>
            <a:r>
              <a:rPr lang="en-US" b="1">
                <a:solidFill>
                  <a:srgbClr val="C00000"/>
                </a:solidFill>
              </a:rPr>
              <a:t>knowledge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 smtClean="0"/>
              <a:t>are </a:t>
            </a:r>
            <a:r>
              <a:rPr lang="en-US"/>
              <a:t>available</a:t>
            </a:r>
            <a:r>
              <a:rPr lang="en-US" smtClean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697" y="3223270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/>
              <a:t>Advantages</a:t>
            </a:r>
            <a:endParaRPr lang="en-US" sz="2400" b="1"/>
          </a:p>
        </p:txBody>
      </p:sp>
      <p:sp>
        <p:nvSpPr>
          <p:cNvPr id="9" name="Content Placeholder 2"/>
          <p:cNvSpPr txBox="1"/>
          <p:nvPr/>
        </p:nvSpPr>
        <p:spPr>
          <a:xfrm>
            <a:off x="284697" y="3763313"/>
            <a:ext cx="5175577" cy="1830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C00000"/>
                </a:solidFill>
              </a:rPr>
              <a:t>Reduced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development </a:t>
            </a:r>
            <a:r>
              <a:rPr lang="en-US" b="1">
                <a:solidFill>
                  <a:srgbClr val="C00000"/>
                </a:solidFill>
              </a:rPr>
              <a:t>time</a:t>
            </a:r>
            <a:r>
              <a:rPr lang="en-US"/>
              <a:t>.</a:t>
            </a:r>
          </a:p>
          <a:p>
            <a:r>
              <a:rPr lang="en-US" b="1">
                <a:solidFill>
                  <a:srgbClr val="C00000"/>
                </a:solidFill>
              </a:rPr>
              <a:t>Increases reusability </a:t>
            </a:r>
            <a:r>
              <a:rPr lang="en-US"/>
              <a:t>of components.</a:t>
            </a:r>
          </a:p>
          <a:p>
            <a:r>
              <a:rPr lang="en-US" b="1">
                <a:solidFill>
                  <a:srgbClr val="C00000"/>
                </a:solidFill>
              </a:rPr>
              <a:t>Quick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initial </a:t>
            </a:r>
            <a:r>
              <a:rPr lang="en-US" b="1">
                <a:solidFill>
                  <a:srgbClr val="C00000"/>
                </a:solidFill>
              </a:rPr>
              <a:t>reviews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occur.</a:t>
            </a:r>
          </a:p>
          <a:p>
            <a:r>
              <a:rPr lang="en-US" b="1">
                <a:solidFill>
                  <a:srgbClr val="C00000"/>
                </a:solidFill>
              </a:rPr>
              <a:t>Encourages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customer </a:t>
            </a:r>
            <a:r>
              <a:rPr lang="en-US" b="1">
                <a:solidFill>
                  <a:srgbClr val="C00000"/>
                </a:solidFill>
              </a:rPr>
              <a:t>feedback</a:t>
            </a:r>
            <a:r>
              <a:rPr lang="en-US"/>
              <a:t>.</a:t>
            </a:r>
          </a:p>
          <a:p>
            <a:r>
              <a:rPr lang="en-US"/>
              <a:t>Integration from very beginning </a:t>
            </a:r>
            <a:r>
              <a:rPr lang="en-US" b="1">
                <a:solidFill>
                  <a:srgbClr val="C00000"/>
                </a:solidFill>
              </a:rPr>
              <a:t>solves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 lot </a:t>
            </a:r>
            <a:r>
              <a:rPr lang="en-US" b="1">
                <a:solidFill>
                  <a:srgbClr val="C00000"/>
                </a:solidFill>
              </a:rPr>
              <a:t>of integration issues</a:t>
            </a:r>
            <a:r>
              <a:rPr lang="en-US"/>
              <a:t>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501922" y="3684935"/>
            <a:ext cx="2801598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682345" y="3144892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/>
              <a:t>Drawback</a:t>
            </a:r>
            <a:endParaRPr lang="en-US" sz="2400" b="1"/>
          </a:p>
        </p:txBody>
      </p:sp>
      <p:sp>
        <p:nvSpPr>
          <p:cNvPr id="13" name="Content Placeholder 2"/>
          <p:cNvSpPr txBox="1"/>
          <p:nvPr/>
        </p:nvSpPr>
        <p:spPr>
          <a:xfrm>
            <a:off x="5643154" y="3684935"/>
            <a:ext cx="6257108" cy="1830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For </a:t>
            </a:r>
            <a:r>
              <a:rPr lang="en-US" b="1"/>
              <a:t>large</a:t>
            </a:r>
            <a:r>
              <a:rPr lang="en-US"/>
              <a:t> but scalable </a:t>
            </a:r>
            <a:r>
              <a:rPr lang="en-US" b="1"/>
              <a:t>projects</a:t>
            </a:r>
            <a:r>
              <a:rPr lang="en-US"/>
              <a:t>, RAD </a:t>
            </a:r>
            <a:r>
              <a:rPr lang="en-US" b="1">
                <a:solidFill>
                  <a:srgbClr val="C00000"/>
                </a:solidFill>
              </a:rPr>
              <a:t>requires sufficient human resources</a:t>
            </a:r>
            <a:r>
              <a:rPr lang="en-US"/>
              <a:t>.</a:t>
            </a:r>
          </a:p>
          <a:p>
            <a:r>
              <a:rPr lang="en-US"/>
              <a:t>Projects </a:t>
            </a:r>
            <a:r>
              <a:rPr lang="en-US" b="1">
                <a:solidFill>
                  <a:srgbClr val="C00000"/>
                </a:solidFill>
              </a:rPr>
              <a:t>fail if </a:t>
            </a:r>
            <a:r>
              <a:rPr lang="en-US" b="1"/>
              <a:t>developers</a:t>
            </a:r>
            <a:r>
              <a:rPr lang="en-US"/>
              <a:t> and </a:t>
            </a:r>
            <a:r>
              <a:rPr lang="en-US" b="1"/>
              <a:t>customers </a:t>
            </a:r>
            <a:r>
              <a:rPr lang="en-US"/>
              <a:t>are </a:t>
            </a:r>
            <a:r>
              <a:rPr lang="en-US" b="1">
                <a:solidFill>
                  <a:srgbClr val="C00000"/>
                </a:solidFill>
              </a:rPr>
              <a:t>not committed</a:t>
            </a:r>
            <a:r>
              <a:rPr lang="en-US"/>
              <a:t> in a much shortened time-frame.</a:t>
            </a:r>
          </a:p>
          <a:p>
            <a:r>
              <a:rPr lang="en-US" b="1">
                <a:solidFill>
                  <a:srgbClr val="C00000"/>
                </a:solidFill>
              </a:rPr>
              <a:t>Problematic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if system </a:t>
            </a:r>
            <a:r>
              <a:rPr lang="en-US" b="1"/>
              <a:t>can not be modularized</a:t>
            </a:r>
            <a:r>
              <a:rPr lang="en-US"/>
              <a:t>.</a:t>
            </a:r>
          </a:p>
          <a:p>
            <a:r>
              <a:rPr lang="en-US" b="1">
                <a:solidFill>
                  <a:srgbClr val="C00000"/>
                </a:solidFill>
              </a:rPr>
              <a:t>Not</a:t>
            </a:r>
            <a:r>
              <a:rPr lang="en-US" b="1"/>
              <a:t> appropriate </a:t>
            </a:r>
            <a:r>
              <a:rPr lang="en-US" b="1">
                <a:solidFill>
                  <a:srgbClr val="C00000"/>
                </a:solidFill>
              </a:rPr>
              <a:t>when technical risks are high </a:t>
            </a:r>
            <a:r>
              <a:rPr lang="en-US"/>
              <a:t>(heavy use of new technology).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7899570" y="3593110"/>
            <a:ext cx="425157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518433" y="3144892"/>
            <a:ext cx="0" cy="3459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574089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based Development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C00000"/>
                </a:solidFill>
              </a:rPr>
              <a:t>Commercial off the shelf (COTS) </a:t>
            </a:r>
            <a:r>
              <a:rPr lang="en-US" smtClean="0"/>
              <a:t>software </a:t>
            </a:r>
            <a:r>
              <a:rPr lang="en-US" b="1" smtClean="0">
                <a:solidFill>
                  <a:srgbClr val="C00000"/>
                </a:solidFill>
              </a:rPr>
              <a:t>components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are offered </a:t>
            </a:r>
            <a:r>
              <a:rPr lang="en-US" b="1" smtClean="0">
                <a:solidFill>
                  <a:srgbClr val="C00000"/>
                </a:solidFill>
              </a:rPr>
              <a:t>as product</a:t>
            </a:r>
            <a:r>
              <a:rPr lang="en-US" smtClean="0"/>
              <a:t>.</a:t>
            </a:r>
          </a:p>
          <a:p>
            <a:r>
              <a:rPr lang="en-US" b="1">
                <a:solidFill>
                  <a:srgbClr val="C00000"/>
                </a:solidFill>
              </a:rPr>
              <a:t>COTS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provides </a:t>
            </a:r>
            <a:r>
              <a:rPr lang="en-US" b="1" smtClean="0">
                <a:solidFill>
                  <a:srgbClr val="C00000"/>
                </a:solidFill>
              </a:rPr>
              <a:t>set of functionality</a:t>
            </a:r>
            <a:r>
              <a:rPr lang="en-US" smtClean="0"/>
              <a:t> with </a:t>
            </a:r>
            <a:r>
              <a:rPr lang="en-US" b="1" smtClean="0">
                <a:solidFill>
                  <a:srgbClr val="C00000"/>
                </a:solidFill>
              </a:rPr>
              <a:t>well defined interfaces</a:t>
            </a:r>
            <a:r>
              <a:rPr lang="en-US" smtClean="0"/>
              <a:t> that enables component to be integrated into software.</a:t>
            </a:r>
          </a:p>
          <a:p>
            <a:r>
              <a:rPr lang="en-US" smtClean="0"/>
              <a:t>The component based development model </a:t>
            </a:r>
            <a:r>
              <a:rPr lang="en-US" b="1" smtClean="0">
                <a:solidFill>
                  <a:srgbClr val="C00000"/>
                </a:solidFill>
              </a:rPr>
              <a:t>incorporates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many </a:t>
            </a:r>
            <a:r>
              <a:rPr lang="en-US" b="1" smtClean="0">
                <a:solidFill>
                  <a:srgbClr val="C00000"/>
                </a:solidFill>
              </a:rPr>
              <a:t>characteristics</a:t>
            </a:r>
            <a:r>
              <a:rPr lang="en-US" smtClean="0"/>
              <a:t> of the </a:t>
            </a:r>
            <a:r>
              <a:rPr lang="en-US" b="1" smtClean="0">
                <a:solidFill>
                  <a:srgbClr val="C00000"/>
                </a:solidFill>
              </a:rPr>
              <a:t>spiral model</a:t>
            </a:r>
            <a:r>
              <a:rPr lang="en-US" smtClean="0"/>
              <a:t>.</a:t>
            </a:r>
            <a:endParaRPr lang="en-US" b="1" smtClean="0">
              <a:solidFill>
                <a:srgbClr val="C00000"/>
              </a:solidFill>
            </a:endParaRPr>
          </a:p>
          <a:p>
            <a:r>
              <a:rPr lang="en-US" smtClean="0"/>
              <a:t>It is </a:t>
            </a:r>
            <a:r>
              <a:rPr lang="en-US" b="1" smtClean="0">
                <a:solidFill>
                  <a:srgbClr val="C00000"/>
                </a:solidFill>
              </a:rPr>
              <a:t>evolutionary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in </a:t>
            </a:r>
            <a:r>
              <a:rPr lang="en-US" b="1" smtClean="0">
                <a:solidFill>
                  <a:srgbClr val="C00000"/>
                </a:solidFill>
              </a:rPr>
              <a:t>nature</a:t>
            </a:r>
            <a:r>
              <a:rPr lang="en-US" smtClean="0"/>
              <a:t>.</a:t>
            </a:r>
          </a:p>
          <a:p>
            <a:r>
              <a:rPr lang="en-US" smtClean="0"/>
              <a:t>Component based development model </a:t>
            </a:r>
            <a:r>
              <a:rPr lang="en-US" b="1" smtClean="0">
                <a:solidFill>
                  <a:srgbClr val="C00000"/>
                </a:solidFill>
              </a:rPr>
              <a:t>constructs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applications from </a:t>
            </a:r>
            <a:r>
              <a:rPr lang="en-US" b="1" smtClean="0">
                <a:solidFill>
                  <a:srgbClr val="C00000"/>
                </a:solidFill>
              </a:rPr>
              <a:t>prepackaged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software </a:t>
            </a:r>
            <a:r>
              <a:rPr lang="en-US" b="1" smtClean="0">
                <a:solidFill>
                  <a:srgbClr val="C00000"/>
                </a:solidFill>
              </a:rPr>
              <a:t>components</a:t>
            </a:r>
            <a:r>
              <a:rPr lang="en-US" smtClean="0"/>
              <a:t>.</a:t>
            </a:r>
          </a:p>
          <a:p>
            <a:r>
              <a:rPr lang="en-US" b="1" smtClean="0"/>
              <a:t>Modeling</a:t>
            </a:r>
            <a:r>
              <a:rPr lang="en-US" smtClean="0"/>
              <a:t> and </a:t>
            </a:r>
            <a:r>
              <a:rPr lang="en-US" b="1" smtClean="0"/>
              <a:t>construction</a:t>
            </a:r>
            <a:r>
              <a:rPr lang="en-US" smtClean="0"/>
              <a:t> activities begin with the </a:t>
            </a:r>
            <a:r>
              <a:rPr lang="en-US" b="1" smtClean="0">
                <a:solidFill>
                  <a:srgbClr val="C00000"/>
                </a:solidFill>
              </a:rPr>
              <a:t>identification of components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176963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 based Development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1488139"/>
            <a:ext cx="11777382" cy="2774576"/>
          </a:xfrm>
        </p:spPr>
        <p:txBody>
          <a:bodyPr/>
          <a:lstStyle/>
          <a:p>
            <a:pPr marL="274638" indent="-457200">
              <a:buFont typeface="+mj-lt"/>
              <a:buAutoNum type="arabicPeriod"/>
            </a:pPr>
            <a:r>
              <a:rPr lang="en-US" smtClean="0"/>
              <a:t>Available </a:t>
            </a:r>
            <a:r>
              <a:rPr lang="en-US" b="1" smtClean="0">
                <a:solidFill>
                  <a:srgbClr val="C00000"/>
                </a:solidFill>
              </a:rPr>
              <a:t>component-based products</a:t>
            </a:r>
            <a:r>
              <a:rPr lang="en-US" smtClean="0"/>
              <a:t> are </a:t>
            </a:r>
            <a:r>
              <a:rPr lang="en-US" b="1" smtClean="0">
                <a:solidFill>
                  <a:srgbClr val="C00000"/>
                </a:solidFill>
              </a:rPr>
              <a:t>researched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&amp; </a:t>
            </a:r>
            <a:r>
              <a:rPr lang="en-US" b="1" smtClean="0">
                <a:solidFill>
                  <a:srgbClr val="C00000"/>
                </a:solidFill>
              </a:rPr>
              <a:t>evaluated</a:t>
            </a:r>
            <a:r>
              <a:rPr lang="en-US" smtClean="0"/>
              <a:t>  for software development.</a:t>
            </a:r>
          </a:p>
          <a:p>
            <a:pPr marL="274638" indent="-457200">
              <a:buFont typeface="+mj-lt"/>
              <a:buAutoNum type="arabicPeriod"/>
            </a:pPr>
            <a:r>
              <a:rPr lang="en-US" smtClean="0"/>
              <a:t>Component</a:t>
            </a:r>
            <a:r>
              <a:rPr lang="en-US" b="1" smtClean="0">
                <a:solidFill>
                  <a:srgbClr val="C00000"/>
                </a:solidFill>
              </a:rPr>
              <a:t> integration issues</a:t>
            </a:r>
            <a:r>
              <a:rPr lang="en-US" smtClean="0"/>
              <a:t> are </a:t>
            </a:r>
            <a:r>
              <a:rPr lang="en-US" b="1" smtClean="0">
                <a:solidFill>
                  <a:srgbClr val="C00000"/>
                </a:solidFill>
              </a:rPr>
              <a:t>considered</a:t>
            </a:r>
            <a:r>
              <a:rPr lang="en-US" smtClean="0"/>
              <a:t>.</a:t>
            </a:r>
            <a:endParaRPr lang="en-US" b="1" smtClean="0">
              <a:solidFill>
                <a:srgbClr val="C00000"/>
              </a:solidFill>
            </a:endParaRPr>
          </a:p>
          <a:p>
            <a:pPr marL="274638" indent="-457200">
              <a:buFont typeface="+mj-lt"/>
              <a:buAutoNum type="arabicPeriod"/>
            </a:pPr>
            <a:r>
              <a:rPr lang="en-US" smtClean="0"/>
              <a:t>A </a:t>
            </a:r>
            <a:r>
              <a:rPr lang="en-US" b="1" smtClean="0">
                <a:solidFill>
                  <a:srgbClr val="C00000"/>
                </a:solidFill>
              </a:rPr>
              <a:t>software architecture</a:t>
            </a:r>
            <a:r>
              <a:rPr lang="en-US" smtClean="0"/>
              <a:t> is </a:t>
            </a:r>
            <a:r>
              <a:rPr lang="en-US" b="1" smtClean="0">
                <a:solidFill>
                  <a:srgbClr val="C00000"/>
                </a:solidFill>
              </a:rPr>
              <a:t>designed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to accommodate the components.</a:t>
            </a:r>
          </a:p>
          <a:p>
            <a:pPr marL="274638" indent="-457200">
              <a:buFont typeface="+mj-lt"/>
              <a:buAutoNum type="arabicPeriod"/>
            </a:pPr>
            <a:r>
              <a:rPr lang="en-US" smtClean="0"/>
              <a:t>Components are </a:t>
            </a:r>
            <a:r>
              <a:rPr lang="en-US" b="1" smtClean="0">
                <a:solidFill>
                  <a:srgbClr val="C00000"/>
                </a:solidFill>
              </a:rPr>
              <a:t>integrated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into the </a:t>
            </a:r>
            <a:r>
              <a:rPr lang="en-US" b="1" smtClean="0">
                <a:solidFill>
                  <a:srgbClr val="C00000"/>
                </a:solidFill>
              </a:rPr>
              <a:t>architecture</a:t>
            </a:r>
            <a:r>
              <a:rPr lang="en-US" smtClean="0"/>
              <a:t>.</a:t>
            </a:r>
          </a:p>
          <a:p>
            <a:pPr marL="274638" indent="-457200">
              <a:buFont typeface="+mj-lt"/>
              <a:buAutoNum type="arabicPeriod"/>
            </a:pPr>
            <a:r>
              <a:rPr lang="en-US" b="1" smtClean="0">
                <a:solidFill>
                  <a:srgbClr val="C00000"/>
                </a:solidFill>
              </a:rPr>
              <a:t>Testing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is conducted to insure proper functionality.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499" y="841045"/>
            <a:ext cx="116563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/>
              <a:t>Component based development incorporates the following steps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" y="4309644"/>
            <a:ext cx="221722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/>
              <a:t>Advantages</a:t>
            </a:r>
            <a:endParaRPr lang="en-US" sz="2400" b="1"/>
          </a:p>
        </p:txBody>
      </p:sp>
      <p:cxnSp>
        <p:nvCxnSpPr>
          <p:cNvPr id="7" name="Straight Connector 6"/>
          <p:cNvCxnSpPr/>
          <p:nvPr/>
        </p:nvCxnSpPr>
        <p:spPr>
          <a:xfrm>
            <a:off x="2407725" y="4771309"/>
            <a:ext cx="9439133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/>
          <p:cNvSpPr txBox="1"/>
          <p:nvPr/>
        </p:nvSpPr>
        <p:spPr>
          <a:xfrm>
            <a:off x="190500" y="4942397"/>
            <a:ext cx="11548782" cy="1458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It leads to </a:t>
            </a:r>
            <a:r>
              <a:rPr lang="en-US" b="1" smtClean="0">
                <a:solidFill>
                  <a:srgbClr val="C00000"/>
                </a:solidFill>
              </a:rPr>
              <a:t>software reuse</a:t>
            </a:r>
            <a:r>
              <a:rPr lang="en-US" smtClean="0"/>
              <a:t>.</a:t>
            </a:r>
          </a:p>
          <a:p>
            <a:r>
              <a:rPr lang="en-US" smtClean="0"/>
              <a:t>It </a:t>
            </a:r>
            <a:r>
              <a:rPr lang="en-US" b="1" smtClean="0">
                <a:solidFill>
                  <a:srgbClr val="C00000"/>
                </a:solidFill>
              </a:rPr>
              <a:t>reduces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b="1" smtClean="0">
                <a:solidFill>
                  <a:srgbClr val="C00000"/>
                </a:solidFill>
              </a:rPr>
              <a:t>development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cycle </a:t>
            </a:r>
            <a:r>
              <a:rPr lang="en-US" b="1" smtClean="0">
                <a:solidFill>
                  <a:srgbClr val="C00000"/>
                </a:solidFill>
              </a:rPr>
              <a:t>time</a:t>
            </a:r>
            <a:r>
              <a:rPr lang="en-US" smtClean="0"/>
              <a:t>.</a:t>
            </a:r>
          </a:p>
          <a:p>
            <a:r>
              <a:rPr lang="en-US" b="1" smtClean="0">
                <a:solidFill>
                  <a:srgbClr val="C00000"/>
                </a:solidFill>
              </a:rPr>
              <a:t>Reduction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in project </a:t>
            </a:r>
            <a:r>
              <a:rPr lang="en-US" b="1" smtClean="0">
                <a:solidFill>
                  <a:srgbClr val="C00000"/>
                </a:solidFill>
              </a:rPr>
              <a:t>cost</a:t>
            </a:r>
            <a:r>
              <a:rPr lang="en-US" smtClean="0"/>
              <a:t>.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74125" y="1366351"/>
            <a:ext cx="1154583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618316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&amp; Process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817724" cy="5334000"/>
          </a:xfrm>
        </p:spPr>
        <p:txBody>
          <a:bodyPr/>
          <a:lstStyle/>
          <a:p>
            <a:r>
              <a:rPr lang="en-US"/>
              <a:t>If the </a:t>
            </a:r>
            <a:r>
              <a:rPr lang="en-US" b="1">
                <a:solidFill>
                  <a:srgbClr val="C00000"/>
                </a:solidFill>
              </a:rPr>
              <a:t>process is weak</a:t>
            </a:r>
            <a:r>
              <a:rPr lang="en-US"/>
              <a:t>, the end </a:t>
            </a:r>
            <a:r>
              <a:rPr lang="en-US" b="1">
                <a:solidFill>
                  <a:srgbClr val="C00000"/>
                </a:solidFill>
              </a:rPr>
              <a:t>product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will </a:t>
            </a:r>
            <a:r>
              <a:rPr lang="en-US" b="1">
                <a:solidFill>
                  <a:srgbClr val="C00000"/>
                </a:solidFill>
              </a:rPr>
              <a:t>suffer</a:t>
            </a:r>
            <a:r>
              <a:rPr lang="en-US"/>
              <a:t>. But </a:t>
            </a:r>
            <a:r>
              <a:rPr lang="en-US" b="1" smtClean="0">
                <a:solidFill>
                  <a:srgbClr val="C00000"/>
                </a:solidFill>
              </a:rPr>
              <a:t>more confidence</a:t>
            </a:r>
            <a:r>
              <a:rPr lang="en-US" smtClean="0"/>
              <a:t> </a:t>
            </a:r>
            <a:r>
              <a:rPr lang="en-US"/>
              <a:t>on </a:t>
            </a:r>
            <a:r>
              <a:rPr lang="en-US" b="1">
                <a:solidFill>
                  <a:srgbClr val="C00000"/>
                </a:solidFill>
              </a:rPr>
              <a:t>process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is also </a:t>
            </a:r>
            <a:r>
              <a:rPr lang="en-US" b="1">
                <a:solidFill>
                  <a:srgbClr val="C00000"/>
                </a:solidFill>
              </a:rPr>
              <a:t>dangerous</a:t>
            </a:r>
            <a:r>
              <a:rPr lang="en-US"/>
              <a:t>.</a:t>
            </a:r>
          </a:p>
          <a:p>
            <a:r>
              <a:rPr lang="en-US"/>
              <a:t>People </a:t>
            </a:r>
            <a:r>
              <a:rPr lang="en-US" b="1" smtClean="0">
                <a:solidFill>
                  <a:srgbClr val="C00000"/>
                </a:solidFill>
              </a:rPr>
              <a:t>gain more </a:t>
            </a:r>
            <a:r>
              <a:rPr lang="en-US" b="1">
                <a:solidFill>
                  <a:srgbClr val="C00000"/>
                </a:solidFill>
              </a:rPr>
              <a:t>satisfaction</a:t>
            </a:r>
            <a:r>
              <a:rPr lang="en-US"/>
              <a:t> from the </a:t>
            </a:r>
            <a:r>
              <a:rPr lang="en-US" b="1">
                <a:solidFill>
                  <a:srgbClr val="C00000"/>
                </a:solidFill>
              </a:rPr>
              <a:t>creative process</a:t>
            </a:r>
            <a:r>
              <a:rPr lang="en-US"/>
              <a:t> as they do from the end product. </a:t>
            </a:r>
          </a:p>
          <a:p>
            <a:pPr lvl="1"/>
            <a:r>
              <a:rPr lang="en-US"/>
              <a:t>Like an artist enjoys the brush strokes as much as the framed result.</a:t>
            </a:r>
          </a:p>
          <a:p>
            <a:pPr lvl="1"/>
            <a:r>
              <a:rPr lang="en-US"/>
              <a:t>A writer enjoys the search for the proper metaphor (comparison) as much as the finished book.</a:t>
            </a:r>
          </a:p>
          <a:p>
            <a:r>
              <a:rPr lang="en-US"/>
              <a:t>As </a:t>
            </a:r>
            <a:r>
              <a:rPr lang="en-US" b="1" smtClean="0">
                <a:solidFill>
                  <a:srgbClr val="C00000"/>
                </a:solidFill>
              </a:rPr>
              <a:t>software </a:t>
            </a:r>
            <a:r>
              <a:rPr lang="en-US" b="1">
                <a:solidFill>
                  <a:srgbClr val="C00000"/>
                </a:solidFill>
              </a:rPr>
              <a:t>professional</a:t>
            </a:r>
            <a:r>
              <a:rPr lang="en-US"/>
              <a:t>, you should also </a:t>
            </a:r>
            <a:r>
              <a:rPr lang="en-US" b="1">
                <a:solidFill>
                  <a:srgbClr val="C00000"/>
                </a:solidFill>
              </a:rPr>
              <a:t>derive</a:t>
            </a:r>
            <a:r>
              <a:rPr lang="en-US"/>
              <a:t> as much </a:t>
            </a:r>
            <a:r>
              <a:rPr lang="en-US" b="1">
                <a:solidFill>
                  <a:srgbClr val="C00000"/>
                </a:solidFill>
              </a:rPr>
              <a:t>satisfaction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from the </a:t>
            </a:r>
            <a:r>
              <a:rPr lang="en-US" b="1">
                <a:solidFill>
                  <a:srgbClr val="C00000"/>
                </a:solidFill>
              </a:rPr>
              <a:t>process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as the end product.</a:t>
            </a:r>
          </a:p>
          <a:p>
            <a:r>
              <a:rPr lang="en-US"/>
              <a:t>The duality (contrast) of product and process is one important element in keeping creative people engaged as software engineering continues to evolve.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6888115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Software Engineering (3150711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0589275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39D89F5-5B5E-433B-9F30-926FC6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SDLC </a:t>
            </a:r>
            <a:r>
              <a:rPr lang="en-US">
                <a:solidFill>
                  <a:srgbClr val="C00000"/>
                </a:solidFill>
              </a:rPr>
              <a:t>without</a:t>
            </a:r>
            <a:r>
              <a:rPr lang="en-US"/>
              <a:t> Software </a:t>
            </a:r>
            <a:r>
              <a:rPr lang="en-US" smtClean="0"/>
              <a:t>Engineering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320379" y="1058683"/>
            <a:ext cx="36049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The software development </a:t>
            </a:r>
          </a:p>
          <a:p>
            <a:pPr algn="ctr"/>
            <a:r>
              <a:rPr lang="en-US" sz="2800" b="1" smtClean="0">
                <a:solidFill>
                  <a:srgbClr val="C00000"/>
                </a:solidFill>
              </a:rPr>
              <a:t>process</a:t>
            </a:r>
            <a:r>
              <a:rPr lang="en-US" sz="2800" smtClean="0">
                <a:solidFill>
                  <a:srgbClr val="C00000"/>
                </a:solidFill>
              </a:rPr>
              <a:t> </a:t>
            </a:r>
            <a:r>
              <a:rPr lang="en-US" sz="2800" smtClean="0"/>
              <a:t>needs to be </a:t>
            </a:r>
          </a:p>
          <a:p>
            <a:pPr algn="ctr"/>
            <a:r>
              <a:rPr lang="en-US" sz="2800" b="1" smtClean="0">
                <a:solidFill>
                  <a:srgbClr val="C00000"/>
                </a:solidFill>
              </a:rPr>
              <a:t>engineered</a:t>
            </a:r>
            <a:r>
              <a:rPr lang="en-US" sz="2800" smtClean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800" smtClean="0"/>
              <a:t>to avoid the </a:t>
            </a:r>
          </a:p>
          <a:p>
            <a:pPr algn="ctr"/>
            <a:r>
              <a:rPr lang="en-US" sz="2800" b="1" smtClean="0">
                <a:solidFill>
                  <a:srgbClr val="C00000"/>
                </a:solidFill>
              </a:rPr>
              <a:t>communication gap</a:t>
            </a:r>
          </a:p>
          <a:p>
            <a:pPr algn="ctr"/>
            <a:r>
              <a:rPr lang="en-US" sz="2800" smtClean="0"/>
              <a:t> &amp; to </a:t>
            </a:r>
            <a:r>
              <a:rPr lang="en-US" sz="2800" b="1" smtClean="0">
                <a:solidFill>
                  <a:srgbClr val="C00000"/>
                </a:solidFill>
              </a:rPr>
              <a:t>meet  the actual</a:t>
            </a:r>
            <a:r>
              <a:rPr lang="en-US" sz="2800" b="1" smtClean="0"/>
              <a:t> </a:t>
            </a:r>
          </a:p>
          <a:p>
            <a:pPr algn="ctr"/>
            <a:r>
              <a:rPr lang="en-US" sz="2800" b="1" smtClean="0">
                <a:solidFill>
                  <a:srgbClr val="C00000"/>
                </a:solidFill>
              </a:rPr>
              <a:t>requirements</a:t>
            </a:r>
            <a:r>
              <a:rPr lang="en-US" sz="2800" smtClean="0">
                <a:solidFill>
                  <a:srgbClr val="C00000"/>
                </a:solidFill>
              </a:rPr>
              <a:t> </a:t>
            </a:r>
            <a:r>
              <a:rPr lang="en-US" sz="2800" smtClean="0"/>
              <a:t>of customer </a:t>
            </a:r>
          </a:p>
          <a:p>
            <a:pPr algn="ctr"/>
            <a:r>
              <a:rPr lang="en-US" sz="2800" smtClean="0"/>
              <a:t>within </a:t>
            </a:r>
            <a:r>
              <a:rPr lang="en-US" sz="2800" b="1" smtClean="0">
                <a:solidFill>
                  <a:srgbClr val="C00000"/>
                </a:solidFill>
              </a:rPr>
              <a:t>stipulated budget </a:t>
            </a:r>
          </a:p>
          <a:p>
            <a:pPr algn="ctr"/>
            <a:r>
              <a:rPr lang="en-US" sz="2800" smtClean="0"/>
              <a:t>&amp; </a:t>
            </a:r>
            <a:r>
              <a:rPr lang="en-US" sz="2800" b="1" smtClean="0">
                <a:solidFill>
                  <a:srgbClr val="C00000"/>
                </a:solidFill>
              </a:rPr>
              <a:t>time</a:t>
            </a:r>
            <a:endParaRPr lang="en-US" sz="2800" b="1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1632" y="1058683"/>
            <a:ext cx="338533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Customer Requirement</a:t>
            </a:r>
            <a:endParaRPr lang="en-US" sz="2400" b="1"/>
          </a:p>
        </p:txBody>
      </p:sp>
      <p:sp>
        <p:nvSpPr>
          <p:cNvPr id="7" name="TextBox 6"/>
          <p:cNvSpPr txBox="1"/>
          <p:nvPr/>
        </p:nvSpPr>
        <p:spPr>
          <a:xfrm>
            <a:off x="141632" y="1668283"/>
            <a:ext cx="3385339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/>
              <a:t>Have one trunk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/>
              <a:t>Have four legs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/>
              <a:t>Should carry load both passenger &amp; cargo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/>
              <a:t>Black in color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/>
              <a:t>Should be herbivorous</a:t>
            </a:r>
          </a:p>
        </p:txBody>
      </p:sp>
      <p:sp>
        <p:nvSpPr>
          <p:cNvPr id="8" name="Rectangle 7"/>
          <p:cNvSpPr/>
          <p:nvPr/>
        </p:nvSpPr>
        <p:spPr>
          <a:xfrm>
            <a:off x="141632" y="3798346"/>
            <a:ext cx="3385339" cy="2595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481413" y="3898610"/>
            <a:ext cx="2486372" cy="24006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739584" y="1058683"/>
            <a:ext cx="4114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/>
              <a:t>Solution</a:t>
            </a:r>
            <a:endParaRPr lang="en-US" sz="2400" b="1"/>
          </a:p>
        </p:txBody>
      </p:sp>
      <p:sp>
        <p:nvSpPr>
          <p:cNvPr id="11" name="TextBox 10"/>
          <p:cNvSpPr txBox="1"/>
          <p:nvPr/>
        </p:nvSpPr>
        <p:spPr>
          <a:xfrm>
            <a:off x="3739584" y="1668283"/>
            <a:ext cx="411480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200"/>
              <a:t>Have one trunk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/>
              <a:t>Have four legs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/>
              <a:t>Should carry load both passenger &amp; cargo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/>
              <a:t>Black in color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200"/>
              <a:t>Should be herbivorous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39584" y="3798347"/>
            <a:ext cx="4114800" cy="2595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3815784" y="3904390"/>
            <a:ext cx="1981200" cy="2387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847784" y="4140652"/>
            <a:ext cx="1981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Our value </a:t>
            </a:r>
            <a:r>
              <a:rPr lang="en-US" sz="3200" smtClean="0"/>
              <a:t>added,</a:t>
            </a:r>
            <a:endParaRPr lang="en-US" sz="3200"/>
          </a:p>
          <a:p>
            <a:pPr algn="ctr"/>
            <a:r>
              <a:rPr lang="en-US" sz="3200" smtClean="0"/>
              <a:t>also </a:t>
            </a:r>
            <a:r>
              <a:rPr lang="en-US" sz="3200"/>
              <a:t>gives milk</a:t>
            </a:r>
          </a:p>
        </p:txBody>
      </p: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397275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Engineering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837412" y="1133475"/>
            <a:ext cx="2219325" cy="206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5476869" y="1066800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972110" y="1283625"/>
            <a:ext cx="2232911" cy="1485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665962" y="4114800"/>
            <a:ext cx="2466975" cy="1857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5189760" y="3919537"/>
            <a:ext cx="2724150" cy="2247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11628" r="7868"/>
          <a:stretch>
            <a:fillRect/>
          </a:stretch>
        </p:blipFill>
        <p:spPr>
          <a:xfrm>
            <a:off x="8949573" y="4298288"/>
            <a:ext cx="2403685" cy="14929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27937" y="3352800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Design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6030860" y="3352800"/>
            <a:ext cx="81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Build</a:t>
            </a:r>
            <a:endParaRPr lang="en-US" sz="2400"/>
          </a:p>
        </p:txBody>
      </p:sp>
      <p:sp>
        <p:nvSpPr>
          <p:cNvPr id="12" name="TextBox 11"/>
          <p:cNvSpPr txBox="1"/>
          <p:nvPr/>
        </p:nvSpPr>
        <p:spPr>
          <a:xfrm>
            <a:off x="9528621" y="3352800"/>
            <a:ext cx="116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Product</a:t>
            </a:r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414828" y="1066800"/>
            <a:ext cx="553998" cy="18782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smtClean="0"/>
              <a:t>Engineering</a:t>
            </a:r>
            <a:endParaRPr lang="en-US" sz="2400" b="1"/>
          </a:p>
        </p:txBody>
      </p:sp>
      <p:sp>
        <p:nvSpPr>
          <p:cNvPr id="14" name="TextBox 13"/>
          <p:cNvSpPr txBox="1"/>
          <p:nvPr/>
        </p:nvSpPr>
        <p:spPr>
          <a:xfrm>
            <a:off x="414828" y="3362325"/>
            <a:ext cx="553998" cy="30384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smtClean="0"/>
              <a:t>Software Engineering</a:t>
            </a:r>
            <a:endParaRPr lang="en-US" sz="2400" b="1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46649" y="3352800"/>
            <a:ext cx="10206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346649" y="3810000"/>
            <a:ext cx="10206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717146" y="1066800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8320307" y="1066800"/>
            <a:ext cx="0" cy="510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261901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39D89F5-5B5E-433B-9F30-926FC6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Software is dead…..!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7647214" cy="5334000"/>
          </a:xfrm>
        </p:spPr>
        <p:txBody>
          <a:bodyPr/>
          <a:lstStyle/>
          <a:p>
            <a:r>
              <a:rPr lang="en-US" sz="2800" smtClean="0"/>
              <a:t>The </a:t>
            </a:r>
            <a:r>
              <a:rPr lang="en-US" sz="2800" b="1" smtClean="0">
                <a:solidFill>
                  <a:schemeClr val="accent6"/>
                </a:solidFill>
              </a:rPr>
              <a:t>old School view of Software</a:t>
            </a:r>
          </a:p>
          <a:p>
            <a:pPr lvl="1"/>
            <a:r>
              <a:rPr lang="en-US" sz="2400" smtClean="0"/>
              <a:t>You buy it</a:t>
            </a:r>
          </a:p>
          <a:p>
            <a:pPr lvl="1"/>
            <a:r>
              <a:rPr lang="en-US" sz="2400" smtClean="0"/>
              <a:t>You own it &amp;</a:t>
            </a:r>
          </a:p>
          <a:p>
            <a:pPr lvl="1"/>
            <a:r>
              <a:rPr lang="en-US" sz="2400" smtClean="0"/>
              <a:t>It’s your job to manage it </a:t>
            </a:r>
          </a:p>
          <a:p>
            <a:pPr lvl="1"/>
            <a:r>
              <a:rPr lang="en-US" sz="2400" smtClean="0"/>
              <a:t>That is coming to an end</a:t>
            </a:r>
          </a:p>
          <a:p>
            <a:pPr marL="361950" lvl="1" indent="0">
              <a:buNone/>
            </a:pPr>
            <a:endParaRPr lang="en-US" smtClean="0"/>
          </a:p>
          <a:p>
            <a:r>
              <a:rPr lang="en-US" sz="2800" smtClean="0"/>
              <a:t>Because of </a:t>
            </a:r>
            <a:r>
              <a:rPr lang="en-US" sz="2800" b="1" smtClean="0">
                <a:solidFill>
                  <a:schemeClr val="accent6"/>
                </a:solidFill>
              </a:rPr>
              <a:t>web 2.0 </a:t>
            </a:r>
            <a:r>
              <a:rPr lang="en-US" sz="2800" smtClean="0"/>
              <a:t>&amp; extensive </a:t>
            </a:r>
            <a:r>
              <a:rPr lang="en-US" sz="2800" b="1" smtClean="0">
                <a:solidFill>
                  <a:schemeClr val="accent6"/>
                </a:solidFill>
              </a:rPr>
              <a:t>computing power</a:t>
            </a:r>
            <a:r>
              <a:rPr lang="en-US" sz="2800" smtClean="0"/>
              <a:t>, there is a different generation of software</a:t>
            </a:r>
          </a:p>
          <a:p>
            <a:pPr lvl="1"/>
            <a:r>
              <a:rPr lang="en-US" sz="2400" smtClean="0"/>
              <a:t>It is delivered via Internet</a:t>
            </a:r>
          </a:p>
          <a:p>
            <a:pPr lvl="1"/>
            <a:r>
              <a:rPr lang="en-US" sz="2400" smtClean="0"/>
              <a:t>It looks exactly like it’s residing on each user’s computing device</a:t>
            </a:r>
          </a:p>
          <a:p>
            <a:pPr lvl="1"/>
            <a:r>
              <a:rPr lang="en-US" sz="2400" smtClean="0"/>
              <a:t>Actually it reside on far away server</a:t>
            </a:r>
          </a:p>
          <a:p>
            <a:pPr lvl="1"/>
            <a:endParaRPr lang="en-US" smtClean="0"/>
          </a:p>
          <a:p>
            <a:pPr lvl="1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rcRect l="9210" r="7895"/>
          <a:stretch>
            <a:fillRect/>
          </a:stretch>
        </p:blipFill>
        <p:spPr>
          <a:xfrm>
            <a:off x="8407395" y="1117600"/>
            <a:ext cx="3200400" cy="19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412901" y="5340444"/>
            <a:ext cx="3118694" cy="106035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693145" y="3271742"/>
            <a:ext cx="2628900" cy="1833658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364676" y="3200400"/>
            <a:ext cx="11435438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53455" y="5130800"/>
            <a:ext cx="3086100" cy="0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147528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3C2F1099-DF0A-4AA3-BCF9-BD4BF70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Software?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234042" y="1701792"/>
            <a:ext cx="11783786" cy="1723577"/>
          </a:xfrm>
        </p:spPr>
        <p:txBody>
          <a:bodyPr/>
          <a:lstStyle/>
          <a:p>
            <a:pPr marL="274638" indent="-457200">
              <a:buFont typeface="+mj-lt"/>
              <a:buAutoNum type="arabicParenR"/>
            </a:pPr>
            <a:r>
              <a:rPr lang="en-US" b="1" smtClean="0"/>
              <a:t>Computer program</a:t>
            </a:r>
            <a:r>
              <a:rPr lang="en-US" smtClean="0"/>
              <a:t> that when executed provide desired features, function &amp; performance</a:t>
            </a:r>
          </a:p>
          <a:p>
            <a:pPr marL="274638" indent="-457200">
              <a:buFont typeface="+mj-lt"/>
              <a:buAutoNum type="arabicParenR"/>
            </a:pPr>
            <a:r>
              <a:rPr lang="en-US" b="1" smtClean="0"/>
              <a:t>Data Structure</a:t>
            </a:r>
            <a:r>
              <a:rPr lang="en-US" smtClean="0"/>
              <a:t> that enable programs to easily manipulate information</a:t>
            </a:r>
          </a:p>
          <a:p>
            <a:pPr marL="274638" indent="-457200">
              <a:buFont typeface="+mj-lt"/>
              <a:buAutoNum type="arabicParenR"/>
            </a:pPr>
            <a:r>
              <a:rPr lang="en-US" b="1" smtClean="0"/>
              <a:t>Descriptive information</a:t>
            </a:r>
            <a:r>
              <a:rPr lang="en-US" smtClean="0"/>
              <a:t> in both hard and soft copy that describes the operation and use of programs</a:t>
            </a:r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1638543" y="4048920"/>
            <a:ext cx="1219200" cy="12192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>
            <a:off x="8971888" y="4048920"/>
            <a:ext cx="1181842" cy="118184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510551" y="3788226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mtClean="0"/>
              <a:t>+</a:t>
            </a:r>
            <a:endParaRPr lang="en-US" sz="9600" b="1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wp="http://schemas.openxmlformats.org/drawingml/2006/wordprocessingDrawing" xmlns:w="http://schemas.openxmlformats.org/wordprocessingml/2006/main" xmlns:m="http://schemas.openxmlformats.org/officeDocument/2006/math" xmlns="" val="0"/>
              </a:ext>
            </a:extLst>
          </a:blip>
          <a:stretch>
            <a:fillRect/>
          </a:stretch>
        </p:blipFill>
        <p:spPr>
          <a:xfrm rot="5400000">
            <a:off x="5111419" y="4048920"/>
            <a:ext cx="1182583" cy="118258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308188" y="3788226"/>
            <a:ext cx="30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smtClean="0"/>
              <a:t>+</a:t>
            </a:r>
            <a:endParaRPr lang="en-US" sz="9600" b="1"/>
          </a:p>
        </p:txBody>
      </p:sp>
      <p:sp>
        <p:nvSpPr>
          <p:cNvPr id="42" name="TextBox 41"/>
          <p:cNvSpPr txBox="1"/>
          <p:nvPr/>
        </p:nvSpPr>
        <p:spPr>
          <a:xfrm>
            <a:off x="1486143" y="5471829"/>
            <a:ext cx="1461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Computer</a:t>
            </a:r>
          </a:p>
          <a:p>
            <a:pPr algn="ctr"/>
            <a:r>
              <a:rPr lang="en-US" sz="2400" b="1" smtClean="0"/>
              <a:t>Program</a:t>
            </a:r>
            <a:endParaRPr lang="en-US" sz="2400" b="1"/>
          </a:p>
        </p:txBody>
      </p:sp>
      <p:sp>
        <p:nvSpPr>
          <p:cNvPr id="43" name="TextBox 42"/>
          <p:cNvSpPr txBox="1"/>
          <p:nvPr/>
        </p:nvSpPr>
        <p:spPr>
          <a:xfrm>
            <a:off x="4939592" y="5530627"/>
            <a:ext cx="1373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Data</a:t>
            </a:r>
          </a:p>
          <a:p>
            <a:pPr algn="ctr"/>
            <a:r>
              <a:rPr lang="en-US" sz="2400" b="1" smtClean="0"/>
              <a:t>Structure</a:t>
            </a:r>
            <a:endParaRPr lang="en-US" sz="2400" b="1"/>
          </a:p>
        </p:txBody>
      </p:sp>
      <p:sp>
        <p:nvSpPr>
          <p:cNvPr id="44" name="TextBox 43"/>
          <p:cNvSpPr txBox="1"/>
          <p:nvPr/>
        </p:nvSpPr>
        <p:spPr>
          <a:xfrm>
            <a:off x="8753700" y="5567656"/>
            <a:ext cx="16716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Documents</a:t>
            </a:r>
          </a:p>
          <a:p>
            <a:pPr algn="ctr"/>
            <a:r>
              <a:rPr lang="en-US" sz="2400" b="1" smtClean="0"/>
              <a:t>Soft &amp; Hard</a:t>
            </a:r>
            <a:endParaRPr lang="en-US" sz="2400" b="1"/>
          </a:p>
        </p:txBody>
      </p:sp>
      <p:sp>
        <p:nvSpPr>
          <p:cNvPr id="12" name="Rectangle 11"/>
          <p:cNvSpPr/>
          <p:nvPr/>
        </p:nvSpPr>
        <p:spPr>
          <a:xfrm>
            <a:off x="286474" y="1091779"/>
            <a:ext cx="18326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Software is</a:t>
            </a:r>
            <a:endParaRPr lang="en-US" sz="2400" b="1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107567" y="1553444"/>
            <a:ext cx="7486377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18711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2" grpId="0"/>
      <p:bldP spid="43" grpId="0"/>
      <p:bldP spid="44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xmlns:p159="http://schemas.microsoft.com/office/powerpoint/2015/09/main" xmlns:p15="http://schemas.microsoft.com/office/powerpoint/2012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id="{639D89F5-5B5E-433B-9F30-926FC69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List of d</a:t>
            </a:r>
            <a:r>
              <a:rPr lang="en-US" sz="3600" smtClean="0"/>
              <a:t>ocumentation &amp; manuals</a:t>
            </a:r>
            <a:endParaRPr lang="en-US"/>
          </a:p>
        </p:txBody>
      </p:sp>
      <p:graphicFrame>
        <p:nvGraphicFramePr>
          <p:cNvPr id="10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418355226"/>
              </p:ext>
            </p:extLst>
          </p:nvPr>
        </p:nvGraphicFramePr>
        <p:xfrm>
          <a:off x="-321812" y="812617"/>
          <a:ext cx="7597823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3"/>
          <p:cNvGraphicFramePr/>
          <p:nvPr>
            <p:extLst>
              <p:ext uri="{D42A27DB-BD31-4B8C-83A1-F6EECF244321}">
                <p14:mod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2718116725"/>
              </p:ext>
            </p:extLst>
          </p:nvPr>
        </p:nvGraphicFramePr>
        <p:xfrm>
          <a:off x="7293120" y="1065304"/>
          <a:ext cx="5247223" cy="5348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Connector 8"/>
          <p:cNvCxnSpPr/>
          <p:nvPr/>
        </p:nvCxnSpPr>
        <p:spPr>
          <a:xfrm flipH="1">
            <a:off x="7276011" y="698138"/>
            <a:ext cx="0" cy="592473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159="http://schemas.microsoft.com/office/powerpoint/2015/09/main" xmlns:p15="http://schemas.microsoft.com/office/powerpoint/2012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 val="3415024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Graphic spid="4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12"/>
  <p:tag name="AS_OS" val="Microsoft Windows NT 10.0.17763.0"/>
  <p:tag name="AS_RELEASE_DATE" val="2021.12.14"/>
  <p:tag name="AS_TITLE" val="Aspose.Slides for .NET5"/>
  <p:tag name="AS_VERSION" val="21.12"/>
</p:tagLst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Roboto Condensed"/>
        <a:cs typeface="Arial"/>
      </a:majorFont>
      <a:minorFont>
        <a:latin typeface="Roboto Condensed"/>
        <a:ea typeface="Roboto Condensed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r="http://schemas.openxmlformats.org/officeDocument/2006/relationships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r="http://schemas.openxmlformats.org/officeDocument/2006/relationships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BB00F7E8339468FED7B797D4CCE9E" ma:contentTypeVersion="0" ma:contentTypeDescription="Create a new document." ma:contentTypeScope="" ma:versionID="94d1d63b3b67a057050af6aa1f7618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F1A7E9-924E-45B9-90AF-E690671A27DB}"/>
</file>

<file path=customXml/itemProps2.xml><?xml version="1.0" encoding="utf-8"?>
<ds:datastoreItem xmlns:ds="http://schemas.openxmlformats.org/officeDocument/2006/customXml" ds:itemID="{4BBDF2A5-F993-4ED5-A275-27DD0E3289BF}"/>
</file>

<file path=customXml/itemProps3.xml><?xml version="1.0" encoding="utf-8"?>
<ds:datastoreItem xmlns:ds="http://schemas.openxmlformats.org/officeDocument/2006/customXml" ds:itemID="{C142DB66-8E38-406A-9E9D-37D9A2D64413}"/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3955</Words>
  <Application>Microsoft Office PowerPoint</Application>
  <PresentationFormat>Custom</PresentationFormat>
  <Paragraphs>576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Roboto Condensed</vt:lpstr>
      <vt:lpstr>Roboto Condensed Light</vt:lpstr>
      <vt:lpstr>Segoe UI Black</vt:lpstr>
      <vt:lpstr>Wingdings 2</vt:lpstr>
      <vt:lpstr>Wingdings</vt:lpstr>
      <vt:lpstr>Wingdings 3</vt:lpstr>
      <vt:lpstr>Calibri</vt:lpstr>
      <vt:lpstr>Office Theme</vt:lpstr>
      <vt:lpstr>Slide 1</vt:lpstr>
      <vt:lpstr>Slide 2</vt:lpstr>
      <vt:lpstr>Why to Study Software Engineering?</vt:lpstr>
      <vt:lpstr>Why to Study Software Engineering?</vt:lpstr>
      <vt:lpstr>SDLC without Software Engineering</vt:lpstr>
      <vt:lpstr>Software Engineering</vt:lpstr>
      <vt:lpstr>Software is dead…..!</vt:lpstr>
      <vt:lpstr>What is Software?</vt:lpstr>
      <vt:lpstr>List of documentation &amp; manuals</vt:lpstr>
      <vt:lpstr>Characteristics of Software</vt:lpstr>
      <vt:lpstr>Software Application Domains</vt:lpstr>
      <vt:lpstr>Software Engineering</vt:lpstr>
      <vt:lpstr>Software Engineering Layered Approach</vt:lpstr>
      <vt:lpstr>Software Engineering Layered Approach Cont.</vt:lpstr>
      <vt:lpstr>Software Engineering Layered Approach Cont.</vt:lpstr>
      <vt:lpstr>Software Process</vt:lpstr>
      <vt:lpstr>Software Process</vt:lpstr>
      <vt:lpstr>Process Framework Activities (CPMCD)</vt:lpstr>
      <vt:lpstr>Umbrella Activities</vt:lpstr>
      <vt:lpstr>Umbrella Activities Cont.</vt:lpstr>
      <vt:lpstr>Umbrella Activities Cont.</vt:lpstr>
      <vt:lpstr>Software Myths</vt:lpstr>
      <vt:lpstr>Management myth - 1 &amp; 2</vt:lpstr>
      <vt:lpstr>Management myth - 3 &amp; 4</vt:lpstr>
      <vt:lpstr>Customer myth - 1 &amp; 2</vt:lpstr>
      <vt:lpstr>Practitioner's (Developer) myth – 1 &amp; 2</vt:lpstr>
      <vt:lpstr>Practitioner's (Developer) myth – 3 &amp; 4</vt:lpstr>
      <vt:lpstr>Software Process Models</vt:lpstr>
      <vt:lpstr>Different Process Models</vt:lpstr>
      <vt:lpstr>The Waterfall Model</vt:lpstr>
      <vt:lpstr>The Waterfall Model</vt:lpstr>
      <vt:lpstr>Incremental Process Model</vt:lpstr>
      <vt:lpstr>Incremental Process Model</vt:lpstr>
      <vt:lpstr>Incremental Process Model</vt:lpstr>
      <vt:lpstr>Evolutionary Process Models</vt:lpstr>
      <vt:lpstr>Prototyping model</vt:lpstr>
      <vt:lpstr>Prototyping model cont.</vt:lpstr>
      <vt:lpstr>Prototyping model cont.</vt:lpstr>
      <vt:lpstr>The Spiral Model</vt:lpstr>
      <vt:lpstr>The Spiral Model Cont.</vt:lpstr>
      <vt:lpstr>Rapid Application Development Model (RAD)</vt:lpstr>
      <vt:lpstr>Rapid Application Development Model (RAD) Cont.</vt:lpstr>
      <vt:lpstr>Rapid Application Development Model (RAD) Cont.</vt:lpstr>
      <vt:lpstr>Component based Development</vt:lpstr>
      <vt:lpstr>Component based Development</vt:lpstr>
      <vt:lpstr>Product &amp; Process</vt:lpstr>
      <vt:lpstr>Slide 47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ITM</cp:lastModifiedBy>
  <cp:revision>1458</cp:revision>
  <dcterms:created xsi:type="dcterms:W3CDTF">2020-05-01T05:09:15Z</dcterms:created>
  <dcterms:modified xsi:type="dcterms:W3CDTF">2022-01-27T12:25:47Z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0x010100C59BB00F7E8339468FED7B797D4CCE9E</vt:lpwstr>
  </property>
</Properties>
</file>