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2.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notesSlides/notesSlide3.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4.xml" ContentType="application/vnd.openxmlformats-officedocument.presentationml.notesSlide+xml"/>
  <Override PartName="/ppt/slides/slide2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notesSlides/notesSlide6.xml" ContentType="application/vnd.openxmlformats-officedocument.presentationml.notesSlide+xml"/>
  <Override PartName="/ppt/slides/slide29.xml" ContentType="application/vnd.openxmlformats-officedocument.presentationml.slide+xml"/>
  <Override PartName="/ppt/notesSlides/notesSlide7.xml" ContentType="application/vnd.openxmlformats-officedocument.presentationml.notesSlide+xml"/>
  <Override PartName="/ppt/slides/slide30.xml" ContentType="application/vnd.openxmlformats-officedocument.presentationml.slide+xml"/>
  <Override PartName="/ppt/notesSlides/notesSlide8.xml" ContentType="application/vnd.openxmlformats-officedocument.presentationml.notesSlide+xml"/>
  <Override PartName="/ppt/slides/slide31.xml" ContentType="application/vnd.openxmlformats-officedocument.presentationml.slide+xml"/>
  <Override PartName="/ppt/notesSlides/notesSlide9.xml" ContentType="application/vnd.openxmlformats-officedocument.presentationml.notesSlide+xml"/>
  <Override PartName="/ppt/slides/slide32.xml" ContentType="application/vnd.openxmlformats-officedocument.presentationml.slide+xml"/>
  <Override PartName="/ppt/notesSlides/notesSlide10.xml" ContentType="application/vnd.openxmlformats-officedocument.presentationml.notesSlide+xml"/>
  <Override PartName="/ppt/slides/slide3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2" r:id="rId8"/>
    <p:sldId id="263" r:id="rId9"/>
    <p:sldId id="264" r:id="rId10"/>
    <p:sldId id="265" r:id="rId11"/>
    <p:sldId id="266" r:id="rId12"/>
    <p:sldId id="267" r:id="rId13"/>
    <p:sldId id="268" r:id="rId14"/>
    <p:sldId id="282" r:id="rId15"/>
    <p:sldId id="287" r:id="rId16"/>
    <p:sldId id="288" r:id="rId17"/>
    <p:sldId id="291" r:id="rId18"/>
    <p:sldId id="293" r:id="rId19"/>
    <p:sldId id="297" r:id="rId20"/>
    <p:sldId id="301" r:id="rId21"/>
    <p:sldId id="302" r:id="rId22"/>
    <p:sldId id="303" r:id="rId23"/>
    <p:sldId id="304" r:id="rId24"/>
    <p:sldId id="305" r:id="rId25"/>
    <p:sldId id="314" r:id="rId26"/>
    <p:sldId id="315" r:id="rId27"/>
    <p:sldId id="316" r:id="rId28"/>
    <p:sldId id="318" r:id="rId29"/>
    <p:sldId id="324" r:id="rId30"/>
    <p:sldId id="325" r:id="rId31"/>
    <p:sldId id="326" r:id="rId32"/>
    <p:sldId id="327" r:id="rId33"/>
    <p:sldId id="329" r:id="rId34"/>
    <p:sldId id="330" r:id="rId35"/>
    <p:sldId id="332" r:id="rId36"/>
  </p:sldIdLst>
  <p:sldSz type="screen4x3" cy="6858000" cx="9144000"/>
  <p:notesSz cx="7315200" cy="9601200"/>
  <p:defaultTextStyle>
    <a:defPPr>
      <a:defRPr lang="en-US"/>
    </a:defPPr>
    <a:lvl1pPr algn="l" fontAlgn="base" rtl="0">
      <a:spcBef>
        <a:spcPct val="0"/>
      </a:spcBef>
      <a:spcAft>
        <a:spcPct val="0"/>
      </a:spcAft>
      <a:defRPr kern="1200">
        <a:solidFill>
          <a:schemeClr val="tx1"/>
        </a:solidFill>
        <a:latin typeface="Arial" charset="0"/>
        <a:ea typeface="+mn-ea"/>
        <a:cs typeface="Arial" charset="0"/>
      </a:defRPr>
    </a:lvl1pPr>
    <a:lvl2pPr algn="l" fontAlgn="base" marL="457200" rtl="0">
      <a:spcBef>
        <a:spcPct val="0"/>
      </a:spcBef>
      <a:spcAft>
        <a:spcPct val="0"/>
      </a:spcAft>
      <a:defRPr kern="1200">
        <a:solidFill>
          <a:schemeClr val="tx1"/>
        </a:solidFill>
        <a:latin typeface="Arial" charset="0"/>
        <a:ea typeface="+mn-ea"/>
        <a:cs typeface="Arial" charset="0"/>
      </a:defRPr>
    </a:lvl2pPr>
    <a:lvl3pPr algn="l" fontAlgn="base" marL="914400" rtl="0">
      <a:spcBef>
        <a:spcPct val="0"/>
      </a:spcBef>
      <a:spcAft>
        <a:spcPct val="0"/>
      </a:spcAft>
      <a:defRPr kern="1200">
        <a:solidFill>
          <a:schemeClr val="tx1"/>
        </a:solidFill>
        <a:latin typeface="Arial" charset="0"/>
        <a:ea typeface="+mn-ea"/>
        <a:cs typeface="Arial" charset="0"/>
      </a:defRPr>
    </a:lvl3pPr>
    <a:lvl4pPr algn="l" fontAlgn="base" marL="1371600" rtl="0">
      <a:spcBef>
        <a:spcPct val="0"/>
      </a:spcBef>
      <a:spcAft>
        <a:spcPct val="0"/>
      </a:spcAft>
      <a:defRPr kern="1200">
        <a:solidFill>
          <a:schemeClr val="tx1"/>
        </a:solidFill>
        <a:latin typeface="Arial" charset="0"/>
        <a:ea typeface="+mn-ea"/>
        <a:cs typeface="Arial" charset="0"/>
      </a:defRPr>
    </a:lvl4pPr>
    <a:lvl5pPr algn="l" fontAlgn="base"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customXml" Target="../customXml/item1.xml"/><Relationship Id="rId41" Type="http://schemas.openxmlformats.org/officeDocument/2006/relationships/customXmlProps" Target="../customXml/itemProps1.xml"/><Relationship Id="rId4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20" name=""/>
        <p:cNvGrpSpPr/>
        <p:nvPr/>
      </p:nvGrpSpPr>
      <p:grpSpPr>
        <a:xfrm>
          <a:off x="0" y="0"/>
          <a:ext cx="0" cy="0"/>
          <a:chOff x="0" y="0"/>
          <a:chExt cx="0" cy="0"/>
        </a:xfrm>
      </p:grpSpPr>
      <p:sp>
        <p:nvSpPr>
          <p:cNvPr id="1049219" name="Header Placeholder 1"/>
          <p:cNvSpPr>
            <a:spLocks noGrp="1"/>
          </p:cNvSpPr>
          <p:nvPr>
            <p:ph type="hdr" sz="quarter"/>
          </p:nvPr>
        </p:nvSpPr>
        <p:spPr>
          <a:xfrm>
            <a:off x="0" y="0"/>
            <a:ext cx="3169920" cy="480060"/>
          </a:xfrm>
          <a:prstGeom prst="rect"/>
        </p:spPr>
        <p:txBody>
          <a:bodyPr bIns="48331" lIns="96661" rIns="96661" rtlCol="0" tIns="48331" vert="horz"/>
          <a:lstStyle>
            <a:lvl1pPr algn="l">
              <a:defRPr sz="1300"/>
            </a:lvl1pPr>
          </a:lstStyle>
          <a:p>
            <a:endParaRPr lang="en-US"/>
          </a:p>
        </p:txBody>
      </p:sp>
      <p:sp>
        <p:nvSpPr>
          <p:cNvPr id="1049220" name="Date Placeholder 2"/>
          <p:cNvSpPr>
            <a:spLocks noGrp="1"/>
          </p:cNvSpPr>
          <p:nvPr>
            <p:ph type="dt" sz="quarter" idx="1"/>
          </p:nvPr>
        </p:nvSpPr>
        <p:spPr>
          <a:xfrm>
            <a:off x="4143587" y="0"/>
            <a:ext cx="3169920" cy="480060"/>
          </a:xfrm>
          <a:prstGeom prst="rect"/>
        </p:spPr>
        <p:txBody>
          <a:bodyPr bIns="48331" lIns="96661" rIns="96661" rtlCol="0" tIns="48331" vert="horz"/>
          <a:lstStyle>
            <a:lvl1pPr algn="r">
              <a:defRPr sz="1300"/>
            </a:lvl1pPr>
          </a:lstStyle>
          <a:p>
            <a:fld id="{319D7C44-8FC3-477F-BA73-7BC40040F987}" type="datetimeFigureOut">
              <a:rPr lang="en-US" smtClean="0"/>
              <a:t>5/1/2022</a:t>
            </a:fld>
            <a:endParaRPr lang="en-US"/>
          </a:p>
        </p:txBody>
      </p:sp>
      <p:sp>
        <p:nvSpPr>
          <p:cNvPr id="1049221" name="Footer Placeholder 3"/>
          <p:cNvSpPr>
            <a:spLocks noGrp="1"/>
          </p:cNvSpPr>
          <p:nvPr>
            <p:ph type="ftr" sz="quarter" idx="2"/>
          </p:nvPr>
        </p:nvSpPr>
        <p:spPr>
          <a:xfrm>
            <a:off x="0" y="9119474"/>
            <a:ext cx="3169920" cy="480060"/>
          </a:xfrm>
          <a:prstGeom prst="rect"/>
        </p:spPr>
        <p:txBody>
          <a:bodyPr anchor="b" bIns="48331" lIns="96661" rIns="96661" rtlCol="0" tIns="48331" vert="horz"/>
          <a:lstStyle>
            <a:lvl1pPr algn="l">
              <a:defRPr sz="1300"/>
            </a:lvl1pPr>
          </a:lstStyle>
          <a:p>
            <a:endParaRPr lang="en-US"/>
          </a:p>
        </p:txBody>
      </p:sp>
      <p:sp>
        <p:nvSpPr>
          <p:cNvPr id="1049222" name="Slide Number Placeholder 4"/>
          <p:cNvSpPr>
            <a:spLocks noGrp="1"/>
          </p:cNvSpPr>
          <p:nvPr>
            <p:ph type="sldNum" sz="quarter" idx="3"/>
          </p:nvPr>
        </p:nvSpPr>
        <p:spPr>
          <a:xfrm>
            <a:off x="4143587" y="9119474"/>
            <a:ext cx="3169920" cy="480060"/>
          </a:xfrm>
          <a:prstGeom prst="rect"/>
        </p:spPr>
        <p:txBody>
          <a:bodyPr anchor="b" bIns="48331" lIns="96661" rIns="96661" rtlCol="0" tIns="48331" vert="horz"/>
          <a:lstStyle>
            <a:lvl1pPr algn="r">
              <a:defRPr sz="1300"/>
            </a:lvl1pPr>
          </a:lstStyle>
          <a:p>
            <a:fld id="{DF8934EB-627C-4881-B054-862B22C6DB54}"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19" name=""/>
        <p:cNvGrpSpPr/>
        <p:nvPr/>
      </p:nvGrpSpPr>
      <p:grpSpPr>
        <a:xfrm>
          <a:off x="0" y="0"/>
          <a:ext cx="0" cy="0"/>
          <a:chOff x="0" y="0"/>
          <a:chExt cx="0" cy="0"/>
        </a:xfrm>
      </p:grpSpPr>
      <p:sp>
        <p:nvSpPr>
          <p:cNvPr id="1049213" name="Header Placeholder 1"/>
          <p:cNvSpPr>
            <a:spLocks noGrp="1"/>
          </p:cNvSpPr>
          <p:nvPr>
            <p:ph type="hdr" sz="quarter"/>
          </p:nvPr>
        </p:nvSpPr>
        <p:spPr>
          <a:xfrm>
            <a:off x="0" y="0"/>
            <a:ext cx="3169920" cy="480060"/>
          </a:xfrm>
          <a:prstGeom prst="rect"/>
        </p:spPr>
        <p:txBody>
          <a:bodyPr bIns="48331" lIns="96661" rIns="96661" rtlCol="0" tIns="48331" vert="horz"/>
          <a:lstStyle>
            <a:lvl1pPr algn="l" fontAlgn="auto">
              <a:spcBef>
                <a:spcPts val="0"/>
              </a:spcBef>
              <a:spcAft>
                <a:spcPts val="0"/>
              </a:spcAft>
              <a:defRPr sz="1300">
                <a:latin typeface="+mn-lt"/>
                <a:cs typeface="+mn-cs"/>
              </a:defRPr>
            </a:lvl1pPr>
          </a:lstStyle>
          <a:p>
            <a:endParaRPr lang="en-US"/>
          </a:p>
        </p:txBody>
      </p:sp>
      <p:sp>
        <p:nvSpPr>
          <p:cNvPr id="1049214" name="Date Placeholder 2"/>
          <p:cNvSpPr>
            <a:spLocks noGrp="1"/>
          </p:cNvSpPr>
          <p:nvPr>
            <p:ph type="dt" idx="1"/>
          </p:nvPr>
        </p:nvSpPr>
        <p:spPr>
          <a:xfrm>
            <a:off x="4143587" y="0"/>
            <a:ext cx="3169920" cy="480060"/>
          </a:xfrm>
          <a:prstGeom prst="rect"/>
        </p:spPr>
        <p:txBody>
          <a:bodyPr bIns="48331" lIns="96661" rIns="96661" rtlCol="0" tIns="48331" vert="horz"/>
          <a:lstStyle>
            <a:lvl1pPr algn="r" fontAlgn="auto">
              <a:spcBef>
                <a:spcPts val="0"/>
              </a:spcBef>
              <a:spcAft>
                <a:spcPts val="0"/>
              </a:spcAft>
              <a:defRPr sz="1300">
                <a:latin typeface="+mn-lt"/>
                <a:cs typeface="+mn-cs"/>
              </a:defRPr>
            </a:lvl1pPr>
          </a:lstStyle>
          <a:p>
            <a:fld id="{47662E34-9D3D-45CC-BF7F-C879F652A169}" type="datetimeFigureOut">
              <a:rPr lang="en-US"/>
              <a:t>5/1/2022</a:t>
            </a:fld>
            <a:endParaRPr lang="en-US"/>
          </a:p>
        </p:txBody>
      </p:sp>
      <p:sp>
        <p:nvSpPr>
          <p:cNvPr id="1049215" name="Slide Image Placeholder 3"/>
          <p:cNvSpPr>
            <a:spLocks noChangeAspect="1" noRot="1" noGrp="1"/>
          </p:cNvSpPr>
          <p:nvPr>
            <p:ph type="sldImg" idx="2"/>
          </p:nvPr>
        </p:nvSpPr>
        <p:spPr>
          <a:xfrm>
            <a:off x="1257300" y="720725"/>
            <a:ext cx="4800600" cy="3600450"/>
          </a:xfrm>
          <a:prstGeom prst="rect"/>
          <a:noFill/>
          <a:ln w="12700">
            <a:solidFill>
              <a:prstClr val="black"/>
            </a:solidFill>
          </a:ln>
        </p:spPr>
        <p:txBody>
          <a:bodyPr anchor="ctr" bIns="48331" lIns="96661" rIns="96661" rtlCol="0" tIns="48331" vert="horz"/>
          <a:p>
            <a:pPr lvl="0"/>
            <a:endParaRPr lang="en-US" noProof="0"/>
          </a:p>
        </p:txBody>
      </p:sp>
      <p:sp>
        <p:nvSpPr>
          <p:cNvPr id="1049216" name="Notes Placeholder 4"/>
          <p:cNvSpPr>
            <a:spLocks noGrp="1"/>
          </p:cNvSpPr>
          <p:nvPr>
            <p:ph type="body" sz="quarter" idx="3"/>
          </p:nvPr>
        </p:nvSpPr>
        <p:spPr>
          <a:xfrm>
            <a:off x="731520" y="4560570"/>
            <a:ext cx="5852160" cy="4320540"/>
          </a:xfrm>
          <a:prstGeom prst="rect"/>
        </p:spPr>
        <p:txBody>
          <a:bodyPr bIns="48331" lIns="96661" rIns="96661" rtlCol="0" tIns="48331"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9217" name="Footer Placeholder 5"/>
          <p:cNvSpPr>
            <a:spLocks noGrp="1"/>
          </p:cNvSpPr>
          <p:nvPr>
            <p:ph type="ftr" sz="quarter" idx="4"/>
          </p:nvPr>
        </p:nvSpPr>
        <p:spPr>
          <a:xfrm>
            <a:off x="0" y="9119474"/>
            <a:ext cx="3169920" cy="480060"/>
          </a:xfrm>
          <a:prstGeom prst="rect"/>
        </p:spPr>
        <p:txBody>
          <a:bodyPr anchor="b" bIns="48331" lIns="96661" rIns="96661" rtlCol="0" tIns="48331" vert="horz"/>
          <a:lstStyle>
            <a:lvl1pPr algn="l" fontAlgn="auto">
              <a:spcBef>
                <a:spcPts val="0"/>
              </a:spcBef>
              <a:spcAft>
                <a:spcPts val="0"/>
              </a:spcAft>
              <a:defRPr sz="1300">
                <a:latin typeface="+mn-lt"/>
                <a:cs typeface="+mn-cs"/>
              </a:defRPr>
            </a:lvl1pPr>
          </a:lstStyle>
          <a:p>
            <a:endParaRPr lang="en-US"/>
          </a:p>
        </p:txBody>
      </p:sp>
      <p:sp>
        <p:nvSpPr>
          <p:cNvPr id="1049218" name="Slide Number Placeholder 6"/>
          <p:cNvSpPr>
            <a:spLocks noGrp="1"/>
          </p:cNvSpPr>
          <p:nvPr>
            <p:ph type="sldNum" sz="quarter" idx="5"/>
          </p:nvPr>
        </p:nvSpPr>
        <p:spPr>
          <a:xfrm>
            <a:off x="4143587" y="9119474"/>
            <a:ext cx="3169920" cy="480060"/>
          </a:xfrm>
          <a:prstGeom prst="rect"/>
        </p:spPr>
        <p:txBody>
          <a:bodyPr anchor="b" bIns="48331" lIns="96661" rIns="96661" rtlCol="0" tIns="48331" vert="horz"/>
          <a:lstStyle>
            <a:lvl1pPr algn="r" fontAlgn="auto">
              <a:spcBef>
                <a:spcPts val="0"/>
              </a:spcBef>
              <a:spcAft>
                <a:spcPts val="0"/>
              </a:spcAft>
              <a:defRPr sz="1300">
                <a:latin typeface="+mn-lt"/>
                <a:cs typeface="+mn-cs"/>
              </a:defRPr>
            </a:lvl1pPr>
          </a:lstStyle>
          <a:p>
            <a:fld id="{F8F6429F-4D93-48D9-8DDD-BE263BC114F5}" type="slidenum">
              <a:rPr lang="en-US"/>
              <a:t>‹#›</a:t>
            </a:fld>
            <a:endParaRPr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310"/>
        <p:cNvGrpSpPr/>
        <p:nvPr/>
      </p:nvGrpSpPr>
      <p:grpSpPr>
        <a:xfrm>
          <a:off x="0" y="0"/>
          <a:ext cx="0" cy="0"/>
          <a:chOff x="0" y="0"/>
          <a:chExt cx="0" cy="0"/>
        </a:xfrm>
      </p:grpSpPr>
      <p:sp>
        <p:nvSpPr>
          <p:cNvPr id="1048646" name="Shape 311"/>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8647" name="Shape 312"/>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505"/>
        <p:cNvGrpSpPr/>
        <p:nvPr/>
      </p:nvGrpSpPr>
      <p:grpSpPr>
        <a:xfrm>
          <a:off x="0" y="0"/>
          <a:ext cx="0" cy="0"/>
          <a:chOff x="0" y="0"/>
          <a:chExt cx="0" cy="0"/>
        </a:xfrm>
      </p:grpSpPr>
      <p:sp>
        <p:nvSpPr>
          <p:cNvPr id="1049071" name="Shape 506"/>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9072" name="Shape 507"/>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258"/>
        <p:cNvGrpSpPr/>
        <p:nvPr/>
      </p:nvGrpSpPr>
      <p:grpSpPr>
        <a:xfrm>
          <a:off x="0" y="0"/>
          <a:ext cx="0" cy="0"/>
          <a:chOff x="0" y="0"/>
          <a:chExt cx="0" cy="0"/>
        </a:xfrm>
      </p:grpSpPr>
      <p:sp>
        <p:nvSpPr>
          <p:cNvPr id="1048720" name="Shape 259"/>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8721" name="Shape 260"/>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270"/>
        <p:cNvGrpSpPr/>
        <p:nvPr/>
      </p:nvGrpSpPr>
      <p:grpSpPr>
        <a:xfrm>
          <a:off x="0" y="0"/>
          <a:ext cx="0" cy="0"/>
          <a:chOff x="0" y="0"/>
          <a:chExt cx="0" cy="0"/>
        </a:xfrm>
      </p:grpSpPr>
      <p:sp>
        <p:nvSpPr>
          <p:cNvPr id="1048752" name="Shape 271"/>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8753" name="Shape 272"/>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68"/>
        <p:cNvGrpSpPr/>
        <p:nvPr/>
      </p:nvGrpSpPr>
      <p:grpSpPr>
        <a:xfrm>
          <a:off x="0" y="0"/>
          <a:ext cx="0" cy="0"/>
          <a:chOff x="0" y="0"/>
          <a:chExt cx="0" cy="0"/>
        </a:xfrm>
      </p:grpSpPr>
      <p:sp>
        <p:nvSpPr>
          <p:cNvPr id="1048982" name="Shape 269"/>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983" name="Shape 270"/>
          <p:cNvSpPr txBox="1">
            <a:spLocks noGrp="1"/>
          </p:cNvSpPr>
          <p:nvPr>
            <p:ph type="body" idx="1"/>
          </p:nvPr>
        </p:nvSpPr>
        <p:spPr>
          <a:xfrm>
            <a:off x="731520" y="4560570"/>
            <a:ext cx="5852160" cy="4320540"/>
          </a:xfrm>
          <a:prstGeom prst="rect"/>
          <a:noFill/>
          <a:ln>
            <a:noFill/>
          </a:ln>
        </p:spPr>
        <p:txBody>
          <a:bodyPr anchor="t" anchorCtr="0" bIns="48309" lIns="96645" rIns="96645" spcFirstLastPara="1" tIns="48309" wrap="square">
            <a:noAutofit/>
          </a:bodyPr>
          <a:p>
            <a:pPr>
              <a:spcBef>
                <a:spcPts val="0"/>
              </a:spcBef>
              <a:spcAft>
                <a:spcPts val="0"/>
              </a:spcAft>
            </a:pPr>
            <a:endParaRPr dirty="0" sz="1300">
              <a:solidFill>
                <a:schemeClr val="dk1"/>
              </a:solidFill>
              <a:latin typeface="Calibri"/>
              <a:ea typeface="Calibri"/>
              <a:cs typeface="Calibri"/>
              <a:sym typeface="Calibri"/>
            </a:endParaRPr>
          </a:p>
        </p:txBody>
      </p:sp>
      <p:sp>
        <p:nvSpPr>
          <p:cNvPr id="1048984" name="Shape 271"/>
          <p:cNvSpPr txBox="1">
            <a:spLocks noGrp="1"/>
          </p:cNvSpPr>
          <p:nvPr>
            <p:ph type="sldNum" idx="12"/>
          </p:nvPr>
        </p:nvSpPr>
        <p:spPr>
          <a:xfrm>
            <a:off x="4143587" y="9119474"/>
            <a:ext cx="3169920" cy="480060"/>
          </a:xfrm>
          <a:prstGeom prst="rect"/>
          <a:noFill/>
          <a:ln>
            <a:noFill/>
          </a:ln>
        </p:spPr>
        <p:txBody>
          <a:bodyPr anchor="b" anchorCtr="0" bIns="48309" lIns="96645" rIns="96645" spcFirstLastPara="1" tIns="48309" wrap="square">
            <a:noAutofit/>
          </a:bodyPr>
          <a:p>
            <a:fld id="{00000000-1234-1234-1234-123412341234}" type="slidenum">
              <a:rPr lang="en-US">
                <a:solidFill>
                  <a:schemeClr val="dk1"/>
                </a:solidFill>
                <a:latin typeface="Calibri"/>
                <a:ea typeface="Calibri"/>
                <a:cs typeface="Calibri"/>
                <a:sym typeface="Calibri"/>
              </a:rPr>
              <a:t>67</a:t>
            </a:fld>
            <a:endParaRPr dirty="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379"/>
        <p:cNvGrpSpPr/>
        <p:nvPr/>
      </p:nvGrpSpPr>
      <p:grpSpPr>
        <a:xfrm>
          <a:off x="0" y="0"/>
          <a:ext cx="0" cy="0"/>
          <a:chOff x="0" y="0"/>
          <a:chExt cx="0" cy="0"/>
        </a:xfrm>
      </p:grpSpPr>
      <p:sp>
        <p:nvSpPr>
          <p:cNvPr id="1049021" name="Shape 380"/>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9022" name="Shape 381"/>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409"/>
        <p:cNvGrpSpPr/>
        <p:nvPr/>
      </p:nvGrpSpPr>
      <p:grpSpPr>
        <a:xfrm>
          <a:off x="0" y="0"/>
          <a:ext cx="0" cy="0"/>
          <a:chOff x="0" y="0"/>
          <a:chExt cx="0" cy="0"/>
        </a:xfrm>
      </p:grpSpPr>
      <p:sp>
        <p:nvSpPr>
          <p:cNvPr id="1049039" name="Shape 410"/>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9040" name="Shape 411"/>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445"/>
        <p:cNvGrpSpPr/>
        <p:nvPr/>
      </p:nvGrpSpPr>
      <p:grpSpPr>
        <a:xfrm>
          <a:off x="0" y="0"/>
          <a:ext cx="0" cy="0"/>
          <a:chOff x="0" y="0"/>
          <a:chExt cx="0" cy="0"/>
        </a:xfrm>
      </p:grpSpPr>
      <p:sp>
        <p:nvSpPr>
          <p:cNvPr id="1049047" name="Shape 446"/>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9048" name="Shape 447"/>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471"/>
        <p:cNvGrpSpPr/>
        <p:nvPr/>
      </p:nvGrpSpPr>
      <p:grpSpPr>
        <a:xfrm>
          <a:off x="0" y="0"/>
          <a:ext cx="0" cy="0"/>
          <a:chOff x="0" y="0"/>
          <a:chExt cx="0" cy="0"/>
        </a:xfrm>
      </p:grpSpPr>
      <p:sp>
        <p:nvSpPr>
          <p:cNvPr id="1049051" name="Shape 472"/>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9052" name="Shape 473"/>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485"/>
        <p:cNvGrpSpPr/>
        <p:nvPr/>
      </p:nvGrpSpPr>
      <p:grpSpPr>
        <a:xfrm>
          <a:off x="0" y="0"/>
          <a:ext cx="0" cy="0"/>
          <a:chOff x="0" y="0"/>
          <a:chExt cx="0" cy="0"/>
        </a:xfrm>
      </p:grpSpPr>
      <p:sp>
        <p:nvSpPr>
          <p:cNvPr id="1049067" name="Shape 486"/>
          <p:cNvSpPr txBox="1">
            <a:spLocks noGrp="1"/>
          </p:cNvSpPr>
          <p:nvPr>
            <p:ph type="body" idx="1"/>
          </p:nvPr>
        </p:nvSpPr>
        <p:spPr>
          <a:xfrm>
            <a:off x="731520" y="4560570"/>
            <a:ext cx="5852160" cy="4320540"/>
          </a:xfrm>
          <a:prstGeom prst="rect"/>
        </p:spPr>
        <p:txBody>
          <a:bodyPr anchor="t" anchorCtr="0" bIns="48309" lIns="96645" rIns="96645" spcFirstLastPara="1" tIns="48309" wrap="square">
            <a:noAutofit/>
          </a:bodyPr>
          <a:p>
            <a:pPr>
              <a:spcBef>
                <a:spcPts val="0"/>
              </a:spcBef>
              <a:spcAft>
                <a:spcPts val="0"/>
              </a:spcAft>
            </a:pPr>
            <a:endParaRPr dirty="0"/>
          </a:p>
        </p:txBody>
      </p:sp>
      <p:sp>
        <p:nvSpPr>
          <p:cNvPr id="1049068" name="Shape 487"/>
          <p:cNvSpPr>
            <a:spLocks noChangeAspect="1" noRot="1" noGrp="1"/>
          </p:cNvSpPr>
          <p:nvPr>
            <p:ph type="sldImg" idx="2"/>
          </p:nvPr>
        </p:nvSpPr>
        <p:spPr>
          <a:xfrm>
            <a:off x="1257300" y="720725"/>
            <a:ext cx="4800600" cy="360045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123" name=""/>
        <p:cNvGrpSpPr/>
        <p:nvPr/>
      </p:nvGrpSpPr>
      <p:grpSpPr>
        <a:xfrm>
          <a:off x="0" y="0"/>
          <a:ext cx="0" cy="0"/>
          <a:chOff x="0" y="0"/>
          <a:chExt cx="0" cy="0"/>
        </a:xfrm>
      </p:grpSpPr>
      <p:sp>
        <p:nvSpPr>
          <p:cNvPr id="1048656" name="Title 8"/>
          <p:cNvSpPr>
            <a:spLocks noGrp="1"/>
          </p:cNvSpPr>
          <p:nvPr>
            <p:ph type="ctrTitle"/>
          </p:nvPr>
        </p:nvSpPr>
        <p:spPr>
          <a:xfrm>
            <a:off x="533400" y="1371600"/>
            <a:ext cx="7851648" cy="1828800"/>
          </a:xfrm>
          <a:ln>
            <a:noFill/>
          </a:ln>
        </p:spPr>
        <p:txBody>
          <a:bodyPr rIns="18288" tIns="0">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lang="en-US"/>
              <a:t>Click to edit Master title style</a:t>
            </a:r>
          </a:p>
        </p:txBody>
      </p:sp>
      <p:sp>
        <p:nvSpPr>
          <p:cNvPr id="1048657"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658" name="Date Placeholder 29"/>
          <p:cNvSpPr>
            <a:spLocks noGrp="1"/>
          </p:cNvSpPr>
          <p:nvPr>
            <p:ph type="dt" sz="half" idx="10"/>
          </p:nvPr>
        </p:nvSpPr>
        <p:spPr/>
        <p:txBody>
          <a:bodyPr/>
          <a:lstStyle>
            <a:lvl1pPr>
              <a:defRPr smtClean="0"/>
            </a:lvl1pPr>
          </a:lstStyle>
          <a:p>
            <a:fld id="{04357DDE-AA11-4962-9C53-8CE3F250BC3C}" type="datetime1">
              <a:rPr lang="en-US" smtClean="0"/>
              <a:t>5/1/2022</a:t>
            </a:fld>
            <a:endParaRPr lang="en-US"/>
          </a:p>
        </p:txBody>
      </p:sp>
      <p:sp>
        <p:nvSpPr>
          <p:cNvPr id="1048659" name="Footer Placeholder 18"/>
          <p:cNvSpPr>
            <a:spLocks noGrp="1"/>
          </p:cNvSpPr>
          <p:nvPr>
            <p:ph type="ftr" sz="quarter" idx="11"/>
          </p:nvPr>
        </p:nvSpPr>
        <p:spPr/>
        <p:txBody>
          <a:bodyPr/>
          <a:lstStyle>
            <a:lvl1pPr>
              <a:defRPr smtClean="0"/>
            </a:lvl1pPr>
          </a:lstStyle>
          <a:p>
            <a:r>
              <a:rPr lang="en-US"/>
              <a:t>UNIT-1</a:t>
            </a:r>
          </a:p>
        </p:txBody>
      </p:sp>
      <p:sp>
        <p:nvSpPr>
          <p:cNvPr id="1048660" name="Slide Number Placeholder 26"/>
          <p:cNvSpPr>
            <a:spLocks noGrp="1"/>
          </p:cNvSpPr>
          <p:nvPr>
            <p:ph type="sldNum" sz="quarter" idx="12"/>
          </p:nvPr>
        </p:nvSpPr>
        <p:spPr/>
        <p:txBody>
          <a:bodyPr/>
          <a:p>
            <a:fld id="{1D9E555D-3702-41EC-A3D3-E1B180E3E5BD}" type="slidenum">
              <a:rPr lang="en-US"/>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7" name=""/>
        <p:cNvGrpSpPr/>
        <p:nvPr/>
      </p:nvGrpSpPr>
      <p:grpSpPr>
        <a:xfrm>
          <a:off x="0" y="0"/>
          <a:ext cx="0" cy="0"/>
          <a:chOff x="0" y="0"/>
          <a:chExt cx="0" cy="0"/>
        </a:xfrm>
      </p:grpSpPr>
      <p:sp>
        <p:nvSpPr>
          <p:cNvPr id="1049202" name="Title 1"/>
          <p:cNvSpPr>
            <a:spLocks noGrp="1"/>
          </p:cNvSpPr>
          <p:nvPr>
            <p:ph type="title"/>
          </p:nvPr>
        </p:nvSpPr>
        <p:spPr/>
        <p:txBody>
          <a:bodyPr/>
          <a:p>
            <a:r>
              <a:rPr lang="en-US"/>
              <a:t>Click to edit Master title style</a:t>
            </a:r>
          </a:p>
        </p:txBody>
      </p:sp>
      <p:sp>
        <p:nvSpPr>
          <p:cNvPr id="104920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04" name="Date Placeholder 9"/>
          <p:cNvSpPr>
            <a:spLocks noGrp="1"/>
          </p:cNvSpPr>
          <p:nvPr>
            <p:ph type="dt" sz="half" idx="10"/>
          </p:nvPr>
        </p:nvSpPr>
        <p:spPr/>
        <p:txBody>
          <a:bodyPr/>
          <a:p>
            <a:fld id="{43F64A96-38C0-49CC-B0F4-551C212B77F7}" type="datetime1">
              <a:rPr lang="en-US" smtClean="0"/>
              <a:t>5/1/2022</a:t>
            </a:fld>
            <a:endParaRPr lang="en-US"/>
          </a:p>
        </p:txBody>
      </p:sp>
      <p:sp>
        <p:nvSpPr>
          <p:cNvPr id="1049205" name="Footer Placeholder 21"/>
          <p:cNvSpPr>
            <a:spLocks noGrp="1"/>
          </p:cNvSpPr>
          <p:nvPr>
            <p:ph type="ftr" sz="quarter" idx="11"/>
          </p:nvPr>
        </p:nvSpPr>
        <p:spPr/>
        <p:txBody>
          <a:bodyPr/>
          <a:p>
            <a:r>
              <a:rPr lang="en-US"/>
              <a:t>UNIT-1</a:t>
            </a:r>
          </a:p>
        </p:txBody>
      </p:sp>
      <p:sp>
        <p:nvSpPr>
          <p:cNvPr id="1049206" name="Slide Number Placeholder 17"/>
          <p:cNvSpPr>
            <a:spLocks noGrp="1"/>
          </p:cNvSpPr>
          <p:nvPr>
            <p:ph type="sldNum" sz="quarter" idx="12"/>
          </p:nvPr>
        </p:nvSpPr>
        <p:spPr/>
        <p:txBody>
          <a:bodyPr/>
          <a:p>
            <a:fld id="{E490EA9D-8BF7-4305-96CC-7B92918173D9}"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14" name=""/>
        <p:cNvGrpSpPr/>
        <p:nvPr/>
      </p:nvGrpSpPr>
      <p:grpSpPr>
        <a:xfrm>
          <a:off x="0" y="0"/>
          <a:ext cx="0" cy="0"/>
          <a:chOff x="0" y="0"/>
          <a:chExt cx="0" cy="0"/>
        </a:xfrm>
      </p:grpSpPr>
      <p:sp>
        <p:nvSpPr>
          <p:cNvPr id="1049182" name="Vertical Title 1"/>
          <p:cNvSpPr>
            <a:spLocks noGrp="1"/>
          </p:cNvSpPr>
          <p:nvPr>
            <p:ph type="title" orient="vert"/>
          </p:nvPr>
        </p:nvSpPr>
        <p:spPr>
          <a:xfrm>
            <a:off x="6629400" y="914401"/>
            <a:ext cx="2057400" cy="5211763"/>
          </a:xfrm>
        </p:spPr>
        <p:txBody>
          <a:bodyPr vert="eaVert"/>
          <a:p>
            <a:r>
              <a:rPr lang="en-US"/>
              <a:t>Click to edit Master title style</a:t>
            </a:r>
          </a:p>
        </p:txBody>
      </p:sp>
      <p:sp>
        <p:nvSpPr>
          <p:cNvPr id="1049183" name="Vertical Text Placeholder 2"/>
          <p:cNvSpPr>
            <a:spLocks noGrp="1"/>
          </p:cNvSpPr>
          <p:nvPr>
            <p:ph type="body" orient="vert" idx="1"/>
          </p:nvPr>
        </p:nvSpPr>
        <p:spPr>
          <a:xfrm>
            <a:off x="457200" y="914401"/>
            <a:ext cx="6019800" cy="52117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84" name="Date Placeholder 9"/>
          <p:cNvSpPr>
            <a:spLocks noGrp="1"/>
          </p:cNvSpPr>
          <p:nvPr>
            <p:ph type="dt" sz="half" idx="10"/>
          </p:nvPr>
        </p:nvSpPr>
        <p:spPr/>
        <p:txBody>
          <a:bodyPr/>
          <a:p>
            <a:fld id="{E06A36A3-C6DF-4C9C-9E7F-8DEA6B15948C}" type="datetime1">
              <a:rPr lang="en-US" smtClean="0"/>
              <a:t>5/1/2022</a:t>
            </a:fld>
            <a:endParaRPr lang="en-US"/>
          </a:p>
        </p:txBody>
      </p:sp>
      <p:sp>
        <p:nvSpPr>
          <p:cNvPr id="1049185" name="Footer Placeholder 21"/>
          <p:cNvSpPr>
            <a:spLocks noGrp="1"/>
          </p:cNvSpPr>
          <p:nvPr>
            <p:ph type="ftr" sz="quarter" idx="11"/>
          </p:nvPr>
        </p:nvSpPr>
        <p:spPr/>
        <p:txBody>
          <a:bodyPr/>
          <a:p>
            <a:r>
              <a:rPr lang="en-US"/>
              <a:t>UNIT-1</a:t>
            </a:r>
          </a:p>
        </p:txBody>
      </p:sp>
      <p:sp>
        <p:nvSpPr>
          <p:cNvPr id="1049186" name="Slide Number Placeholder 17"/>
          <p:cNvSpPr>
            <a:spLocks noGrp="1"/>
          </p:cNvSpPr>
          <p:nvPr>
            <p:ph type="sldNum" sz="quarter" idx="12"/>
          </p:nvPr>
        </p:nvSpPr>
        <p:spPr/>
        <p:txBody>
          <a:bodyPr/>
          <a:p>
            <a:fld id="{236E7C1E-D8F5-4883-A4C2-7976C013ABDD}"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85" name="Title 1"/>
          <p:cNvSpPr>
            <a:spLocks noGrp="1"/>
          </p:cNvSpPr>
          <p:nvPr>
            <p:ph type="title"/>
          </p:nvPr>
        </p:nvSpPr>
        <p:spPr/>
        <p:txBody>
          <a:bodyPr/>
          <a:p>
            <a:r>
              <a:rPr lang="en-US"/>
              <a:t>Click to edit Master title style</a:t>
            </a:r>
          </a:p>
        </p:txBody>
      </p:sp>
      <p:sp>
        <p:nvSpPr>
          <p:cNvPr id="104858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7" name="Date Placeholder 9"/>
          <p:cNvSpPr>
            <a:spLocks noGrp="1"/>
          </p:cNvSpPr>
          <p:nvPr>
            <p:ph type="dt" sz="half" idx="10"/>
          </p:nvPr>
        </p:nvSpPr>
        <p:spPr/>
        <p:txBody>
          <a:bodyPr/>
          <a:p>
            <a:fld id="{AA7653F5-CF58-4017-A215-45BD3C739309}" type="datetime1">
              <a:rPr lang="en-US" smtClean="0"/>
              <a:t>5/1/2022</a:t>
            </a:fld>
            <a:endParaRPr lang="en-US"/>
          </a:p>
        </p:txBody>
      </p:sp>
      <p:sp>
        <p:nvSpPr>
          <p:cNvPr id="1048588" name="Footer Placeholder 21"/>
          <p:cNvSpPr>
            <a:spLocks noGrp="1"/>
          </p:cNvSpPr>
          <p:nvPr>
            <p:ph type="ftr" sz="quarter" idx="11"/>
          </p:nvPr>
        </p:nvSpPr>
        <p:spPr/>
        <p:txBody>
          <a:bodyPr/>
          <a:p>
            <a:r>
              <a:rPr lang="en-US"/>
              <a:t>UNIT-1</a:t>
            </a:r>
          </a:p>
        </p:txBody>
      </p:sp>
      <p:sp>
        <p:nvSpPr>
          <p:cNvPr id="1048589" name="Slide Number Placeholder 17"/>
          <p:cNvSpPr>
            <a:spLocks noGrp="1"/>
          </p:cNvSpPr>
          <p:nvPr>
            <p:ph type="sldNum" sz="quarter" idx="12"/>
          </p:nvPr>
        </p:nvSpPr>
        <p:spPr/>
        <p:txBody>
          <a:bodyPr/>
          <a:p>
            <a:fld id="{03D7BDA2-6742-4F65-9E16-FA2D919AEC87}"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316" name=""/>
        <p:cNvGrpSpPr/>
        <p:nvPr/>
      </p:nvGrpSpPr>
      <p:grpSpPr>
        <a:xfrm>
          <a:off x="0" y="0"/>
          <a:ext cx="0" cy="0"/>
          <a:chOff x="0" y="0"/>
          <a:chExt cx="0" cy="0"/>
        </a:xfrm>
      </p:grpSpPr>
      <p:sp>
        <p:nvSpPr>
          <p:cNvPr id="1049197" name="Title 1"/>
          <p:cNvSpPr>
            <a:spLocks noGrp="1"/>
          </p:cNvSpPr>
          <p:nvPr>
            <p:ph type="title"/>
          </p:nvPr>
        </p:nvSpPr>
        <p:spPr>
          <a:xfrm>
            <a:off x="530352" y="1316736"/>
            <a:ext cx="7772400" cy="1362456"/>
          </a:xfrm>
          <a:ln>
            <a:noFill/>
          </a:ln>
        </p:spPr>
        <p:txBody>
          <a:bodyPr tIns="0">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lang="en-US"/>
              <a:t>Click to edit Master title style</a:t>
            </a:r>
          </a:p>
        </p:txBody>
      </p:sp>
      <p:sp>
        <p:nvSpPr>
          <p:cNvPr id="1049198" name="Text Placeholder 2"/>
          <p:cNvSpPr>
            <a:spLocks noGrp="1"/>
          </p:cNvSpPr>
          <p:nvPr>
            <p:ph type="body" idx="1"/>
          </p:nvPr>
        </p:nvSpPr>
        <p:spPr>
          <a:xfrm>
            <a:off x="530352" y="2704664"/>
            <a:ext cx="7772400" cy="1509712"/>
          </a:xfrm>
        </p:spPr>
        <p:txBody>
          <a:bodyPr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9199" name="Date Placeholder 3"/>
          <p:cNvSpPr>
            <a:spLocks noGrp="1"/>
          </p:cNvSpPr>
          <p:nvPr>
            <p:ph type="dt" sz="half" idx="10"/>
          </p:nvPr>
        </p:nvSpPr>
        <p:spPr/>
        <p:txBody>
          <a:bodyPr/>
          <a:lstStyle>
            <a:lvl1pPr>
              <a:defRPr smtClean="0"/>
            </a:lvl1pPr>
          </a:lstStyle>
          <a:p>
            <a:fld id="{380E85EA-72E1-4792-A530-4059BF5C2589}" type="datetime1">
              <a:rPr lang="en-US" smtClean="0"/>
              <a:t>5/1/2022</a:t>
            </a:fld>
            <a:endParaRPr lang="en-US"/>
          </a:p>
        </p:txBody>
      </p:sp>
      <p:sp>
        <p:nvSpPr>
          <p:cNvPr id="1049200" name="Footer Placeholder 4"/>
          <p:cNvSpPr>
            <a:spLocks noGrp="1"/>
          </p:cNvSpPr>
          <p:nvPr>
            <p:ph type="ftr" sz="quarter" idx="11"/>
          </p:nvPr>
        </p:nvSpPr>
        <p:spPr/>
        <p:txBody>
          <a:bodyPr/>
          <a:lstStyle>
            <a:lvl1pPr>
              <a:defRPr smtClean="0"/>
            </a:lvl1pPr>
          </a:lstStyle>
          <a:p>
            <a:r>
              <a:rPr lang="en-US"/>
              <a:t>UNIT-1</a:t>
            </a:r>
          </a:p>
        </p:txBody>
      </p:sp>
      <p:sp>
        <p:nvSpPr>
          <p:cNvPr id="1049201" name="Slide Number Placeholder 5"/>
          <p:cNvSpPr>
            <a:spLocks noGrp="1"/>
          </p:cNvSpPr>
          <p:nvPr>
            <p:ph type="sldNum" sz="quarter" idx="12"/>
          </p:nvPr>
        </p:nvSpPr>
        <p:spPr/>
        <p:txBody>
          <a:bodyPr/>
          <a:p>
            <a:fld id="{14765FCC-C0FA-43B6-9EFA-D9DA6EBF1EA6}" type="slidenum">
              <a:rPr lang="en-US"/>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8" name=""/>
        <p:cNvGrpSpPr/>
        <p:nvPr/>
      </p:nvGrpSpPr>
      <p:grpSpPr>
        <a:xfrm>
          <a:off x="0" y="0"/>
          <a:ext cx="0" cy="0"/>
          <a:chOff x="0" y="0"/>
          <a:chExt cx="0" cy="0"/>
        </a:xfrm>
      </p:grpSpPr>
      <p:sp>
        <p:nvSpPr>
          <p:cNvPr id="1049077" name="Title 1"/>
          <p:cNvSpPr>
            <a:spLocks noGrp="1"/>
          </p:cNvSpPr>
          <p:nvPr>
            <p:ph type="title"/>
          </p:nvPr>
        </p:nvSpPr>
        <p:spPr>
          <a:xfrm>
            <a:off x="457200" y="704088"/>
            <a:ext cx="8229600" cy="1143000"/>
          </a:xfrm>
        </p:spPr>
        <p:txBody>
          <a:bodyPr/>
          <a:p>
            <a:r>
              <a:rPr lang="en-US"/>
              <a:t>Click to edit Master title style</a:t>
            </a:r>
          </a:p>
        </p:txBody>
      </p:sp>
      <p:sp>
        <p:nvSpPr>
          <p:cNvPr id="104907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7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80" name="Date Placeholder 9"/>
          <p:cNvSpPr>
            <a:spLocks noGrp="1"/>
          </p:cNvSpPr>
          <p:nvPr>
            <p:ph type="dt" sz="half" idx="10"/>
          </p:nvPr>
        </p:nvSpPr>
        <p:spPr/>
        <p:txBody>
          <a:bodyPr/>
          <a:p>
            <a:fld id="{1DF97D94-5787-4673-90E0-9E2BBC8E9F91}" type="datetime1">
              <a:rPr lang="en-US" smtClean="0"/>
              <a:t>5/1/2022</a:t>
            </a:fld>
            <a:endParaRPr lang="en-US"/>
          </a:p>
        </p:txBody>
      </p:sp>
      <p:sp>
        <p:nvSpPr>
          <p:cNvPr id="1049081" name="Footer Placeholder 21"/>
          <p:cNvSpPr>
            <a:spLocks noGrp="1"/>
          </p:cNvSpPr>
          <p:nvPr>
            <p:ph type="ftr" sz="quarter" idx="11"/>
          </p:nvPr>
        </p:nvSpPr>
        <p:spPr/>
        <p:txBody>
          <a:bodyPr/>
          <a:p>
            <a:r>
              <a:rPr lang="en-US"/>
              <a:t>UNIT-1</a:t>
            </a:r>
          </a:p>
        </p:txBody>
      </p:sp>
      <p:sp>
        <p:nvSpPr>
          <p:cNvPr id="1049082" name="Slide Number Placeholder 17"/>
          <p:cNvSpPr>
            <a:spLocks noGrp="1"/>
          </p:cNvSpPr>
          <p:nvPr>
            <p:ph type="sldNum" sz="quarter" idx="12"/>
          </p:nvPr>
        </p:nvSpPr>
        <p:spPr/>
        <p:txBody>
          <a:bodyPr/>
          <a:p>
            <a:fld id="{74B858A0-DF9C-466D-9220-E4C86A00740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13" name=""/>
        <p:cNvGrpSpPr/>
        <p:nvPr/>
      </p:nvGrpSpPr>
      <p:grpSpPr>
        <a:xfrm>
          <a:off x="0" y="0"/>
          <a:ext cx="0" cy="0"/>
          <a:chOff x="0" y="0"/>
          <a:chExt cx="0" cy="0"/>
        </a:xfrm>
      </p:grpSpPr>
      <p:sp>
        <p:nvSpPr>
          <p:cNvPr id="1049174" name="Title 1"/>
          <p:cNvSpPr>
            <a:spLocks noGrp="1"/>
          </p:cNvSpPr>
          <p:nvPr>
            <p:ph type="title"/>
          </p:nvPr>
        </p:nvSpPr>
        <p:spPr>
          <a:xfrm>
            <a:off x="457200" y="704088"/>
            <a:ext cx="8229600" cy="1143000"/>
          </a:xfrm>
        </p:spPr>
        <p:txBody>
          <a:bodyPr/>
          <a:p>
            <a:r>
              <a:rPr lang="en-US"/>
              <a:t>Click to edit Master title style</a:t>
            </a:r>
          </a:p>
        </p:txBody>
      </p:sp>
      <p:sp>
        <p:nvSpPr>
          <p:cNvPr id="1049175"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a:t>Click to edit Master text styles</a:t>
            </a:r>
          </a:p>
        </p:txBody>
      </p:sp>
      <p:sp>
        <p:nvSpPr>
          <p:cNvPr id="1049176"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a:t>Click to edit Master text styles</a:t>
            </a:r>
          </a:p>
        </p:txBody>
      </p:sp>
      <p:sp>
        <p:nvSpPr>
          <p:cNvPr id="104917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7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79" name="Date Placeholder 9"/>
          <p:cNvSpPr>
            <a:spLocks noGrp="1"/>
          </p:cNvSpPr>
          <p:nvPr>
            <p:ph type="dt" sz="half" idx="10"/>
          </p:nvPr>
        </p:nvSpPr>
        <p:spPr/>
        <p:txBody>
          <a:bodyPr/>
          <a:p>
            <a:fld id="{47C4523D-F9F1-4249-B14C-140C84E29F05}" type="datetime1">
              <a:rPr lang="en-US" smtClean="0"/>
              <a:t>5/1/2022</a:t>
            </a:fld>
            <a:endParaRPr lang="en-US"/>
          </a:p>
        </p:txBody>
      </p:sp>
      <p:sp>
        <p:nvSpPr>
          <p:cNvPr id="1049180" name="Footer Placeholder 21"/>
          <p:cNvSpPr>
            <a:spLocks noGrp="1"/>
          </p:cNvSpPr>
          <p:nvPr>
            <p:ph type="ftr" sz="quarter" idx="11"/>
          </p:nvPr>
        </p:nvSpPr>
        <p:spPr/>
        <p:txBody>
          <a:bodyPr/>
          <a:p>
            <a:r>
              <a:rPr lang="en-US"/>
              <a:t>UNIT-1</a:t>
            </a:r>
          </a:p>
        </p:txBody>
      </p:sp>
      <p:sp>
        <p:nvSpPr>
          <p:cNvPr id="1049181" name="Slide Number Placeholder 17"/>
          <p:cNvSpPr>
            <a:spLocks noGrp="1"/>
          </p:cNvSpPr>
          <p:nvPr>
            <p:ph type="sldNum" sz="quarter" idx="12"/>
          </p:nvPr>
        </p:nvSpPr>
        <p:spPr/>
        <p:txBody>
          <a:bodyPr/>
          <a:p>
            <a:fld id="{BD87C4C3-4B54-4F1B-B306-92EBA73800D3}"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4" name=""/>
        <p:cNvGrpSpPr/>
        <p:nvPr/>
      </p:nvGrpSpPr>
      <p:grpSpPr>
        <a:xfrm>
          <a:off x="0" y="0"/>
          <a:ext cx="0" cy="0"/>
          <a:chOff x="0" y="0"/>
          <a:chExt cx="0" cy="0"/>
        </a:xfrm>
      </p:grpSpPr>
      <p:sp>
        <p:nvSpPr>
          <p:cNvPr id="1049100" name="Title 1"/>
          <p:cNvSpPr>
            <a:spLocks noGrp="1"/>
          </p:cNvSpPr>
          <p:nvPr>
            <p:ph type="title"/>
          </p:nvPr>
        </p:nvSpPr>
        <p:spPr>
          <a:xfrm>
            <a:off x="457200" y="704088"/>
            <a:ext cx="8305800" cy="1143000"/>
          </a:xfrm>
        </p:spPr>
        <p:txBody>
          <a:bodyPr>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lang="en-US"/>
              <a:t>Click to edit Master title style</a:t>
            </a:r>
          </a:p>
        </p:txBody>
      </p:sp>
      <p:sp>
        <p:nvSpPr>
          <p:cNvPr id="1049101" name="Date Placeholder 9"/>
          <p:cNvSpPr>
            <a:spLocks noGrp="1"/>
          </p:cNvSpPr>
          <p:nvPr>
            <p:ph type="dt" sz="half" idx="10"/>
          </p:nvPr>
        </p:nvSpPr>
        <p:spPr/>
        <p:txBody>
          <a:bodyPr/>
          <a:p>
            <a:fld id="{96005332-C942-44C6-BEE4-F42907E92BA4}" type="datetime1">
              <a:rPr lang="en-US" smtClean="0"/>
              <a:t>5/1/2022</a:t>
            </a:fld>
            <a:endParaRPr lang="en-US"/>
          </a:p>
        </p:txBody>
      </p:sp>
      <p:sp>
        <p:nvSpPr>
          <p:cNvPr id="1049102" name="Footer Placeholder 21"/>
          <p:cNvSpPr>
            <a:spLocks noGrp="1"/>
          </p:cNvSpPr>
          <p:nvPr>
            <p:ph type="ftr" sz="quarter" idx="11"/>
          </p:nvPr>
        </p:nvSpPr>
        <p:spPr/>
        <p:txBody>
          <a:bodyPr/>
          <a:p>
            <a:r>
              <a:rPr lang="en-US"/>
              <a:t>UNIT-1</a:t>
            </a:r>
          </a:p>
        </p:txBody>
      </p:sp>
      <p:sp>
        <p:nvSpPr>
          <p:cNvPr id="1049103" name="Slide Number Placeholder 17"/>
          <p:cNvSpPr>
            <a:spLocks noGrp="1"/>
          </p:cNvSpPr>
          <p:nvPr>
            <p:ph type="sldNum" sz="quarter" idx="12"/>
          </p:nvPr>
        </p:nvSpPr>
        <p:spPr/>
        <p:txBody>
          <a:bodyPr/>
          <a:p>
            <a:fld id="{64D5E7B5-0A0E-4BF7-BD67-F9E9F45C1CA3}"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0" name=""/>
        <p:cNvGrpSpPr/>
        <p:nvPr/>
      </p:nvGrpSpPr>
      <p:grpSpPr>
        <a:xfrm>
          <a:off x="0" y="0"/>
          <a:ext cx="0" cy="0"/>
          <a:chOff x="0" y="0"/>
          <a:chExt cx="0" cy="0"/>
        </a:xfrm>
      </p:grpSpPr>
      <p:sp>
        <p:nvSpPr>
          <p:cNvPr id="1049088" name="Date Placeholder 9"/>
          <p:cNvSpPr>
            <a:spLocks noGrp="1"/>
          </p:cNvSpPr>
          <p:nvPr>
            <p:ph type="dt" sz="half" idx="10"/>
          </p:nvPr>
        </p:nvSpPr>
        <p:spPr/>
        <p:txBody>
          <a:bodyPr/>
          <a:p>
            <a:fld id="{1F5239B0-053B-4E86-9DC1-92304DF730DF}" type="datetime1">
              <a:rPr lang="en-US" smtClean="0"/>
              <a:t>5/1/2022</a:t>
            </a:fld>
            <a:endParaRPr lang="en-US"/>
          </a:p>
        </p:txBody>
      </p:sp>
      <p:sp>
        <p:nvSpPr>
          <p:cNvPr id="1049089" name="Footer Placeholder 21"/>
          <p:cNvSpPr>
            <a:spLocks noGrp="1"/>
          </p:cNvSpPr>
          <p:nvPr>
            <p:ph type="ftr" sz="quarter" idx="11"/>
          </p:nvPr>
        </p:nvSpPr>
        <p:spPr/>
        <p:txBody>
          <a:bodyPr/>
          <a:p>
            <a:r>
              <a:rPr lang="en-US"/>
              <a:t>UNIT-1</a:t>
            </a:r>
          </a:p>
        </p:txBody>
      </p:sp>
      <p:sp>
        <p:nvSpPr>
          <p:cNvPr id="1049090" name="Slide Number Placeholder 17"/>
          <p:cNvSpPr>
            <a:spLocks noGrp="1"/>
          </p:cNvSpPr>
          <p:nvPr>
            <p:ph type="sldNum" sz="quarter" idx="12"/>
          </p:nvPr>
        </p:nvSpPr>
        <p:spPr/>
        <p:txBody>
          <a:bodyPr/>
          <a:p>
            <a:fld id="{A91B4A5D-02CD-47F5-A5C6-EB6581AEB95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18" name=""/>
        <p:cNvGrpSpPr/>
        <p:nvPr/>
      </p:nvGrpSpPr>
      <p:grpSpPr>
        <a:xfrm>
          <a:off x="0" y="0"/>
          <a:ext cx="0" cy="0"/>
          <a:chOff x="0" y="0"/>
          <a:chExt cx="0" cy="0"/>
        </a:xfrm>
      </p:grpSpPr>
      <p:sp>
        <p:nvSpPr>
          <p:cNvPr id="1049207" name="Title 1"/>
          <p:cNvSpPr>
            <a:spLocks noGrp="1"/>
          </p:cNvSpPr>
          <p:nvPr>
            <p:ph type="title"/>
          </p:nvPr>
        </p:nvSpPr>
        <p:spPr>
          <a:xfrm>
            <a:off x="685800" y="514352"/>
            <a:ext cx="2743200" cy="1162050"/>
          </a:xfrm>
        </p:spPr>
        <p:txBody>
          <a:bodyPr>
            <a:noAutofit/>
          </a:bodyPr>
          <a:lstStyle>
            <a:lvl1pPr algn="l" rtl="0">
              <a:spcBef>
                <a:spcPct val="0"/>
              </a:spcBef>
              <a:buNone/>
              <a:defRPr b="0" sz="2600">
                <a:ln>
                  <a:noFill/>
                </a:ln>
                <a:solidFill>
                  <a:schemeClr val="tx2"/>
                </a:solidFill>
                <a:effectLst/>
                <a:latin typeface="+mj-lt"/>
                <a:ea typeface="+mj-ea"/>
                <a:cs typeface="+mj-cs"/>
              </a:defRPr>
            </a:lvl1pPr>
          </a:lstStyle>
          <a:p>
            <a:r>
              <a:rPr lang="en-US"/>
              <a:t>Click to edit Master title style</a:t>
            </a:r>
          </a:p>
        </p:txBody>
      </p:sp>
      <p:sp>
        <p:nvSpPr>
          <p:cNvPr id="1049208"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lvl="0"/>
            <a:r>
              <a:rPr lang="en-US"/>
              <a:t>Click to edit Master text styles</a:t>
            </a:r>
          </a:p>
        </p:txBody>
      </p:sp>
      <p:sp>
        <p:nvSpPr>
          <p:cNvPr id="1049209"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10" name="Date Placeholder 9"/>
          <p:cNvSpPr>
            <a:spLocks noGrp="1"/>
          </p:cNvSpPr>
          <p:nvPr>
            <p:ph type="dt" sz="half" idx="10"/>
          </p:nvPr>
        </p:nvSpPr>
        <p:spPr/>
        <p:txBody>
          <a:bodyPr/>
          <a:p>
            <a:fld id="{F5DADBCA-0C6B-42D0-A501-BC418EAA4950}" type="datetime1">
              <a:rPr lang="en-US" smtClean="0"/>
              <a:t>5/1/2022</a:t>
            </a:fld>
            <a:endParaRPr lang="en-US"/>
          </a:p>
        </p:txBody>
      </p:sp>
      <p:sp>
        <p:nvSpPr>
          <p:cNvPr id="1049211" name="Footer Placeholder 21"/>
          <p:cNvSpPr>
            <a:spLocks noGrp="1"/>
          </p:cNvSpPr>
          <p:nvPr>
            <p:ph type="ftr" sz="quarter" idx="11"/>
          </p:nvPr>
        </p:nvSpPr>
        <p:spPr/>
        <p:txBody>
          <a:bodyPr/>
          <a:p>
            <a:r>
              <a:rPr lang="en-US"/>
              <a:t>UNIT-1</a:t>
            </a:r>
          </a:p>
        </p:txBody>
      </p:sp>
      <p:sp>
        <p:nvSpPr>
          <p:cNvPr id="1049212" name="Slide Number Placeholder 17"/>
          <p:cNvSpPr>
            <a:spLocks noGrp="1"/>
          </p:cNvSpPr>
          <p:nvPr>
            <p:ph type="sldNum" sz="quarter" idx="12"/>
          </p:nvPr>
        </p:nvSpPr>
        <p:spPr/>
        <p:txBody>
          <a:bodyPr/>
          <a:p>
            <a:fld id="{768A6970-9A93-4C35-A528-0742A41945A6}"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15" name=""/>
        <p:cNvGrpSpPr/>
        <p:nvPr/>
      </p:nvGrpSpPr>
      <p:grpSpPr>
        <a:xfrm>
          <a:off x="0" y="0"/>
          <a:ext cx="0" cy="0"/>
          <a:chOff x="0" y="0"/>
          <a:chExt cx="0" cy="0"/>
        </a:xfrm>
      </p:grpSpPr>
      <p:sp>
        <p:nvSpPr>
          <p:cNvPr id="1049187"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p>
            <a:pPr algn="ctr" fontAlgn="auto">
              <a:spcBef>
                <a:spcPts val="0"/>
              </a:spcBef>
              <a:spcAft>
                <a:spcPts val="0"/>
              </a:spcAft>
            </a:pPr>
            <a:endParaRPr lang="en-US"/>
          </a:p>
        </p:txBody>
      </p:sp>
      <p:sp>
        <p:nvSpPr>
          <p:cNvPr id="1049188" name="Right Triangle 5"/>
          <p:cNvSpPr/>
          <p:nvPr/>
        </p:nvSpPr>
        <p:spPr>
          <a:xfrm rot="420000" flipV="1">
            <a:off x="8004175" y="5359400"/>
            <a:ext cx="155575" cy="155575"/>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p>
            <a:pPr algn="ctr" fontAlgn="auto">
              <a:spcBef>
                <a:spcPts val="0"/>
              </a:spcBef>
              <a:spcAft>
                <a:spcPts val="0"/>
              </a:spcAft>
            </a:pPr>
            <a:endParaRPr lang="en-US"/>
          </a:p>
        </p:txBody>
      </p:sp>
      <p:sp>
        <p:nvSpPr>
          <p:cNvPr id="1049189" name="Freeform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p>
            <a:pPr fontAlgn="auto">
              <a:spcBef>
                <a:spcPts val="0"/>
              </a:spcBef>
              <a:spcAft>
                <a:spcPts val="0"/>
              </a:spcAft>
            </a:pPr>
            <a:endParaRPr lang="en-US">
              <a:latin typeface="+mn-lt"/>
              <a:cs typeface="+mn-cs"/>
            </a:endParaRPr>
          </a:p>
        </p:txBody>
      </p:sp>
      <p:sp>
        <p:nvSpPr>
          <p:cNvPr id="1049190" name="Freeform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p>
            <a:pPr fontAlgn="auto">
              <a:spcBef>
                <a:spcPts val="0"/>
              </a:spcBef>
              <a:spcAft>
                <a:spcPts val="0"/>
              </a:spcAft>
            </a:pPr>
            <a:endParaRPr lang="en-US">
              <a:latin typeface="+mn-lt"/>
              <a:cs typeface="+mn-cs"/>
            </a:endParaRPr>
          </a:p>
        </p:txBody>
      </p:sp>
      <p:sp>
        <p:nvSpPr>
          <p:cNvPr id="1049191" name="Title 1"/>
          <p:cNvSpPr>
            <a:spLocks noGrp="1"/>
          </p:cNvSpPr>
          <p:nvPr>
            <p:ph type="title"/>
          </p:nvPr>
        </p:nvSpPr>
        <p:spPr>
          <a:xfrm>
            <a:off x="609600" y="1176996"/>
            <a:ext cx="2212848" cy="1582621"/>
          </a:xfrm>
        </p:spPr>
        <p:txBody>
          <a:bodyPr bIns="45720" lIns="45720" rIns="45720"/>
          <a:lstStyle>
            <a:lvl1pPr algn="l">
              <a:buNone/>
              <a:defRPr b="1" sz="2000">
                <a:solidFill>
                  <a:schemeClr val="tx2"/>
                </a:solidFill>
              </a:defRPr>
            </a:lvl1pPr>
          </a:lstStyle>
          <a:p>
            <a:r>
              <a:rPr lang="en-US"/>
              <a:t>Click to edit Master title style</a:t>
            </a:r>
          </a:p>
        </p:txBody>
      </p:sp>
      <p:sp>
        <p:nvSpPr>
          <p:cNvPr id="1049192" name="Text Placeholder 3"/>
          <p:cNvSpPr>
            <a:spLocks noGrp="1"/>
          </p:cNvSpPr>
          <p:nvPr>
            <p:ph type="body" sz="half" idx="2"/>
          </p:nvPr>
        </p:nvSpPr>
        <p:spPr>
          <a:xfrm>
            <a:off x="609600" y="2828785"/>
            <a:ext cx="2209800" cy="2179320"/>
          </a:xfrm>
        </p:spPr>
        <p:txBody>
          <a:bodyPr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9193"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normAutofit/>
          </a:bodyPr>
          <a:lstStyle>
            <a:lvl1pPr indent="0" marL="0">
              <a:buNone/>
              <a:defRPr sz="3200"/>
            </a:lvl1pPr>
          </a:lstStyle>
          <a:p>
            <a:pPr lvl="0"/>
            <a:r>
              <a:rPr lang="en-US" noProof="0"/>
              <a:t>Click icon to add picture</a:t>
            </a:r>
            <a:endParaRPr dirty="0" lang="en-US" noProof="0"/>
          </a:p>
        </p:txBody>
      </p:sp>
      <p:sp>
        <p:nvSpPr>
          <p:cNvPr id="1049194" name="Date Placeholder 4"/>
          <p:cNvSpPr>
            <a:spLocks noGrp="1"/>
          </p:cNvSpPr>
          <p:nvPr>
            <p:ph type="dt" sz="half" idx="10"/>
          </p:nvPr>
        </p:nvSpPr>
        <p:spPr/>
        <p:txBody>
          <a:bodyPr/>
          <a:lstStyle>
            <a:lvl1pPr>
              <a:defRPr smtClean="0"/>
            </a:lvl1pPr>
          </a:lstStyle>
          <a:p>
            <a:fld id="{7D27F32F-DECE-4DA5-9BAE-FF09AE3C7AC3}" type="datetime1">
              <a:rPr lang="en-US" smtClean="0"/>
              <a:t>5/1/2022</a:t>
            </a:fld>
            <a:endParaRPr lang="en-US"/>
          </a:p>
        </p:txBody>
      </p:sp>
      <p:sp>
        <p:nvSpPr>
          <p:cNvPr id="1049195" name="Footer Placeholder 5"/>
          <p:cNvSpPr>
            <a:spLocks noGrp="1"/>
          </p:cNvSpPr>
          <p:nvPr>
            <p:ph type="ftr" sz="quarter" idx="11"/>
          </p:nvPr>
        </p:nvSpPr>
        <p:spPr/>
        <p:txBody>
          <a:bodyPr/>
          <a:lstStyle>
            <a:lvl1pPr>
              <a:defRPr smtClean="0"/>
            </a:lvl1pPr>
          </a:lstStyle>
          <a:p>
            <a:r>
              <a:rPr lang="en-US"/>
              <a:t>UNIT-1</a:t>
            </a:r>
          </a:p>
        </p:txBody>
      </p:sp>
      <p:sp>
        <p:nvSpPr>
          <p:cNvPr id="1049196" name="Slide Number Placeholder 6"/>
          <p:cNvSpPr>
            <a:spLocks noGrp="1"/>
          </p:cNvSpPr>
          <p:nvPr>
            <p:ph type="sldNum" sz="quarter" idx="12"/>
          </p:nvPr>
        </p:nvSpPr>
        <p:spPr>
          <a:xfrm>
            <a:off x="8077200" y="6356350"/>
            <a:ext cx="609600" cy="365125"/>
          </a:xfrm>
        </p:spPr>
        <p:txBody>
          <a:bodyPr/>
          <a:p>
            <a:fld id="{96346F76-71E2-4625-A275-04457331C2F0}"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25" name=""/>
        <p:cNvGrpSpPr/>
        <p:nvPr/>
      </p:nvGrpSpPr>
      <p:grpSpPr>
        <a:xfrm>
          <a:off x="0" y="0"/>
          <a:ext cx="0" cy="0"/>
          <a:chOff x="0" y="0"/>
          <a:chExt cx="0" cy="0"/>
        </a:xfrm>
      </p:grpSpPr>
      <p:sp>
        <p:nvSpPr>
          <p:cNvPr id="1048576" name="Freeform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p>
            <a:pPr fontAlgn="auto">
              <a:spcBef>
                <a:spcPts val="0"/>
              </a:spcBef>
              <a:spcAft>
                <a:spcPts val="0"/>
              </a:spcAft>
            </a:pPr>
            <a:endParaRPr lang="en-US">
              <a:latin typeface="+mn-lt"/>
              <a:cs typeface="+mn-cs"/>
            </a:endParaRPr>
          </a:p>
        </p:txBody>
      </p:sp>
      <p:sp>
        <p:nvSpPr>
          <p:cNvPr id="1048577" name="Freeform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p>
            <a:pPr fontAlgn="auto">
              <a:spcBef>
                <a:spcPts val="0"/>
              </a:spcBef>
              <a:spcAft>
                <a:spcPts val="0"/>
              </a:spcAft>
            </a:pPr>
            <a:endParaRPr lang="en-US">
              <a:latin typeface="+mn-lt"/>
              <a:cs typeface="+mn-cs"/>
            </a:endParaRPr>
          </a:p>
        </p:txBody>
      </p:sp>
      <p:sp>
        <p:nvSpPr>
          <p:cNvPr id="1048578" name="Title Placeholder 8"/>
          <p:cNvSpPr>
            <a:spLocks noGrp="1"/>
          </p:cNvSpPr>
          <p:nvPr>
            <p:ph type="title"/>
          </p:nvPr>
        </p:nvSpPr>
        <p:spPr bwMode="auto">
          <a:xfrm>
            <a:off x="457200" y="704850"/>
            <a:ext cx="8229600" cy="1143000"/>
          </a:xfrm>
          <a:prstGeom prst="rect"/>
          <a:noFill/>
          <a:ln>
            <a:noFill/>
          </a:ln>
        </p:spPr>
        <p:txBody>
          <a:bodyPr anchor="b" anchorCtr="0" bIns="0" compatLnSpc="1" lIns="0" numCol="1" rIns="0" tIns="45720" vert="horz" wrap="square">
            <a:prstTxWarp prst="textNoShape"/>
          </a:bodyPr>
          <a:p>
            <a:pPr lvl="0"/>
            <a:r>
              <a:rPr altLang="en-US" lang="en-US"/>
              <a:t>Click to edit Master title style</a:t>
            </a:r>
          </a:p>
        </p:txBody>
      </p:sp>
      <p:sp>
        <p:nvSpPr>
          <p:cNvPr id="1048579" name="Text Placeholder 29"/>
          <p:cNvSpPr>
            <a:spLocks noGrp="1"/>
          </p:cNvSpPr>
          <p:nvPr>
            <p:ph type="body" idx="1"/>
          </p:nvPr>
        </p:nvSpPr>
        <p:spPr bwMode="auto">
          <a:xfrm>
            <a:off x="457200" y="1935163"/>
            <a:ext cx="8229600" cy="4389437"/>
          </a:xfrm>
          <a:prstGeom prst="rect"/>
          <a:noFill/>
          <a:ln>
            <a:noFill/>
          </a:ln>
        </p:spPr>
        <p:txBody>
          <a:bodyPr anchor="t" anchorCtr="0" bIns="45720" compatLnSpc="1" lIns="91440" numCol="1" rIns="91440" tIns="45720" vert="horz" wrap="square">
            <a:prstTxWarp prst="textNoShape"/>
          </a:bodyPr>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fontAlgn="auto" hangingPunct="1" latinLnBrk="0">
              <a:spcBef>
                <a:spcPts val="0"/>
              </a:spcBef>
              <a:spcAft>
                <a:spcPts val="0"/>
              </a:spcAft>
              <a:defRPr sz="1200" kumimoji="0" smtClean="0">
                <a:solidFill>
                  <a:schemeClr val="tx2">
                    <a:shade val="90000"/>
                  </a:schemeClr>
                </a:solidFill>
                <a:latin typeface="+mn-lt"/>
                <a:cs typeface="+mn-cs"/>
              </a:defRPr>
            </a:lvl1pPr>
          </a:lstStyle>
          <a:p>
            <a:fld id="{2A246E26-E17F-4CF5-B99B-B07FDF1A48D1}" type="datetime1">
              <a:rPr lang="en-US" smtClean="0"/>
              <a:t>5/1/2022</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fontAlgn="auto" hangingPunct="1" latinLnBrk="0">
              <a:spcBef>
                <a:spcPts val="0"/>
              </a:spcBef>
              <a:spcAft>
                <a:spcPts val="0"/>
              </a:spcAft>
              <a:defRPr sz="1200" kumimoji="0" smtClean="0">
                <a:solidFill>
                  <a:schemeClr val="tx2">
                    <a:shade val="90000"/>
                  </a:schemeClr>
                </a:solidFill>
                <a:latin typeface="+mn-lt"/>
                <a:cs typeface="+mn-cs"/>
              </a:defRPr>
            </a:lvl1pPr>
          </a:lstStyle>
          <a:p>
            <a:r>
              <a:rPr lang="en-US"/>
              <a:t>UNIT-1</a:t>
            </a:r>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fontAlgn="auto" hangingPunct="1" latinLnBrk="0">
              <a:spcBef>
                <a:spcPts val="0"/>
              </a:spcBef>
              <a:spcAft>
                <a:spcPts val="0"/>
              </a:spcAft>
              <a:defRPr sz="1200" kumimoji="0">
                <a:solidFill>
                  <a:schemeClr val="tx2">
                    <a:shade val="90000"/>
                  </a:schemeClr>
                </a:solidFill>
                <a:latin typeface="+mn-lt"/>
                <a:cs typeface="+mn-cs"/>
              </a:defRPr>
            </a:lvl1pPr>
          </a:lstStyle>
          <a:p>
            <a:fld id="{4CBD2EEC-7C5E-4518-A6AD-ABAD5BF61402}" type="slidenum">
              <a:rPr lang="en-US"/>
              <a:t>‹#›</a:t>
            </a:fld>
            <a:endParaRPr lang="en-US"/>
          </a:p>
        </p:txBody>
      </p:sp>
      <p:grpSp>
        <p:nvGrpSpPr>
          <p:cNvPr id="26" name="Group 1"/>
          <p:cNvGrpSpPr/>
          <p:nvPr/>
        </p:nvGrpSpPr>
        <p:grpSpPr bwMode="auto">
          <a:xfrm>
            <a:off x="-19050" y="203200"/>
            <a:ext cx="9180513" cy="647700"/>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p>
              <a:pPr fontAlgn="auto">
                <a:spcBef>
                  <a:spcPts val="0"/>
                </a:spcBef>
                <a:spcAft>
                  <a:spcPts val="0"/>
                </a:spcAft>
              </a:pPr>
              <a:endParaRPr lang="en-US">
                <a:latin typeface="+mn-lt"/>
                <a:cs typeface="+mn-cs"/>
              </a:endParaRPr>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p>
              <a:pPr fontAlgn="auto">
                <a:spcBef>
                  <a:spcPts val="0"/>
                </a:spcBef>
                <a:spcAft>
                  <a:spcPts val="0"/>
                </a:spcAft>
              </a:pPr>
              <a:endParaRPr lang="en-US">
                <a:latin typeface="+mn-lt"/>
                <a:cs typeface="+mn-cs"/>
              </a:endParaRPr>
            </a:p>
          </p:txBody>
        </p:sp>
      </p:gr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1" hdr="0" sldNum="1"/>
  <p:txStyles>
    <p:titleStyle>
      <a:lvl1pPr algn="l" eaLnBrk="0" fontAlgn="base" hangingPunct="0" rtl="0">
        <a:spcBef>
          <a:spcPct val="0"/>
        </a:spcBef>
        <a:spcAft>
          <a:spcPct val="0"/>
        </a:spcAft>
        <a:defRPr sz="5000" kern="1200">
          <a:solidFill>
            <a:schemeClr val="tx2"/>
          </a:solidFill>
          <a:latin typeface="+mj-lt"/>
          <a:ea typeface="+mj-ea"/>
          <a:cs typeface="+mj-cs"/>
        </a:defRPr>
      </a:lvl1pPr>
      <a:lvl2pPr algn="l" eaLnBrk="0" fontAlgn="base" hangingPunct="0" rtl="0">
        <a:spcBef>
          <a:spcPct val="0"/>
        </a:spcBef>
        <a:spcAft>
          <a:spcPct val="0"/>
        </a:spcAft>
        <a:defRPr sz="5000">
          <a:solidFill>
            <a:schemeClr val="tx2"/>
          </a:solidFill>
          <a:latin typeface="Calibri" pitchFamily="34" charset="0"/>
        </a:defRPr>
      </a:lvl2pPr>
      <a:lvl3pPr algn="l" eaLnBrk="0" fontAlgn="base" hangingPunct="0" rtl="0">
        <a:spcBef>
          <a:spcPct val="0"/>
        </a:spcBef>
        <a:spcAft>
          <a:spcPct val="0"/>
        </a:spcAft>
        <a:defRPr sz="5000">
          <a:solidFill>
            <a:schemeClr val="tx2"/>
          </a:solidFill>
          <a:latin typeface="Calibri" pitchFamily="34" charset="0"/>
        </a:defRPr>
      </a:lvl3pPr>
      <a:lvl4pPr algn="l" eaLnBrk="0" fontAlgn="base" hangingPunct="0" rtl="0">
        <a:spcBef>
          <a:spcPct val="0"/>
        </a:spcBef>
        <a:spcAft>
          <a:spcPct val="0"/>
        </a:spcAft>
        <a:defRPr sz="5000">
          <a:solidFill>
            <a:schemeClr val="tx2"/>
          </a:solidFill>
          <a:latin typeface="Calibri" pitchFamily="34" charset="0"/>
        </a:defRPr>
      </a:lvl4pPr>
      <a:lvl5pPr algn="l" eaLnBrk="0" fontAlgn="base" hangingPunct="0" rtl="0">
        <a:spcBef>
          <a:spcPct val="0"/>
        </a:spcBef>
        <a:spcAft>
          <a:spcPct val="0"/>
        </a:spcAft>
        <a:defRPr sz="5000">
          <a:solidFill>
            <a:schemeClr val="tx2"/>
          </a:solidFill>
          <a:latin typeface="Calibri" pitchFamily="34" charset="0"/>
        </a:defRPr>
      </a:lvl5pPr>
      <a:lvl6pPr algn="l" fontAlgn="base" marL="457200" rtl="0">
        <a:spcBef>
          <a:spcPct val="0"/>
        </a:spcBef>
        <a:spcAft>
          <a:spcPct val="0"/>
        </a:spcAft>
        <a:defRPr sz="5000">
          <a:solidFill>
            <a:schemeClr val="tx2"/>
          </a:solidFill>
          <a:latin typeface="Calibri" pitchFamily="34" charset="0"/>
        </a:defRPr>
      </a:lvl6pPr>
      <a:lvl7pPr algn="l" fontAlgn="base" marL="914400" rtl="0">
        <a:spcBef>
          <a:spcPct val="0"/>
        </a:spcBef>
        <a:spcAft>
          <a:spcPct val="0"/>
        </a:spcAft>
        <a:defRPr sz="5000">
          <a:solidFill>
            <a:schemeClr val="tx2"/>
          </a:solidFill>
          <a:latin typeface="Calibri" pitchFamily="34" charset="0"/>
        </a:defRPr>
      </a:lvl7pPr>
      <a:lvl8pPr algn="l" fontAlgn="base" marL="1371600" rtl="0">
        <a:spcBef>
          <a:spcPct val="0"/>
        </a:spcBef>
        <a:spcAft>
          <a:spcPct val="0"/>
        </a:spcAft>
        <a:defRPr sz="5000">
          <a:solidFill>
            <a:schemeClr val="tx2"/>
          </a:solidFill>
          <a:latin typeface="Calibri" pitchFamily="34" charset="0"/>
        </a:defRPr>
      </a:lvl8pPr>
      <a:lvl9pPr algn="l" fontAlgn="base" marL="1828800" rtl="0">
        <a:spcBef>
          <a:spcPct val="0"/>
        </a:spcBef>
        <a:spcAft>
          <a:spcPct val="0"/>
        </a:spcAft>
        <a:defRPr sz="5000">
          <a:solidFill>
            <a:schemeClr val="tx2"/>
          </a:solidFill>
          <a:latin typeface="Calibri" pitchFamily="34" charset="0"/>
        </a:defRPr>
      </a:lvl9pPr>
    </p:titleStyle>
    <p:bodyStyle>
      <a:lvl1pPr algn="l" eaLnBrk="0" fontAlgn="base" hangingPunct="0" indent="-273050" marL="273050" rtl="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algn="l" eaLnBrk="0" fontAlgn="base" hangingPunct="0" indent="-246063" marL="639763" rtl="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algn="l" eaLnBrk="0" fontAlgn="base" hangingPunct="0" indent="-246063" marL="914400" rtl="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algn="l" eaLnBrk="0" fontAlgn="base" hangingPunct="0" indent="-209550" marL="1187450" rtl="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algn="l" eaLnBrk="0" fontAlgn="base" hangingPunct="0" indent="-209550" marL="1462088" rtl="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18" name="Title 1"/>
          <p:cNvSpPr>
            <a:spLocks noGrp="1"/>
          </p:cNvSpPr>
          <p:nvPr>
            <p:ph type="title"/>
          </p:nvPr>
        </p:nvSpPr>
        <p:spPr>
          <a:xfrm>
            <a:off x="457200" y="381000"/>
            <a:ext cx="8229600" cy="762000"/>
          </a:xfrm>
        </p:spPr>
        <p:txBody>
          <a:bodyPr>
            <a:normAutofit/>
          </a:bodyPr>
          <a:p>
            <a:pPr algn="ctr" eaLnBrk="1" fontAlgn="auto" hangingPunct="1">
              <a:spcAft>
                <a:spcPts val="0"/>
              </a:spcAft>
            </a:pPr>
            <a:r>
              <a:rPr b="1" dirty="0" lang="en-US">
                <a:effectLst>
                  <a:outerShdw algn="tl" blurRad="38100" dir="2700000" dist="38100">
                    <a:srgbClr val="000000">
                      <a:alpha val="43137"/>
                    </a:srgbClr>
                  </a:outerShdw>
                </a:effectLst>
              </a:rPr>
              <a:t>Data Vs Information</a:t>
            </a:r>
          </a:p>
        </p:txBody>
      </p:sp>
      <p:graphicFrame>
        <p:nvGraphicFramePr>
          <p:cNvPr id="4194304" name="Content Placeholder 6"/>
          <p:cNvGraphicFramePr>
            <a:graphicFrameLocks noGrp="1"/>
          </p:cNvGraphicFramePr>
          <p:nvPr>
            <p:ph idx="1"/>
          </p:nvPr>
        </p:nvGraphicFramePr>
        <p:xfrm>
          <a:off x="457200" y="1905000"/>
          <a:ext cx="8153400" cy="3999773"/>
        </p:xfrm>
        <a:graphic>
          <a:graphicData uri="http://schemas.openxmlformats.org/drawingml/2006/table">
            <a:tbl>
              <a:tblPr firstRow="1" bandRow="1">
                <a:tableStyleId>{B301B821-A1FF-4177-AEE7-76D212191A09}</a:tableStyleId>
              </a:tblPr>
              <a:tblGrid>
                <a:gridCol w="3962400"/>
                <a:gridCol w="4191000"/>
              </a:tblGrid>
              <a:tr h="511269">
                <a:tc>
                  <a:txBody>
                    <a:bodyPr/>
                    <a:p>
                      <a:pPr algn="ctr"/>
                      <a:r>
                        <a:rPr b="1" dirty="0" sz="2000" lang="en-US">
                          <a:solidFill>
                            <a:schemeClr val="bg1"/>
                          </a:solidFill>
                          <a:latin typeface="Cambria" pitchFamily="18" charset="0"/>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dirty="0" sz="2000" lang="en-US">
                          <a:solidFill>
                            <a:schemeClr val="bg1"/>
                          </a:solidFill>
                          <a:latin typeface="Cambria" pitchFamily="18" charset="0"/>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2463">
                <a:tc>
                  <a:txBody>
                    <a:bodyPr/>
                    <a:p>
                      <a:pPr algn="l" defTabSz="914400" eaLnBrk="1" fontAlgn="auto" hangingPunct="1" indent="0" latinLnBrk="0" marL="0" marR="0" rtl="0">
                        <a:lnSpc>
                          <a:spcPct val="100000"/>
                        </a:lnSpc>
                        <a:spcBef>
                          <a:spcPts val="0"/>
                        </a:spcBef>
                        <a:spcAft>
                          <a:spcPts val="0"/>
                        </a:spcAft>
                        <a:buClrTx/>
                        <a:buSzTx/>
                        <a:buFontTx/>
                        <a:buNone/>
                      </a:pPr>
                      <a:r>
                        <a:rPr dirty="0" sz="2000" lang="en-US">
                          <a:latin typeface="Cambria" pitchFamily="18" charset="0"/>
                        </a:rPr>
                        <a:t>It means </a:t>
                      </a:r>
                      <a:r>
                        <a:rPr b="0" dirty="0" sz="2000" i="0" kern="1200" kumimoji="0" lang="en-US">
                          <a:solidFill>
                            <a:schemeClr val="dk1"/>
                          </a:solidFill>
                          <a:latin typeface="Cambria" pitchFamily="18" charset="0"/>
                          <a:ea typeface="+mn-ea"/>
                          <a:cs typeface="+mn-cs"/>
                        </a:rPr>
                        <a:t>Facts and statistics collected together for analysis.</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It means </a:t>
                      </a:r>
                      <a:r>
                        <a:rPr b="0" dirty="0" sz="2000" i="0" kern="1200" kumimoji="0" lang="en-US">
                          <a:solidFill>
                            <a:schemeClr val="dk1"/>
                          </a:solidFill>
                          <a:latin typeface="Cambria" pitchFamily="18" charset="0"/>
                          <a:ea typeface="+mn-ea"/>
                          <a:cs typeface="+mn-cs"/>
                        </a:rPr>
                        <a:t> processed</a:t>
                      </a:r>
                      <a:r>
                        <a:rPr baseline="0" b="0" dirty="0" sz="2000" i="0" kern="1200" kumimoji="0" lang="en-US">
                          <a:solidFill>
                            <a:schemeClr val="dk1"/>
                          </a:solidFill>
                          <a:latin typeface="Cambria" pitchFamily="18" charset="0"/>
                          <a:ea typeface="+mn-ea"/>
                          <a:cs typeface="+mn-cs"/>
                        </a:rPr>
                        <a:t> or organized Data.</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269">
                <a:tc>
                  <a:txBody>
                    <a:bodyPr/>
                    <a:p>
                      <a:r>
                        <a:rPr b="0" dirty="0" sz="2000" i="0" kern="1200" kumimoji="0" lang="en-US">
                          <a:solidFill>
                            <a:schemeClr val="dk1"/>
                          </a:solidFill>
                          <a:latin typeface="Cambria" pitchFamily="18" charset="0"/>
                          <a:ea typeface="+mn-ea"/>
                          <a:cs typeface="+mn-cs"/>
                        </a:rPr>
                        <a:t>Data is the raw material.</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b="0" dirty="0" sz="2000" i="0" kern="1200" kumimoji="0" lang="en-US">
                          <a:solidFill>
                            <a:schemeClr val="dk1"/>
                          </a:solidFill>
                          <a:latin typeface="Cambria" pitchFamily="18" charset="0"/>
                          <a:ea typeface="+mn-ea"/>
                          <a:cs typeface="+mn-cs"/>
                        </a:rPr>
                        <a:t>Information is the product.</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2463">
                <a:tc>
                  <a:txBody>
                    <a:bodyPr/>
                    <a:p>
                      <a:r>
                        <a:rPr dirty="0" sz="2000" lang="en-US">
                          <a:latin typeface="Cambria" pitchFamily="18" charset="0"/>
                        </a:rPr>
                        <a:t>Examples:-</a:t>
                      </a:r>
                    </a:p>
                    <a:p>
                      <a:r>
                        <a:rPr dirty="0" sz="2000" lang="en-US">
                          <a:latin typeface="Cambria" pitchFamily="18" charset="0"/>
                        </a:rPr>
                        <a:t>Student no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Examples:</a:t>
                      </a:r>
                    </a:p>
                    <a:p>
                      <a:r>
                        <a:rPr dirty="0" sz="2000" lang="en-US">
                          <a:latin typeface="Cambria" pitchFamily="18" charset="0"/>
                        </a:rPr>
                        <a:t>Percentage,</a:t>
                      </a:r>
                      <a:r>
                        <a:rPr baseline="0" dirty="0" sz="2000" lang="en-US">
                          <a:latin typeface="Cambria" pitchFamily="18" charset="0"/>
                        </a:rPr>
                        <a:t> Run rate</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269">
                <a:tc>
                  <a:txBody>
                    <a:bodyPr/>
                    <a:p>
                      <a:r>
                        <a:rPr dirty="0" sz="2000" lang="en-US">
                          <a:latin typeface="Cambria" pitchFamily="18" charset="0"/>
                        </a:rPr>
                        <a:t>Data convey something less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Information</a:t>
                      </a:r>
                      <a:r>
                        <a:rPr baseline="0" dirty="0" sz="2000" lang="en-US">
                          <a:latin typeface="Cambria" pitchFamily="18" charset="0"/>
                        </a:rPr>
                        <a:t> conveys something more.</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1269">
                <a:tc>
                  <a:txBody>
                    <a:bodyPr/>
                    <a:p>
                      <a:r>
                        <a:rPr dirty="0" sz="2000" lang="en-US">
                          <a:latin typeface="Cambria" pitchFamily="18" charset="0"/>
                        </a:rPr>
                        <a:t>It is less useful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It is more useful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48619" name="Slide Number Placeholder 4"/>
          <p:cNvSpPr>
            <a:spLocks noGrp="1"/>
          </p:cNvSpPr>
          <p:nvPr>
            <p:ph type="sldNum" sz="quarter" idx="12"/>
          </p:nvPr>
        </p:nvSpPr>
        <p:spPr/>
        <p:txBody>
          <a:bodyPr/>
          <a:p>
            <a:fld id="{A0D17CE3-7B50-4E45-8035-337058A7E532}" type="slidenum">
              <a:rPr lang="en-US"/>
              <a:t>1</a:t>
            </a:fld>
            <a:endParaRPr dirty="0" lang="en-US"/>
          </a:p>
        </p:txBody>
      </p:sp>
      <p:sp>
        <p:nvSpPr>
          <p:cNvPr id="1048620" name="Footer Placeholder 5"/>
          <p:cNvSpPr>
            <a:spLocks noGrp="1"/>
          </p:cNvSpPr>
          <p:nvPr>
            <p:ph type="ftr" sz="quarter" idx="11"/>
          </p:nvPr>
        </p:nvSpPr>
        <p:spPr/>
        <p:txBody>
          <a:bodyPr/>
          <a:p>
            <a:r>
              <a:rPr dirty="0" lang="en-US"/>
              <a:t>UNIT-1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06" name="Title 1"/>
          <p:cNvSpPr>
            <a:spLocks noGrp="1"/>
          </p:cNvSpPr>
          <p:nvPr>
            <p:ph type="title"/>
          </p:nvPr>
        </p:nvSpPr>
        <p:spPr>
          <a:xfrm>
            <a:off x="457200" y="628650"/>
            <a:ext cx="8229600" cy="590550"/>
          </a:xfrm>
        </p:spPr>
        <p:txBody>
          <a:bodyPr>
            <a:normAutofit fontScale="90000"/>
          </a:bodyPr>
          <a:p>
            <a:pPr algn="ctr" eaLnBrk="1" fontAlgn="auto" hangingPunct="1">
              <a:spcAft>
                <a:spcPts val="0"/>
              </a:spcAft>
            </a:pPr>
            <a:r>
              <a:rPr b="1" dirty="0" lang="en-US">
                <a:solidFill>
                  <a:schemeClr val="accent2"/>
                </a:solidFill>
                <a:effectLst>
                  <a:outerShdw algn="tl" blurRad="38100" dir="2700000" dist="38100">
                    <a:srgbClr val="000000">
                      <a:alpha val="43137"/>
                    </a:srgbClr>
                  </a:outerShdw>
                </a:effectLst>
              </a:rPr>
              <a:t>Purpose of Database System</a:t>
            </a:r>
          </a:p>
        </p:txBody>
      </p:sp>
      <p:sp>
        <p:nvSpPr>
          <p:cNvPr id="1048607" name="Content Placeholder 2"/>
          <p:cNvSpPr>
            <a:spLocks noGrp="1"/>
          </p:cNvSpPr>
          <p:nvPr>
            <p:ph idx="1"/>
          </p:nvPr>
        </p:nvSpPr>
        <p:spPr>
          <a:xfrm>
            <a:off x="457200" y="1295400"/>
            <a:ext cx="8229600" cy="5334000"/>
          </a:xfrm>
        </p:spPr>
        <p:txBody>
          <a:bodyPr>
            <a:normAutofit fontScale="83333" lnSpcReduction="20000"/>
          </a:bodyPr>
          <a:p>
            <a:pPr algn="just" lvl="1">
              <a:spcBef>
                <a:spcPts val="0"/>
              </a:spcBef>
              <a:spcAft>
                <a:spcPts val="0"/>
              </a:spcAft>
              <a:buFont typeface="Wingdings" pitchFamily="2" charset="2"/>
              <a:buChar char="v"/>
            </a:pPr>
            <a:r>
              <a:rPr altLang="en-US" b="1" dirty="0" sz="2600" lang="en-US">
                <a:solidFill>
                  <a:schemeClr val="accent2"/>
                </a:solidFill>
                <a:latin typeface="+mj-lt"/>
              </a:rPr>
              <a:t>Integrity Problems:-</a:t>
            </a:r>
          </a:p>
          <a:p>
            <a:pPr algn="just" lvl="1" marL="576000">
              <a:lnSpc>
                <a:spcPct val="120000"/>
              </a:lnSpc>
              <a:spcBef>
                <a:spcPts val="0"/>
              </a:spcBef>
              <a:spcAft>
                <a:spcPts val="0"/>
              </a:spcAft>
            </a:pPr>
            <a:r>
              <a:rPr altLang="en-US" dirty="0" sz="2600" lang="en-US">
                <a:latin typeface="+mj-lt"/>
              </a:rPr>
              <a:t>It means that data contained in the database is both correct and consistent.</a:t>
            </a:r>
          </a:p>
          <a:p>
            <a:pPr algn="just" lvl="1" marL="576000">
              <a:lnSpc>
                <a:spcPct val="120000"/>
              </a:lnSpc>
              <a:spcBef>
                <a:spcPts val="0"/>
              </a:spcBef>
              <a:spcAft>
                <a:spcPts val="0"/>
              </a:spcAft>
            </a:pPr>
            <a:r>
              <a:rPr altLang="en-US" dirty="0" sz="2600" lang="en-US">
                <a:latin typeface="+mj-lt"/>
              </a:rPr>
              <a:t>It must satisfy certain Constraints/Rules.</a:t>
            </a:r>
          </a:p>
          <a:p>
            <a:pPr algn="just" lvl="1" marL="576000">
              <a:lnSpc>
                <a:spcPct val="120000"/>
              </a:lnSpc>
              <a:spcBef>
                <a:spcPts val="0"/>
              </a:spcBef>
              <a:spcAft>
                <a:spcPts val="0"/>
              </a:spcAft>
            </a:pPr>
            <a:r>
              <a:rPr altLang="en-US" dirty="0" sz="2600" lang="en-US">
                <a:latin typeface="+mj-lt"/>
              </a:rPr>
              <a:t>Integrity constraints  (e.g. account balance &gt; 0) become “buried” in program code rather than being stated explicitly.</a:t>
            </a:r>
          </a:p>
          <a:p>
            <a:pPr algn="just" lvl="1" marL="576000">
              <a:lnSpc>
                <a:spcPct val="120000"/>
              </a:lnSpc>
              <a:spcBef>
                <a:spcPts val="0"/>
              </a:spcBef>
              <a:spcAft>
                <a:spcPts val="0"/>
              </a:spcAft>
            </a:pPr>
            <a:r>
              <a:rPr altLang="en-US" dirty="0" sz="2600" lang="en-US">
                <a:latin typeface="+mj-lt"/>
              </a:rPr>
              <a:t>Hard to add new constraints or change existing ones.</a:t>
            </a:r>
            <a:endParaRPr altLang="en-US" dirty="0" lang="en-US">
              <a:latin typeface="+mj-lt"/>
            </a:endParaRPr>
          </a:p>
          <a:p>
            <a:pPr lvl="1">
              <a:lnSpc>
                <a:spcPct val="90000"/>
              </a:lnSpc>
              <a:buFont typeface="Wingdings" pitchFamily="2" charset="2"/>
              <a:buChar char="v"/>
            </a:pPr>
            <a:r>
              <a:rPr altLang="en-US" b="1" dirty="0" lang="en-US">
                <a:solidFill>
                  <a:schemeClr val="accent2"/>
                </a:solidFill>
                <a:latin typeface="+mj-lt"/>
              </a:rPr>
              <a:t>Atomicity of updates:-</a:t>
            </a:r>
          </a:p>
          <a:p>
            <a:pPr algn="just" lvl="1">
              <a:lnSpc>
                <a:spcPct val="120000"/>
              </a:lnSpc>
              <a:spcBef>
                <a:spcPts val="0"/>
              </a:spcBef>
            </a:pPr>
            <a:r>
              <a:rPr altLang="en-US" dirty="0" sz="2600" lang="en-US">
                <a:latin typeface="+mj-lt"/>
              </a:rPr>
              <a:t>Failures may leave database in an inconsistent state with partial updates carried out.</a:t>
            </a:r>
          </a:p>
          <a:p>
            <a:pPr algn="just" lvl="1">
              <a:lnSpc>
                <a:spcPct val="120000"/>
              </a:lnSpc>
              <a:spcBef>
                <a:spcPts val="0"/>
              </a:spcBef>
            </a:pPr>
            <a:r>
              <a:rPr altLang="en-US" dirty="0" sz="2600" lang="en-US">
                <a:latin typeface="+mj-lt"/>
              </a:rPr>
              <a:t>Any Operation on database must be atomic, it must happen in its entirely or not at all.</a:t>
            </a:r>
          </a:p>
          <a:p>
            <a:pPr algn="just" lvl="1">
              <a:lnSpc>
                <a:spcPct val="120000"/>
              </a:lnSpc>
              <a:spcBef>
                <a:spcPts val="0"/>
              </a:spcBef>
            </a:pPr>
            <a:r>
              <a:rPr altLang="en-US" dirty="0" sz="2600" lang="en-US">
                <a:latin typeface="+mj-lt"/>
              </a:rPr>
              <a:t>Example: Transfer of funds from one account to another should either complete or not happen at all </a:t>
            </a:r>
            <a:r>
              <a:rPr dirty="0" sz="2600" lang="en-IN">
                <a:latin typeface="+mj-lt"/>
              </a:rPr>
              <a:t>It mean that different files may contain different information of a particular object or person.</a:t>
            </a:r>
          </a:p>
        </p:txBody>
      </p:sp>
      <p:sp>
        <p:nvSpPr>
          <p:cNvPr id="1048608" name="Slide Number Placeholder 4"/>
          <p:cNvSpPr>
            <a:spLocks noGrp="1"/>
          </p:cNvSpPr>
          <p:nvPr>
            <p:ph type="sldNum" sz="quarter" idx="12"/>
          </p:nvPr>
        </p:nvSpPr>
        <p:spPr/>
        <p:txBody>
          <a:bodyPr/>
          <a:p>
            <a:fld id="{BDA56E03-AB72-4421-AF40-D88BF1A4C40A}" type="slidenum">
              <a:rPr lang="en-US"/>
              <a:t>10</a:t>
            </a:fld>
            <a:endParaRPr lang="en-US"/>
          </a:p>
        </p:txBody>
      </p:sp>
      <p:sp>
        <p:nvSpPr>
          <p:cNvPr id="1048609" name="Footer Placeholder 5"/>
          <p:cNvSpPr>
            <a:spLocks noGrp="1"/>
          </p:cNvSpPr>
          <p:nvPr>
            <p:ph type="ftr" sz="quarter" idx="11"/>
          </p:nvPr>
        </p:nvSpPr>
        <p:spPr/>
        <p:txBody>
          <a:bodyPr/>
          <a:p>
            <a:r>
              <a:rPr dirty="0"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07">
                                            <p:txEl>
                                              <p:pRg st="0" end="0"/>
                                            </p:txEl>
                                          </p:spTgt>
                                        </p:tgtEl>
                                        <p:attrNameLst>
                                          <p:attrName>style.visibility</p:attrName>
                                        </p:attrNameLst>
                                      </p:cBhvr>
                                      <p:to>
                                        <p:strVal val="visible"/>
                                      </p:to>
                                    </p:set>
                                    <p:animEffect transition="in" filter="blinds(horizontal)">
                                      <p:cBhvr>
                                        <p:cTn dur="500" id="7"/>
                                        <p:tgtEl>
                                          <p:spTgt spid="1048607">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07">
                                            <p:txEl>
                                              <p:pRg st="1" end="1"/>
                                            </p:txEl>
                                          </p:spTgt>
                                        </p:tgtEl>
                                        <p:attrNameLst>
                                          <p:attrName>style.visibility</p:attrName>
                                        </p:attrNameLst>
                                      </p:cBhvr>
                                      <p:to>
                                        <p:strVal val="visible"/>
                                      </p:to>
                                    </p:set>
                                    <p:animEffect transition="in" filter="blinds(horizontal)">
                                      <p:cBhvr>
                                        <p:cTn dur="500" id="12"/>
                                        <p:tgtEl>
                                          <p:spTgt spid="1048607">
                                            <p:txEl>
                                              <p:pRg st="1" end="1"/>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607">
                                            <p:txEl>
                                              <p:pRg st="2" end="2"/>
                                            </p:txEl>
                                          </p:spTgt>
                                        </p:tgtEl>
                                        <p:attrNameLst>
                                          <p:attrName>style.visibility</p:attrName>
                                        </p:attrNameLst>
                                      </p:cBhvr>
                                      <p:to>
                                        <p:strVal val="visible"/>
                                      </p:to>
                                    </p:set>
                                    <p:animEffect transition="in" filter="blinds(horizontal)">
                                      <p:cBhvr>
                                        <p:cTn dur="500" id="15"/>
                                        <p:tgtEl>
                                          <p:spTgt spid="1048607">
                                            <p:txEl>
                                              <p:pRg st="2" end="2"/>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607">
                                            <p:txEl>
                                              <p:pRg st="3" end="3"/>
                                            </p:txEl>
                                          </p:spTgt>
                                        </p:tgtEl>
                                        <p:attrNameLst>
                                          <p:attrName>style.visibility</p:attrName>
                                        </p:attrNameLst>
                                      </p:cBhvr>
                                      <p:to>
                                        <p:strVal val="visible"/>
                                      </p:to>
                                    </p:set>
                                    <p:animEffect transition="in" filter="blinds(horizontal)">
                                      <p:cBhvr>
                                        <p:cTn dur="500" id="18"/>
                                        <p:tgtEl>
                                          <p:spTgt spid="1048607">
                                            <p:txEl>
                                              <p:pRg st="3" end="3"/>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8607">
                                            <p:txEl>
                                              <p:pRg st="4" end="4"/>
                                            </p:txEl>
                                          </p:spTgt>
                                        </p:tgtEl>
                                        <p:attrNameLst>
                                          <p:attrName>style.visibility</p:attrName>
                                        </p:attrNameLst>
                                      </p:cBhvr>
                                      <p:to>
                                        <p:strVal val="visible"/>
                                      </p:to>
                                    </p:set>
                                    <p:animEffect transition="in" filter="blinds(horizontal)">
                                      <p:cBhvr>
                                        <p:cTn dur="500" id="21"/>
                                        <p:tgtEl>
                                          <p:spTgt spid="1048607">
                                            <p:txEl>
                                              <p:pRg st="4" end="4"/>
                                            </p:txEl>
                                          </p:spTgt>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3" presetSubtype="10">
                                  <p:stCondLst>
                                    <p:cond delay="0"/>
                                  </p:stCondLst>
                                  <p:childTnLst>
                                    <p:set>
                                      <p:cBhvr>
                                        <p:cTn dur="1" fill="hold" id="25">
                                          <p:stCondLst>
                                            <p:cond delay="0"/>
                                          </p:stCondLst>
                                        </p:cTn>
                                        <p:tgtEl>
                                          <p:spTgt spid="1048607">
                                            <p:txEl>
                                              <p:pRg st="5" end="5"/>
                                            </p:txEl>
                                          </p:spTgt>
                                        </p:tgtEl>
                                        <p:attrNameLst>
                                          <p:attrName>style.visibility</p:attrName>
                                        </p:attrNameLst>
                                      </p:cBhvr>
                                      <p:to>
                                        <p:strVal val="visible"/>
                                      </p:to>
                                    </p:set>
                                    <p:animEffect transition="in" filter="blinds(horizontal)">
                                      <p:cBhvr>
                                        <p:cTn dur="500" id="26"/>
                                        <p:tgtEl>
                                          <p:spTgt spid="1048607">
                                            <p:txEl>
                                              <p:pRg st="5" end="5"/>
                                            </p:txEl>
                                          </p:spTgt>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3" presetSubtype="10">
                                  <p:stCondLst>
                                    <p:cond delay="0"/>
                                  </p:stCondLst>
                                  <p:childTnLst>
                                    <p:set>
                                      <p:cBhvr>
                                        <p:cTn dur="1" fill="hold" id="30">
                                          <p:stCondLst>
                                            <p:cond delay="0"/>
                                          </p:stCondLst>
                                        </p:cTn>
                                        <p:tgtEl>
                                          <p:spTgt spid="1048607">
                                            <p:txEl>
                                              <p:pRg st="6" end="6"/>
                                            </p:txEl>
                                          </p:spTgt>
                                        </p:tgtEl>
                                        <p:attrNameLst>
                                          <p:attrName>style.visibility</p:attrName>
                                        </p:attrNameLst>
                                      </p:cBhvr>
                                      <p:to>
                                        <p:strVal val="visible"/>
                                      </p:to>
                                    </p:set>
                                    <p:animEffect transition="in" filter="blinds(horizontal)">
                                      <p:cBhvr>
                                        <p:cTn dur="500" id="31"/>
                                        <p:tgtEl>
                                          <p:spTgt spid="1048607">
                                            <p:txEl>
                                              <p:pRg st="6" end="6"/>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607">
                                            <p:txEl>
                                              <p:pRg st="7" end="7"/>
                                            </p:txEl>
                                          </p:spTgt>
                                        </p:tgtEl>
                                        <p:attrNameLst>
                                          <p:attrName>style.visibility</p:attrName>
                                        </p:attrNameLst>
                                      </p:cBhvr>
                                      <p:to>
                                        <p:strVal val="visible"/>
                                      </p:to>
                                    </p:set>
                                    <p:animEffect transition="in" filter="blinds(horizontal)">
                                      <p:cBhvr>
                                        <p:cTn dur="500" id="34"/>
                                        <p:tgtEl>
                                          <p:spTgt spid="1048607">
                                            <p:txEl>
                                              <p:pRg st="7" end="7"/>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8607">
                                            <p:txEl>
                                              <p:pRg st="8" end="8"/>
                                            </p:txEl>
                                          </p:spTgt>
                                        </p:tgtEl>
                                        <p:attrNameLst>
                                          <p:attrName>style.visibility</p:attrName>
                                        </p:attrNameLst>
                                      </p:cBhvr>
                                      <p:to>
                                        <p:strVal val="visible"/>
                                      </p:to>
                                    </p:set>
                                    <p:animEffect transition="in" filter="blinds(horizontal)">
                                      <p:cBhvr>
                                        <p:cTn dur="500" id="37"/>
                                        <p:tgtEl>
                                          <p:spTgt spid="10486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598" name="Title 1"/>
          <p:cNvSpPr>
            <a:spLocks noGrp="1"/>
          </p:cNvSpPr>
          <p:nvPr>
            <p:ph type="title"/>
          </p:nvPr>
        </p:nvSpPr>
        <p:spPr>
          <a:xfrm>
            <a:off x="457200" y="704850"/>
            <a:ext cx="8229600" cy="590550"/>
          </a:xfrm>
        </p:spPr>
        <p:txBody>
          <a:bodyPr>
            <a:normAutofit fontScale="90000"/>
          </a:bodyPr>
          <a:p>
            <a:pPr algn="ctr" eaLnBrk="1" fontAlgn="auto" hangingPunct="1">
              <a:spcAft>
                <a:spcPts val="0"/>
              </a:spcAft>
            </a:pPr>
            <a:r>
              <a:rPr b="1" dirty="0" lang="en-US">
                <a:solidFill>
                  <a:schemeClr val="accent2"/>
                </a:solidFill>
                <a:effectLst>
                  <a:outerShdw algn="tl" blurRad="38100" dir="2700000" dist="38100">
                    <a:srgbClr val="000000">
                      <a:alpha val="43137"/>
                    </a:srgbClr>
                  </a:outerShdw>
                </a:effectLst>
              </a:rPr>
              <a:t>Purpose of Database System</a:t>
            </a:r>
          </a:p>
        </p:txBody>
      </p:sp>
      <p:sp>
        <p:nvSpPr>
          <p:cNvPr id="1048599" name="Content Placeholder 2"/>
          <p:cNvSpPr>
            <a:spLocks noGrp="1"/>
          </p:cNvSpPr>
          <p:nvPr>
            <p:ph idx="1"/>
          </p:nvPr>
        </p:nvSpPr>
        <p:spPr>
          <a:xfrm>
            <a:off x="457200" y="1371600"/>
            <a:ext cx="8229600" cy="5105400"/>
          </a:xfrm>
        </p:spPr>
        <p:txBody>
          <a:bodyPr>
            <a:normAutofit/>
          </a:bodyPr>
          <a:p>
            <a:pPr lvl="1">
              <a:lnSpc>
                <a:spcPct val="90000"/>
              </a:lnSpc>
              <a:spcBef>
                <a:spcPts val="600"/>
              </a:spcBef>
              <a:buFont typeface="Wingdings" pitchFamily="2" charset="2"/>
              <a:buChar char="v"/>
            </a:pPr>
            <a:r>
              <a:rPr altLang="en-US" b="1" dirty="0" lang="en-US">
                <a:solidFill>
                  <a:schemeClr val="accent2"/>
                </a:solidFill>
                <a:latin typeface="+mj-lt"/>
              </a:rPr>
              <a:t>Concurrent access by multiple users:-</a:t>
            </a:r>
          </a:p>
          <a:p>
            <a:pPr algn="just" lvl="1">
              <a:lnSpc>
                <a:spcPct val="120000"/>
              </a:lnSpc>
              <a:spcBef>
                <a:spcPts val="600"/>
              </a:spcBef>
              <a:buSzPct val="96000"/>
              <a:buFont typeface="Calibri" pitchFamily="34" charset="0"/>
              <a:buChar char="•"/>
            </a:pPr>
            <a:r>
              <a:rPr altLang="en-US" dirty="0" lang="en-US">
                <a:latin typeface="+mj-lt"/>
              </a:rPr>
              <a:t>Concurrent accessed needed for performance.</a:t>
            </a:r>
          </a:p>
          <a:p>
            <a:pPr algn="just" lvl="1">
              <a:lnSpc>
                <a:spcPct val="120000"/>
              </a:lnSpc>
              <a:spcBef>
                <a:spcPts val="600"/>
              </a:spcBef>
              <a:buSzPct val="112000"/>
              <a:buFont typeface="Arial" pitchFamily="34" charset="0"/>
              <a:buChar char="•"/>
            </a:pPr>
            <a:r>
              <a:rPr altLang="en-US" dirty="0" lang="en-US">
                <a:latin typeface="+mj-lt"/>
              </a:rPr>
              <a:t>Uncontrolled concurrent accesses can lead to inconsistencies.</a:t>
            </a:r>
          </a:p>
          <a:p>
            <a:pPr algn="just" lvl="1">
              <a:lnSpc>
                <a:spcPct val="120000"/>
              </a:lnSpc>
              <a:spcBef>
                <a:spcPts val="600"/>
              </a:spcBef>
              <a:buSzPct val="112000"/>
              <a:buFont typeface="Arial" pitchFamily="34" charset="0"/>
              <a:buChar char="•"/>
            </a:pPr>
            <a:r>
              <a:rPr altLang="en-US" dirty="0" lang="en-US">
                <a:latin typeface="+mj-lt"/>
              </a:rPr>
              <a:t>Example: Two people reading a balance and updating it at the same time.</a:t>
            </a:r>
            <a:endParaRPr altLang="en-US" b="1" dirty="0" lang="en-US">
              <a:solidFill>
                <a:schemeClr val="accent2"/>
              </a:solidFill>
            </a:endParaRPr>
          </a:p>
          <a:p>
            <a:pPr lvl="1">
              <a:lnSpc>
                <a:spcPct val="90000"/>
              </a:lnSpc>
              <a:spcBef>
                <a:spcPts val="600"/>
              </a:spcBef>
              <a:buFont typeface="Wingdings" pitchFamily="2" charset="2"/>
              <a:buChar char="v"/>
            </a:pPr>
            <a:r>
              <a:rPr altLang="en-US" b="1" dirty="0" lang="en-US">
                <a:solidFill>
                  <a:schemeClr val="accent2"/>
                </a:solidFill>
                <a:latin typeface="+mj-lt"/>
              </a:rPr>
              <a:t>Security problems :-</a:t>
            </a:r>
          </a:p>
          <a:p>
            <a:pPr algn="just" lvl="1">
              <a:spcBef>
                <a:spcPts val="600"/>
              </a:spcBef>
            </a:pPr>
            <a:r>
              <a:rPr altLang="en-US" dirty="0" lang="en-US">
                <a:latin typeface="+mj-lt"/>
              </a:rPr>
              <a:t>Hard to provide user access to some, but not all, data Failures may leave database in an inconsistent state with partial updates carried out.</a:t>
            </a:r>
          </a:p>
        </p:txBody>
      </p:sp>
      <p:sp>
        <p:nvSpPr>
          <p:cNvPr id="1048600" name="Slide Number Placeholder 4"/>
          <p:cNvSpPr>
            <a:spLocks noGrp="1"/>
          </p:cNvSpPr>
          <p:nvPr>
            <p:ph type="sldNum" sz="quarter" idx="12"/>
          </p:nvPr>
        </p:nvSpPr>
        <p:spPr/>
        <p:txBody>
          <a:bodyPr/>
          <a:p>
            <a:fld id="{BDA56E03-AB72-4421-AF40-D88BF1A4C40A}" type="slidenum">
              <a:rPr lang="en-US"/>
              <a:t>11</a:t>
            </a:fld>
            <a:endParaRPr lang="en-US"/>
          </a:p>
        </p:txBody>
      </p:sp>
      <p:sp>
        <p:nvSpPr>
          <p:cNvPr id="1048601" name="Footer Placeholder 5"/>
          <p:cNvSpPr>
            <a:spLocks noGrp="1"/>
          </p:cNvSpPr>
          <p:nvPr>
            <p:ph type="ftr" sz="quarter" idx="11"/>
          </p:nvPr>
        </p:nvSpPr>
        <p:spPr/>
        <p:txBody>
          <a:bodyPr/>
          <a:p>
            <a:r>
              <a:rPr dirty="0"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599">
                                            <p:txEl>
                                              <p:pRg st="0" end="0"/>
                                            </p:txEl>
                                          </p:spTgt>
                                        </p:tgtEl>
                                        <p:attrNameLst>
                                          <p:attrName>style.visibility</p:attrName>
                                        </p:attrNameLst>
                                      </p:cBhvr>
                                      <p:to>
                                        <p:strVal val="visible"/>
                                      </p:to>
                                    </p:set>
                                    <p:animEffect transition="in" filter="blinds(horizontal)">
                                      <p:cBhvr>
                                        <p:cTn dur="500" id="7"/>
                                        <p:tgtEl>
                                          <p:spTgt spid="104859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599">
                                            <p:txEl>
                                              <p:pRg st="1" end="1"/>
                                            </p:txEl>
                                          </p:spTgt>
                                        </p:tgtEl>
                                        <p:attrNameLst>
                                          <p:attrName>style.visibility</p:attrName>
                                        </p:attrNameLst>
                                      </p:cBhvr>
                                      <p:to>
                                        <p:strVal val="visible"/>
                                      </p:to>
                                    </p:set>
                                    <p:animEffect transition="in" filter="blinds(horizontal)">
                                      <p:cBhvr>
                                        <p:cTn dur="500" id="12"/>
                                        <p:tgtEl>
                                          <p:spTgt spid="1048599">
                                            <p:txEl>
                                              <p:pRg st="1" end="1"/>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599">
                                            <p:txEl>
                                              <p:pRg st="2" end="2"/>
                                            </p:txEl>
                                          </p:spTgt>
                                        </p:tgtEl>
                                        <p:attrNameLst>
                                          <p:attrName>style.visibility</p:attrName>
                                        </p:attrNameLst>
                                      </p:cBhvr>
                                      <p:to>
                                        <p:strVal val="visible"/>
                                      </p:to>
                                    </p:set>
                                    <p:animEffect transition="in" filter="blinds(horizontal)">
                                      <p:cBhvr>
                                        <p:cTn dur="500" id="15"/>
                                        <p:tgtEl>
                                          <p:spTgt spid="1048599">
                                            <p:txEl>
                                              <p:pRg st="2" end="2"/>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599">
                                            <p:txEl>
                                              <p:pRg st="3" end="3"/>
                                            </p:txEl>
                                          </p:spTgt>
                                        </p:tgtEl>
                                        <p:attrNameLst>
                                          <p:attrName>style.visibility</p:attrName>
                                        </p:attrNameLst>
                                      </p:cBhvr>
                                      <p:to>
                                        <p:strVal val="visible"/>
                                      </p:to>
                                    </p:set>
                                    <p:animEffect transition="in" filter="blinds(horizontal)">
                                      <p:cBhvr>
                                        <p:cTn dur="500" id="18"/>
                                        <p:tgtEl>
                                          <p:spTgt spid="1048599">
                                            <p:txEl>
                                              <p:pRg st="3" end="3"/>
                                            </p:txEl>
                                          </p:spTgt>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3" presetSubtype="10">
                                  <p:stCondLst>
                                    <p:cond delay="0"/>
                                  </p:stCondLst>
                                  <p:childTnLst>
                                    <p:set>
                                      <p:cBhvr>
                                        <p:cTn dur="1" fill="hold" id="22">
                                          <p:stCondLst>
                                            <p:cond delay="0"/>
                                          </p:stCondLst>
                                        </p:cTn>
                                        <p:tgtEl>
                                          <p:spTgt spid="1048599">
                                            <p:txEl>
                                              <p:pRg st="4" end="4"/>
                                            </p:txEl>
                                          </p:spTgt>
                                        </p:tgtEl>
                                        <p:attrNameLst>
                                          <p:attrName>style.visibility</p:attrName>
                                        </p:attrNameLst>
                                      </p:cBhvr>
                                      <p:to>
                                        <p:strVal val="visible"/>
                                      </p:to>
                                    </p:set>
                                    <p:animEffect transition="in" filter="blinds(horizontal)">
                                      <p:cBhvr>
                                        <p:cTn dur="500" id="23"/>
                                        <p:tgtEl>
                                          <p:spTgt spid="1048599">
                                            <p:txEl>
                                              <p:pRg st="4" end="4"/>
                                            </p:txEl>
                                          </p:spTgt>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3" presetSubtype="10">
                                  <p:stCondLst>
                                    <p:cond delay="0"/>
                                  </p:stCondLst>
                                  <p:childTnLst>
                                    <p:set>
                                      <p:cBhvr>
                                        <p:cTn dur="1" fill="hold" id="27">
                                          <p:stCondLst>
                                            <p:cond delay="0"/>
                                          </p:stCondLst>
                                        </p:cTn>
                                        <p:tgtEl>
                                          <p:spTgt spid="1048599">
                                            <p:txEl>
                                              <p:pRg st="5" end="5"/>
                                            </p:txEl>
                                          </p:spTgt>
                                        </p:tgtEl>
                                        <p:attrNameLst>
                                          <p:attrName>style.visibility</p:attrName>
                                        </p:attrNameLst>
                                      </p:cBhvr>
                                      <p:to>
                                        <p:strVal val="visible"/>
                                      </p:to>
                                    </p:set>
                                    <p:animEffect transition="in" filter="blinds(horizontal)">
                                      <p:cBhvr>
                                        <p:cTn dur="500" id="28"/>
                                        <p:tgtEl>
                                          <p:spTgt spid="10485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6" name="Shape 261"/>
        <p:cNvGrpSpPr/>
        <p:nvPr/>
      </p:nvGrpSpPr>
      <p:grpSpPr>
        <a:xfrm>
          <a:off x="0" y="0"/>
          <a:ext cx="0" cy="0"/>
          <a:chOff x="0" y="0"/>
          <a:chExt cx="0" cy="0"/>
        </a:xfrm>
      </p:grpSpPr>
      <p:sp>
        <p:nvSpPr>
          <p:cNvPr id="1048718" name="Shape 262"/>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Clr>
                <a:schemeClr val="dk1"/>
              </a:buClr>
              <a:buSzPts val="4400"/>
              <a:buFont typeface="Calibri"/>
              <a:buNone/>
            </a:pPr>
            <a:r>
              <a:rPr b="0" cap="none" sz="4400" i="0" lang="en-US" strike="noStrike" u="none">
                <a:solidFill>
                  <a:schemeClr val="dk1"/>
                </a:solidFill>
                <a:latin typeface="Calibri"/>
                <a:ea typeface="Calibri"/>
                <a:cs typeface="Calibri"/>
                <a:sym typeface="Calibri"/>
              </a:rPr>
              <a:t>Differentiate DA and DBA</a:t>
            </a:r>
            <a:endParaRPr b="0" cap="none" sz="4400" i="0" strike="noStrike" u="none">
              <a:solidFill>
                <a:schemeClr val="dk1"/>
              </a:solidFill>
              <a:latin typeface="Calibri"/>
              <a:ea typeface="Calibri"/>
              <a:cs typeface="Calibri"/>
              <a:sym typeface="Calibri"/>
            </a:endParaRPr>
          </a:p>
        </p:txBody>
      </p:sp>
      <p:sp>
        <p:nvSpPr>
          <p:cNvPr id="1048719" name="Shape 263"/>
          <p:cNvSpPr txBox="1">
            <a:spLocks noGrp="1"/>
          </p:cNvSpPr>
          <p:nvPr>
            <p:ph type="body" idx="1"/>
          </p:nvPr>
        </p:nvSpPr>
        <p:spPr>
          <a:xfrm>
            <a:off x="190500" y="990600"/>
            <a:ext cx="8763000" cy="5334000"/>
          </a:xfrm>
          <a:prstGeom prst="rect"/>
          <a:noFill/>
          <a:ln>
            <a:noFill/>
          </a:ln>
        </p:spPr>
        <p:txBody>
          <a:bodyPr anchor="t" anchorCtr="0" bIns="45700" lIns="108000" rIns="91425" spcFirstLastPara="1" tIns="45700" wrap="square">
            <a:noAutofit/>
          </a:bodyPr>
          <a:p>
            <a:pPr algn="l" indent="0" lvl="0" marL="0" marR="0" rtl="0">
              <a:lnSpc>
                <a:spcPct val="90000"/>
              </a:lnSpc>
              <a:spcBef>
                <a:spcPts val="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l"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p:txBody>
      </p:sp>
      <p:graphicFrame>
        <p:nvGraphicFramePr>
          <p:cNvPr id="4194306" name="Shape 264"/>
          <p:cNvGraphicFramePr>
            <a:graphicFrameLocks/>
          </p:cNvGraphicFramePr>
          <p:nvPr/>
        </p:nvGraphicFramePr>
        <p:xfrm>
          <a:off x="609600" y="1143000"/>
          <a:ext cx="8077200" cy="365770"/>
        </p:xfrm>
        <a:graphic>
          <a:graphicData uri="http://schemas.openxmlformats.org/drawingml/2006/table">
            <a:tbl>
              <a:tblPr firstRow="1" bandRow="1">
                <a:noFill/>
              </a:tblPr>
              <a:tblGrid>
                <a:gridCol w="4038600"/>
                <a:gridCol w="4038600"/>
              </a:tblGrid>
              <a:tr h="304800">
                <a:tc>
                  <a:txBody>
                    <a:bodyPr/>
                    <a:p>
                      <a:pPr algn="ctr" indent="0" lvl="0" marL="0" marR="0" rtl="0">
                        <a:spcBef>
                          <a:spcPts val="0"/>
                        </a:spcBef>
                        <a:spcAft>
                          <a:spcPts val="0"/>
                        </a:spcAft>
                        <a:buNone/>
                      </a:pPr>
                      <a:r>
                        <a:rPr sz="1800" lang="en-US"/>
                        <a:t>DA (Data Administrator)</a:t>
                      </a:r>
                      <a:endParaRPr sz="1800"/>
                    </a:p>
                  </a:txBody>
                  <a:tcPr marL="91450" marR="91450" marT="45725" marB="45725"/>
                </a:tc>
                <a:tc>
                  <a:txBody>
                    <a:bodyPr/>
                    <a:p>
                      <a:pPr algn="ctr" indent="0" lvl="0" marL="0" marR="0" rtl="0">
                        <a:spcBef>
                          <a:spcPts val="0"/>
                        </a:spcBef>
                        <a:spcAft>
                          <a:spcPts val="0"/>
                        </a:spcAft>
                        <a:buNone/>
                      </a:pPr>
                      <a:r>
                        <a:rPr sz="1800" lang="en-US"/>
                        <a:t>DBA (Database Administrator)</a:t>
                      </a:r>
                      <a:endParaRPr sz="1800"/>
                    </a:p>
                  </a:txBody>
                  <a:tcPr marL="91450" marR="91450" marT="45725" marB="45725"/>
                </a:tc>
              </a:tr>
            </a:tbl>
          </a:graphicData>
        </a:graphic>
      </p:graphicFrame>
      <p:graphicFrame>
        <p:nvGraphicFramePr>
          <p:cNvPr id="4194307" name="Shape 265"/>
          <p:cNvGraphicFramePr>
            <a:graphicFrameLocks/>
          </p:cNvGraphicFramePr>
          <p:nvPr/>
        </p:nvGraphicFramePr>
        <p:xfrm>
          <a:off x="609600" y="1600200"/>
          <a:ext cx="8077200" cy="914410"/>
        </p:xfrm>
        <a:graphic>
          <a:graphicData uri="http://schemas.openxmlformats.org/drawingml/2006/table">
            <a:tbl>
              <a:tblPr firstRow="1" bandRow="1">
                <a:noFill/>
              </a:tblPr>
              <a:tblGrid>
                <a:gridCol w="4038600"/>
                <a:gridCol w="4038600"/>
              </a:tblGrid>
              <a:tr h="304800">
                <a:tc>
                  <a:txBody>
                    <a:bodyPr/>
                    <a:p>
                      <a:pPr algn="just" indent="0" lvl="0" marL="0" marR="0" rtl="0">
                        <a:spcBef>
                          <a:spcPts val="0"/>
                        </a:spcBef>
                        <a:spcAft>
                          <a:spcPts val="0"/>
                        </a:spcAft>
                        <a:buNone/>
                      </a:pPr>
                      <a:r>
                        <a:rPr b="0" sz="1800" lang="en-US">
                          <a:solidFill>
                            <a:schemeClr val="dk1"/>
                          </a:solidFill>
                        </a:rPr>
                        <a:t>It is a person in the organization who controls the data of the database </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p>
                      <a:pPr algn="just" indent="0" lvl="0" marL="0" marR="0" rtl="0">
                        <a:spcBef>
                          <a:spcPts val="0"/>
                        </a:spcBef>
                        <a:spcAft>
                          <a:spcPts val="0"/>
                        </a:spcAft>
                        <a:buNone/>
                      </a:pPr>
                      <a:r>
                        <a:rPr b="0" sz="1800" lang="en-US">
                          <a:solidFill>
                            <a:schemeClr val="dk1"/>
                          </a:solidFill>
                        </a:rPr>
                        <a:t>It is a person in the organization who controls the design &amp; use of the database</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4194308" name="Shape 266"/>
          <p:cNvGraphicFramePr>
            <a:graphicFrameLocks/>
          </p:cNvGraphicFramePr>
          <p:nvPr/>
        </p:nvGraphicFramePr>
        <p:xfrm>
          <a:off x="609600" y="2514600"/>
          <a:ext cx="8077200" cy="914410"/>
        </p:xfrm>
        <a:graphic>
          <a:graphicData uri="http://schemas.openxmlformats.org/drawingml/2006/table">
            <a:tbl>
              <a:tblPr firstRow="1" bandRow="1">
                <a:noFill/>
              </a:tblPr>
              <a:tblGrid>
                <a:gridCol w="4038600"/>
                <a:gridCol w="4038600"/>
              </a:tblGrid>
              <a:tr h="304800">
                <a:tc>
                  <a:txBody>
                    <a:bodyPr/>
                    <a:p>
                      <a:pPr algn="just" indent="0" lvl="0" marL="0" marR="0" rtl="0">
                        <a:spcBef>
                          <a:spcPts val="0"/>
                        </a:spcBef>
                        <a:spcAft>
                          <a:spcPts val="0"/>
                        </a:spcAft>
                        <a:buNone/>
                      </a:pPr>
                      <a:r>
                        <a:rPr b="0" sz="1800" lang="en-US">
                          <a:solidFill>
                            <a:schemeClr val="dk1"/>
                          </a:solidFill>
                        </a:rPr>
                        <a:t>It determines what data to be stored in database based on requirements of the organization</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p>
                      <a:pPr algn="just" indent="0" lvl="0" marL="0" marR="0" rtl="0">
                        <a:spcBef>
                          <a:spcPts val="0"/>
                        </a:spcBef>
                        <a:spcAft>
                          <a:spcPts val="0"/>
                        </a:spcAft>
                        <a:buNone/>
                      </a:pPr>
                      <a:r>
                        <a:rPr b="0" sz="1800" lang="en-US">
                          <a:solidFill>
                            <a:schemeClr val="dk1"/>
                          </a:solidFill>
                        </a:rPr>
                        <a:t>It provides necessary technical support for implementing a database</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4194309" name="Shape 267"/>
          <p:cNvGraphicFramePr>
            <a:graphicFrameLocks/>
          </p:cNvGraphicFramePr>
          <p:nvPr/>
        </p:nvGraphicFramePr>
        <p:xfrm>
          <a:off x="609600" y="3429000"/>
          <a:ext cx="8077200" cy="914410"/>
        </p:xfrm>
        <a:graphic>
          <a:graphicData uri="http://schemas.openxmlformats.org/drawingml/2006/table">
            <a:tbl>
              <a:tblPr firstRow="1" bandRow="1">
                <a:noFill/>
              </a:tblPr>
              <a:tblGrid>
                <a:gridCol w="4038600"/>
                <a:gridCol w="4038600"/>
              </a:tblGrid>
              <a:tr h="304800">
                <a:tc>
                  <a:txBody>
                    <a:bodyPr/>
                    <a:p>
                      <a:pPr algn="just" indent="0" lvl="0" marL="0" marR="0" rtl="0">
                        <a:spcBef>
                          <a:spcPts val="0"/>
                        </a:spcBef>
                        <a:spcAft>
                          <a:spcPts val="0"/>
                        </a:spcAft>
                        <a:buNone/>
                      </a:pPr>
                      <a:r>
                        <a:rPr b="0" sz="1800" lang="en-US">
                          <a:solidFill>
                            <a:schemeClr val="dk1"/>
                          </a:solidFill>
                        </a:rPr>
                        <a:t>It involves more in the requirements gathering, analysis of data</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p>
                      <a:pPr algn="just" indent="0" lvl="0" marL="0" marR="0" rtl="0">
                        <a:spcBef>
                          <a:spcPts val="0"/>
                        </a:spcBef>
                        <a:spcAft>
                          <a:spcPts val="0"/>
                        </a:spcAft>
                        <a:buNone/>
                      </a:pPr>
                      <a:r>
                        <a:rPr b="0" sz="1800" lang="en-US">
                          <a:solidFill>
                            <a:schemeClr val="dk1"/>
                          </a:solidFill>
                        </a:rPr>
                        <a:t>It is involved more in the design, development, testing and operational phases</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4194310" name="Shape 268"/>
          <p:cNvGraphicFramePr>
            <a:graphicFrameLocks/>
          </p:cNvGraphicFramePr>
          <p:nvPr/>
        </p:nvGraphicFramePr>
        <p:xfrm>
          <a:off x="609600" y="4343400"/>
          <a:ext cx="8077200" cy="1188730"/>
        </p:xfrm>
        <a:graphic>
          <a:graphicData uri="http://schemas.openxmlformats.org/drawingml/2006/table">
            <a:tbl>
              <a:tblPr firstRow="1" bandRow="1">
                <a:noFill/>
              </a:tblPr>
              <a:tblGrid>
                <a:gridCol w="4038600"/>
                <a:gridCol w="4038600"/>
              </a:tblGrid>
              <a:tr h="304800">
                <a:tc>
                  <a:txBody>
                    <a:bodyPr/>
                    <a:p>
                      <a:pPr algn="just" indent="0" lvl="0" marL="0" marR="0" rtl="0">
                        <a:spcBef>
                          <a:spcPts val="0"/>
                        </a:spcBef>
                        <a:spcAft>
                          <a:spcPts val="0"/>
                        </a:spcAft>
                        <a:buNone/>
                      </a:pPr>
                      <a:r>
                        <a:rPr b="0" sz="1800" lang="en-US">
                          <a:solidFill>
                            <a:schemeClr val="dk1"/>
                          </a:solidFill>
                        </a:rPr>
                        <a:t>It is a manager or some senior level person in an organization who understands organizational requirements with respect to data</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p>
                      <a:pPr algn="just" indent="0" lvl="0" marL="0" marR="0" rtl="0">
                        <a:spcBef>
                          <a:spcPts val="0"/>
                        </a:spcBef>
                        <a:spcAft>
                          <a:spcPts val="0"/>
                        </a:spcAft>
                        <a:buNone/>
                      </a:pPr>
                      <a:r>
                        <a:rPr b="0" sz="1800" lang="en-US">
                          <a:solidFill>
                            <a:schemeClr val="dk1"/>
                          </a:solidFill>
                        </a:rPr>
                        <a:t>It is a technical person who have the knowledge of database technology</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4194311" name="Shape 269"/>
          <p:cNvGraphicFramePr>
            <a:graphicFrameLocks/>
          </p:cNvGraphicFramePr>
          <p:nvPr/>
        </p:nvGraphicFramePr>
        <p:xfrm>
          <a:off x="609600" y="5486400"/>
          <a:ext cx="8077200" cy="365770"/>
        </p:xfrm>
        <a:graphic>
          <a:graphicData uri="http://schemas.openxmlformats.org/drawingml/2006/table">
            <a:tbl>
              <a:tblPr firstRow="1" bandRow="1">
                <a:noFill/>
              </a:tblPr>
              <a:tblGrid>
                <a:gridCol w="4038600"/>
                <a:gridCol w="4038600"/>
              </a:tblGrid>
              <a:tr h="304800">
                <a:tc>
                  <a:txBody>
                    <a:bodyPr/>
                    <a:p>
                      <a:pPr algn="just" indent="0" lvl="0" marL="0" marR="0" rtl="0">
                        <a:spcBef>
                          <a:spcPts val="0"/>
                        </a:spcBef>
                        <a:spcAft>
                          <a:spcPts val="0"/>
                        </a:spcAft>
                        <a:buNone/>
                      </a:pPr>
                      <a:r>
                        <a:rPr b="0" sz="1800" lang="en-US">
                          <a:solidFill>
                            <a:schemeClr val="dk1"/>
                          </a:solidFill>
                        </a:rPr>
                        <a:t>It is  a business focused person </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p>
                      <a:pPr algn="just" indent="0" lvl="0" marL="0" marR="0" rtl="0">
                        <a:spcBef>
                          <a:spcPts val="0"/>
                        </a:spcBef>
                        <a:spcAft>
                          <a:spcPts val="0"/>
                        </a:spcAft>
                        <a:buNone/>
                      </a:pPr>
                      <a:r>
                        <a:rPr b="0" sz="1800" lang="en-US">
                          <a:solidFill>
                            <a:schemeClr val="dk1"/>
                          </a:solidFill>
                        </a:rPr>
                        <a:t>It is a technically focused person</a:t>
                      </a:r>
                      <a:endParaRPr b="0"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4194306"/>
                                        </p:tgtEl>
                                        <p:attrNameLst>
                                          <p:attrName>style.visibility</p:attrName>
                                        </p:attrNameLst>
                                      </p:cBhvr>
                                      <p:to>
                                        <p:strVal val="visible"/>
                                      </p:to>
                                    </p:set>
                                    <p:animEffect transition="in" filter="fade">
                                      <p:cBhvr>
                                        <p:cTn dur="500" id="7"/>
                                        <p:tgtEl>
                                          <p:spTgt spid="419430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4194307"/>
                                        </p:tgtEl>
                                        <p:attrNameLst>
                                          <p:attrName>style.visibility</p:attrName>
                                        </p:attrNameLst>
                                      </p:cBhvr>
                                      <p:to>
                                        <p:strVal val="visible"/>
                                      </p:to>
                                    </p:set>
                                    <p:animEffect transition="in" filter="fade">
                                      <p:cBhvr>
                                        <p:cTn dur="500" id="12"/>
                                        <p:tgtEl>
                                          <p:spTgt spid="419430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4194308"/>
                                        </p:tgtEl>
                                        <p:attrNameLst>
                                          <p:attrName>style.visibility</p:attrName>
                                        </p:attrNameLst>
                                      </p:cBhvr>
                                      <p:to>
                                        <p:strVal val="visible"/>
                                      </p:to>
                                    </p:set>
                                    <p:animEffect transition="in" filter="fade">
                                      <p:cBhvr>
                                        <p:cTn dur="500" id="17"/>
                                        <p:tgtEl>
                                          <p:spTgt spid="4194308"/>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4194309"/>
                                        </p:tgtEl>
                                        <p:attrNameLst>
                                          <p:attrName>style.visibility</p:attrName>
                                        </p:attrNameLst>
                                      </p:cBhvr>
                                      <p:to>
                                        <p:strVal val="visible"/>
                                      </p:to>
                                    </p:set>
                                    <p:animEffect transition="in" filter="fade">
                                      <p:cBhvr>
                                        <p:cTn dur="500" id="22"/>
                                        <p:tgtEl>
                                          <p:spTgt spid="4194309"/>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4194310"/>
                                        </p:tgtEl>
                                        <p:attrNameLst>
                                          <p:attrName>style.visibility</p:attrName>
                                        </p:attrNameLst>
                                      </p:cBhvr>
                                      <p:to>
                                        <p:strVal val="visible"/>
                                      </p:to>
                                    </p:set>
                                    <p:animEffect transition="in" filter="fade">
                                      <p:cBhvr>
                                        <p:cTn dur="500" id="27"/>
                                        <p:tgtEl>
                                          <p:spTgt spid="4194310"/>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10" presetSubtype="0">
                                  <p:stCondLst>
                                    <p:cond delay="0"/>
                                  </p:stCondLst>
                                  <p:childTnLst>
                                    <p:set>
                                      <p:cBhvr>
                                        <p:cTn dur="1" fill="hold" id="31">
                                          <p:stCondLst>
                                            <p:cond delay="0"/>
                                          </p:stCondLst>
                                        </p:cTn>
                                        <p:tgtEl>
                                          <p:spTgt spid="4194311"/>
                                        </p:tgtEl>
                                        <p:attrNameLst>
                                          <p:attrName>style.visibility</p:attrName>
                                        </p:attrNameLst>
                                      </p:cBhvr>
                                      <p:to>
                                        <p:strVal val="visible"/>
                                      </p:to>
                                    </p:set>
                                    <p:animEffect transition="in" filter="fade">
                                      <p:cBhvr>
                                        <p:cTn dur="500" id="32"/>
                                        <p:tgtEl>
                                          <p:spTgt spid="4194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1" name="Shape 273"/>
        <p:cNvGrpSpPr/>
        <p:nvPr/>
      </p:nvGrpSpPr>
      <p:grpSpPr>
        <a:xfrm>
          <a:off x="0" y="0"/>
          <a:ext cx="0" cy="0"/>
          <a:chOff x="0" y="0"/>
          <a:chExt cx="0" cy="0"/>
        </a:xfrm>
      </p:grpSpPr>
      <p:sp>
        <p:nvSpPr>
          <p:cNvPr id="1048750" name="Shape 274"/>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Clr>
                <a:schemeClr val="dk1"/>
              </a:buClr>
              <a:buSzPts val="4400"/>
              <a:buFont typeface="Calibri"/>
              <a:buNone/>
            </a:pPr>
            <a:r>
              <a:rPr b="0" cap="none" sz="4400" i="0" lang="en-US" strike="noStrike" u="none">
                <a:solidFill>
                  <a:schemeClr val="dk1"/>
                </a:solidFill>
                <a:latin typeface="Calibri"/>
                <a:ea typeface="Calibri"/>
                <a:cs typeface="Calibri"/>
                <a:sym typeface="Calibri"/>
              </a:rPr>
              <a:t>Responsibility of DBA</a:t>
            </a:r>
            <a:endParaRPr b="0" cap="none" sz="4400" i="0" strike="noStrike" u="none">
              <a:solidFill>
                <a:schemeClr val="dk1"/>
              </a:solidFill>
              <a:latin typeface="Calibri"/>
              <a:ea typeface="Calibri"/>
              <a:cs typeface="Calibri"/>
              <a:sym typeface="Calibri"/>
            </a:endParaRPr>
          </a:p>
        </p:txBody>
      </p:sp>
      <p:sp>
        <p:nvSpPr>
          <p:cNvPr id="1048751" name="Shape 275"/>
          <p:cNvSpPr txBox="1">
            <a:spLocks noGrp="1"/>
          </p:cNvSpPr>
          <p:nvPr>
            <p:ph type="body" idx="1"/>
          </p:nvPr>
        </p:nvSpPr>
        <p:spPr>
          <a:xfrm>
            <a:off x="190500" y="990600"/>
            <a:ext cx="8763000" cy="53340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Schema Definition </a:t>
            </a:r>
            <a:r>
              <a:rPr b="0" cap="none" sz="2400" i="0" lang="en-US" strike="noStrike" u="none">
                <a:solidFill>
                  <a:schemeClr val="dk1"/>
                </a:solidFill>
                <a:latin typeface="Calibri"/>
                <a:ea typeface="Calibri"/>
                <a:cs typeface="Calibri"/>
                <a:sym typeface="Calibri"/>
              </a:rPr>
              <a:t>– DBA defines the logical schema of the database. A Schema refers to the overall logical structure of DB.</a:t>
            </a:r>
          </a:p>
          <a:p>
            <a:pPr algn="just" indent="-457200" lvl="0" marL="457200" marR="0" rtl="0">
              <a:lnSpc>
                <a:spcPct val="90000"/>
              </a:lnSpc>
              <a:spcBef>
                <a:spcPts val="60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Storage structure and access method definition </a:t>
            </a:r>
            <a:r>
              <a:rPr b="0" cap="none" sz="2400" i="0" lang="en-US" strike="noStrike" u="none">
                <a:solidFill>
                  <a:schemeClr val="dk1"/>
                </a:solidFill>
                <a:latin typeface="Calibri"/>
                <a:ea typeface="Calibri"/>
                <a:cs typeface="Calibri"/>
                <a:sym typeface="Calibri"/>
              </a:rPr>
              <a:t>– DBA decides how the data is to be represented and on that basic how they are going to be access the data with different methods.</a:t>
            </a:r>
            <a:endParaRPr b="1" cap="none"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Defining security and integrity constraints </a:t>
            </a:r>
            <a:r>
              <a:rPr b="0" cap="none" sz="2400" i="0" lang="en-US" strike="noStrike" u="none">
                <a:solidFill>
                  <a:schemeClr val="dk1"/>
                </a:solidFill>
                <a:latin typeface="Calibri"/>
                <a:ea typeface="Calibri"/>
                <a:cs typeface="Calibri"/>
                <a:sym typeface="Calibri"/>
              </a:rPr>
              <a:t>– DBA decides the security and integrity constraints.</a:t>
            </a:r>
            <a:endParaRPr b="1" cap="none"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Granting of authorization for data access </a:t>
            </a:r>
            <a:r>
              <a:rPr b="0" cap="none" sz="2400" i="0" lang="en-US" strike="noStrike" u="none">
                <a:solidFill>
                  <a:schemeClr val="dk1"/>
                </a:solidFill>
                <a:latin typeface="Calibri"/>
                <a:ea typeface="Calibri"/>
                <a:cs typeface="Calibri"/>
                <a:sym typeface="Calibri"/>
              </a:rPr>
              <a:t>– DBA decides which user needs access to which part of the database.</a:t>
            </a:r>
            <a:endParaRPr b="1" cap="none"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Assisting Application Programmers </a:t>
            </a:r>
            <a:r>
              <a:rPr b="0" cap="none" sz="2400" i="0" lang="en-US" strike="noStrike" u="none">
                <a:solidFill>
                  <a:schemeClr val="dk1"/>
                </a:solidFill>
                <a:latin typeface="Calibri"/>
                <a:ea typeface="Calibri"/>
                <a:cs typeface="Calibri"/>
                <a:sym typeface="Calibri"/>
              </a:rPr>
              <a:t>– DBA provide assistance to application programmers to develop application program.</a:t>
            </a:r>
            <a:endParaRPr b="1" cap="none"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Monitoring performance </a:t>
            </a:r>
            <a:r>
              <a:rPr b="0" cap="none" sz="2400" i="0" lang="en-US" strike="noStrike" u="none">
                <a:solidFill>
                  <a:schemeClr val="dk1"/>
                </a:solidFill>
                <a:latin typeface="Calibri"/>
                <a:ea typeface="Calibri"/>
                <a:cs typeface="Calibri"/>
                <a:sym typeface="Calibri"/>
              </a:rPr>
              <a:t>– DBA monitors the performance of system.</a:t>
            </a:r>
            <a:endParaRPr b="1" cap="none"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Backup and recovery </a:t>
            </a:r>
            <a:r>
              <a:rPr b="0" cap="none" sz="2400" i="0" lang="en-US" strike="noStrike" u="none">
                <a:solidFill>
                  <a:schemeClr val="dk1"/>
                </a:solidFill>
                <a:latin typeface="Calibri"/>
                <a:ea typeface="Calibri"/>
                <a:cs typeface="Calibri"/>
                <a:sym typeface="Calibri"/>
              </a:rPr>
              <a:t>– Data should not be lost or damaged.</a:t>
            </a:r>
          </a:p>
          <a:p>
            <a:pPr algn="just"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l"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8751">
                                            <p:txEl>
                                              <p:pRg st="0" end="0"/>
                                            </p:txEl>
                                          </p:spTgt>
                                        </p:tgtEl>
                                        <p:attrNameLst>
                                          <p:attrName>style.visibility</p:attrName>
                                        </p:attrNameLst>
                                      </p:cBhvr>
                                      <p:to>
                                        <p:strVal val="visible"/>
                                      </p:to>
                                    </p:set>
                                    <p:animEffect transition="in" filter="fade">
                                      <p:cBhvr>
                                        <p:cTn dur="500" id="7"/>
                                        <p:tgtEl>
                                          <p:spTgt spid="104875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8751">
                                            <p:txEl>
                                              <p:pRg st="1" end="1"/>
                                            </p:txEl>
                                          </p:spTgt>
                                        </p:tgtEl>
                                        <p:attrNameLst>
                                          <p:attrName>style.visibility</p:attrName>
                                        </p:attrNameLst>
                                      </p:cBhvr>
                                      <p:to>
                                        <p:strVal val="visible"/>
                                      </p:to>
                                    </p:set>
                                    <p:animEffect transition="in" filter="fade">
                                      <p:cBhvr>
                                        <p:cTn dur="500" id="12"/>
                                        <p:tgtEl>
                                          <p:spTgt spid="104875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1048751">
                                            <p:txEl>
                                              <p:pRg st="2" end="2"/>
                                            </p:txEl>
                                          </p:spTgt>
                                        </p:tgtEl>
                                        <p:attrNameLst>
                                          <p:attrName>style.visibility</p:attrName>
                                        </p:attrNameLst>
                                      </p:cBhvr>
                                      <p:to>
                                        <p:strVal val="visible"/>
                                      </p:to>
                                    </p:set>
                                    <p:animEffect transition="in" filter="fade">
                                      <p:cBhvr>
                                        <p:cTn dur="500" id="17"/>
                                        <p:tgtEl>
                                          <p:spTgt spid="104875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1048751">
                                            <p:txEl>
                                              <p:pRg st="3" end="3"/>
                                            </p:txEl>
                                          </p:spTgt>
                                        </p:tgtEl>
                                        <p:attrNameLst>
                                          <p:attrName>style.visibility</p:attrName>
                                        </p:attrNameLst>
                                      </p:cBhvr>
                                      <p:to>
                                        <p:strVal val="visible"/>
                                      </p:to>
                                    </p:set>
                                    <p:animEffect transition="in" filter="fade">
                                      <p:cBhvr>
                                        <p:cTn dur="500" id="22"/>
                                        <p:tgtEl>
                                          <p:spTgt spid="1048751">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1048751">
                                            <p:txEl>
                                              <p:pRg st="4" end="4"/>
                                            </p:txEl>
                                          </p:spTgt>
                                        </p:tgtEl>
                                        <p:attrNameLst>
                                          <p:attrName>style.visibility</p:attrName>
                                        </p:attrNameLst>
                                      </p:cBhvr>
                                      <p:to>
                                        <p:strVal val="visible"/>
                                      </p:to>
                                    </p:set>
                                    <p:animEffect transition="in" filter="fade">
                                      <p:cBhvr>
                                        <p:cTn dur="500" id="27"/>
                                        <p:tgtEl>
                                          <p:spTgt spid="1048751">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10" presetSubtype="0">
                                  <p:stCondLst>
                                    <p:cond delay="0"/>
                                  </p:stCondLst>
                                  <p:childTnLst>
                                    <p:set>
                                      <p:cBhvr>
                                        <p:cTn dur="1" fill="hold" id="31">
                                          <p:stCondLst>
                                            <p:cond delay="0"/>
                                          </p:stCondLst>
                                        </p:cTn>
                                        <p:tgtEl>
                                          <p:spTgt spid="1048751">
                                            <p:txEl>
                                              <p:pRg st="5" end="5"/>
                                            </p:txEl>
                                          </p:spTgt>
                                        </p:tgtEl>
                                        <p:attrNameLst>
                                          <p:attrName>style.visibility</p:attrName>
                                        </p:attrNameLst>
                                      </p:cBhvr>
                                      <p:to>
                                        <p:strVal val="visible"/>
                                      </p:to>
                                    </p:set>
                                    <p:animEffect transition="in" filter="fade">
                                      <p:cBhvr>
                                        <p:cTn dur="500" id="32"/>
                                        <p:tgtEl>
                                          <p:spTgt spid="1048751">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0" presetSubtype="0">
                                  <p:stCondLst>
                                    <p:cond delay="0"/>
                                  </p:stCondLst>
                                  <p:childTnLst>
                                    <p:set>
                                      <p:cBhvr>
                                        <p:cTn dur="1" fill="hold" id="36">
                                          <p:stCondLst>
                                            <p:cond delay="0"/>
                                          </p:stCondLst>
                                        </p:cTn>
                                        <p:tgtEl>
                                          <p:spTgt spid="1048751">
                                            <p:txEl>
                                              <p:pRg st="6" end="6"/>
                                            </p:txEl>
                                          </p:spTgt>
                                        </p:tgtEl>
                                        <p:attrNameLst>
                                          <p:attrName>style.visibility</p:attrName>
                                        </p:attrNameLst>
                                      </p:cBhvr>
                                      <p:to>
                                        <p:strVal val="visible"/>
                                      </p:to>
                                    </p:set>
                                    <p:animEffect transition="in" filter="fade">
                                      <p:cBhvr>
                                        <p:cTn dur="500" id="37"/>
                                        <p:tgtEl>
                                          <p:spTgt spid="1048751">
                                            <p:txEl>
                                              <p:pRg st="6" end="6"/>
                                            </p:txEl>
                                          </p:spTgt>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10" presetSubtype="0">
                                  <p:stCondLst>
                                    <p:cond delay="0"/>
                                  </p:stCondLst>
                                  <p:childTnLst>
                                    <p:set>
                                      <p:cBhvr>
                                        <p:cTn dur="1" fill="hold" id="41">
                                          <p:stCondLst>
                                            <p:cond delay="0"/>
                                          </p:stCondLst>
                                        </p:cTn>
                                        <p:tgtEl>
                                          <p:spTgt spid="1048751">
                                            <p:txEl>
                                              <p:pRg st="7" end="7"/>
                                            </p:txEl>
                                          </p:spTgt>
                                        </p:tgtEl>
                                        <p:attrNameLst>
                                          <p:attrName>style.visibility</p:attrName>
                                        </p:attrNameLst>
                                      </p:cBhvr>
                                      <p:to>
                                        <p:strVal val="visible"/>
                                      </p:to>
                                    </p:set>
                                    <p:animEffect transition="in" filter="fade">
                                      <p:cBhvr>
                                        <p:cTn dur="500" id="42"/>
                                        <p:tgtEl>
                                          <p:spTgt spid="1048751">
                                            <p:txEl>
                                              <p:pRg st="7" end="7"/>
                                            </p:txEl>
                                          </p:spTgt>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0" presetSubtype="0">
                                  <p:stCondLst>
                                    <p:cond delay="0"/>
                                  </p:stCondLst>
                                  <p:childTnLst>
                                    <p:set>
                                      <p:cBhvr>
                                        <p:cTn dur="1" fill="hold" id="46">
                                          <p:stCondLst>
                                            <p:cond delay="0"/>
                                          </p:stCondLst>
                                        </p:cTn>
                                        <p:tgtEl>
                                          <p:spTgt spid="1048751">
                                            <p:txEl>
                                              <p:pRg st="8" end="8"/>
                                            </p:txEl>
                                          </p:spTgt>
                                        </p:tgtEl>
                                        <p:attrNameLst>
                                          <p:attrName>style.visibility</p:attrName>
                                        </p:attrNameLst>
                                      </p:cBhvr>
                                      <p:to>
                                        <p:strVal val="visible"/>
                                      </p:to>
                                    </p:set>
                                    <p:animEffect transition="in" filter="fade">
                                      <p:cBhvr>
                                        <p:cTn dur="500" id="47"/>
                                        <p:tgtEl>
                                          <p:spTgt spid="10487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54" name="Title 1"/>
          <p:cNvSpPr>
            <a:spLocks noGrp="1"/>
          </p:cNvSpPr>
          <p:nvPr>
            <p:ph type="title"/>
          </p:nvPr>
        </p:nvSpPr>
        <p:spPr>
          <a:xfrm>
            <a:off x="457200" y="0"/>
            <a:ext cx="8229600" cy="762000"/>
          </a:xfrm>
        </p:spPr>
        <p:txBody>
          <a:bodyPr>
            <a:normAutofit/>
          </a:bodyPr>
          <a:p>
            <a:pPr algn="ctr" eaLnBrk="1" fontAlgn="auto" hangingPunct="1">
              <a:spcAft>
                <a:spcPts val="0"/>
              </a:spcAft>
            </a:pPr>
            <a:r>
              <a:rPr b="1" dirty="0" lang="en-US">
                <a:effectLst>
                  <a:outerShdw algn="tl" blurRad="38100" dir="2700000" dist="38100">
                    <a:srgbClr val="000000">
                      <a:alpha val="43137"/>
                    </a:srgbClr>
                  </a:outerShdw>
                </a:effectLst>
              </a:rPr>
              <a:t>Metadata</a:t>
            </a:r>
          </a:p>
        </p:txBody>
      </p:sp>
      <p:sp>
        <p:nvSpPr>
          <p:cNvPr id="1048755" name="Content Placeholder 2"/>
          <p:cNvSpPr>
            <a:spLocks noGrp="1"/>
          </p:cNvSpPr>
          <p:nvPr>
            <p:ph idx="1"/>
          </p:nvPr>
        </p:nvSpPr>
        <p:spPr>
          <a:xfrm>
            <a:off x="457200" y="914400"/>
            <a:ext cx="8229600" cy="5562599"/>
          </a:xfrm>
        </p:spPr>
        <p:txBody>
          <a:bodyPr>
            <a:normAutofit lnSpcReduction="10000"/>
          </a:bodyPr>
          <a:p>
            <a:pPr algn="just" eaLnBrk="1" fontAlgn="auto" hangingPunct="1">
              <a:spcBef>
                <a:spcPts val="0"/>
              </a:spcBef>
              <a:spcAft>
                <a:spcPts val="1200"/>
              </a:spcAft>
              <a:buClr>
                <a:schemeClr val="accent3"/>
              </a:buClr>
              <a:buFont typeface="Wingdings" panose="05000000000000000000" pitchFamily="2" charset="2"/>
              <a:buChar char="q"/>
            </a:pPr>
            <a:r>
              <a:rPr dirty="0" sz="2400" lang="en-US">
                <a:latin typeface="+mj-lt"/>
              </a:rPr>
              <a:t>Metadata is data that describes other data. Meta is a prefix that  means "an underlying definition or description.“</a:t>
            </a:r>
          </a:p>
          <a:p>
            <a:pPr algn="just" eaLnBrk="1" fontAlgn="auto" hangingPunct="1">
              <a:spcBef>
                <a:spcPts val="0"/>
              </a:spcBef>
              <a:spcAft>
                <a:spcPts val="1200"/>
              </a:spcAft>
              <a:buClr>
                <a:schemeClr val="accent3"/>
              </a:buClr>
              <a:buFont typeface="Wingdings" panose="05000000000000000000" pitchFamily="2" charset="2"/>
              <a:buChar char="q"/>
            </a:pPr>
            <a:r>
              <a:rPr dirty="0" sz="2400" lang="en-US">
                <a:latin typeface="+mj-lt"/>
              </a:rPr>
              <a:t>An item of metadata describes the specific characteristics about  an individual data item.</a:t>
            </a:r>
          </a:p>
          <a:p>
            <a:pPr algn="just" eaLnBrk="1" fontAlgn="auto" hangingPunct="1">
              <a:spcBef>
                <a:spcPts val="0"/>
              </a:spcBef>
              <a:spcAft>
                <a:spcPts val="1200"/>
              </a:spcAft>
              <a:buClr>
                <a:schemeClr val="accent3"/>
              </a:buClr>
              <a:buFont typeface="Wingdings" panose="05000000000000000000" pitchFamily="2" charset="2"/>
              <a:buChar char="q"/>
            </a:pPr>
            <a:r>
              <a:rPr dirty="0" sz="2400" lang="en-US">
                <a:latin typeface="+mj-lt"/>
              </a:rPr>
              <a:t>This means that data such as table name, column name, data type, size, constraints, authorized users, user access privileges for any table is called metadata for that table.</a:t>
            </a:r>
          </a:p>
          <a:p>
            <a:pPr algn="just" eaLnBrk="1" fontAlgn="auto" hangingPunct="1">
              <a:spcBef>
                <a:spcPts val="0"/>
              </a:spcBef>
              <a:spcAft>
                <a:spcPts val="1200"/>
              </a:spcAft>
              <a:buClr>
                <a:schemeClr val="accent3"/>
              </a:buClr>
              <a:buFont typeface="Wingdings" panose="05000000000000000000" pitchFamily="2" charset="2"/>
              <a:buChar char="q"/>
            </a:pPr>
            <a:r>
              <a:rPr dirty="0" sz="2400" lang="en-US">
                <a:latin typeface="+mj-lt"/>
              </a:rPr>
              <a:t>It provides program data independence. i.e. data can be changed without requiring changes in application program.</a:t>
            </a:r>
          </a:p>
          <a:p>
            <a:pPr algn="just" indent="0" marL="0">
              <a:buNone/>
            </a:pPr>
            <a:r>
              <a:rPr b="1" dirty="0" sz="2400" lang="en-US">
                <a:latin typeface="+mj-lt"/>
              </a:rPr>
              <a:t>Examples:</a:t>
            </a:r>
            <a:r>
              <a:rPr dirty="0" sz="2400" lang="en-US">
                <a:latin typeface="+mj-lt"/>
              </a:rPr>
              <a:t> </a:t>
            </a:r>
          </a:p>
          <a:p>
            <a:pPr algn="just"/>
            <a:r>
              <a:rPr dirty="0" sz="2400" lang="en-US">
                <a:latin typeface="+mj-lt"/>
              </a:rPr>
              <a:t>e.g. A .mp3 audio file contains metadata that describes the length of the song, the artist, etc. </a:t>
            </a:r>
          </a:p>
          <a:p>
            <a:pPr algn="just"/>
            <a:r>
              <a:rPr dirty="0" sz="2400" lang="en-US">
                <a:latin typeface="+mj-lt"/>
              </a:rPr>
              <a:t>e.g. A word document contains metadata such as last time modified, length, author, etc. </a:t>
            </a:r>
          </a:p>
          <a:p>
            <a:pPr eaLnBrk="1" fontAlgn="auto" hangingPunct="1">
              <a:spcBef>
                <a:spcPts val="0"/>
              </a:spcBef>
              <a:spcAft>
                <a:spcPts val="1200"/>
              </a:spcAft>
              <a:buClr>
                <a:schemeClr val="accent3"/>
              </a:buClr>
              <a:buFont typeface="Wingdings" panose="05000000000000000000" pitchFamily="2" charset="2"/>
              <a:buChar char="q"/>
            </a:pPr>
            <a:endParaRPr dirty="0" sz="2800" lang="en-US"/>
          </a:p>
        </p:txBody>
      </p:sp>
      <p:sp>
        <p:nvSpPr>
          <p:cNvPr id="1048756" name="Slide Number Placeholder 4"/>
          <p:cNvSpPr>
            <a:spLocks noGrp="1"/>
          </p:cNvSpPr>
          <p:nvPr>
            <p:ph type="sldNum" sz="quarter" idx="12"/>
          </p:nvPr>
        </p:nvSpPr>
        <p:spPr/>
        <p:txBody>
          <a:bodyPr/>
          <a:p>
            <a:fld id="{BDA56E03-AB72-4421-AF40-D88BF1A4C40A}" type="slidenum">
              <a:rPr lang="en-US"/>
              <a:t>14</a:t>
            </a:fld>
            <a:endParaRPr dirty="0" lang="en-US"/>
          </a:p>
        </p:txBody>
      </p:sp>
      <p:sp>
        <p:nvSpPr>
          <p:cNvPr id="1048757" name="Footer Placeholder 5"/>
          <p:cNvSpPr>
            <a:spLocks noGrp="1"/>
          </p:cNvSpPr>
          <p:nvPr>
            <p:ph type="ftr" sz="quarter" idx="11"/>
          </p:nvPr>
        </p:nvSpPr>
        <p:spPr/>
        <p:txBody>
          <a:bodyPr/>
          <a:p>
            <a:r>
              <a:rPr dirty="0"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755">
                                            <p:txEl>
                                              <p:pRg st="0" end="0"/>
                                            </p:txEl>
                                          </p:spTgt>
                                        </p:tgtEl>
                                        <p:attrNameLst>
                                          <p:attrName>style.visibility</p:attrName>
                                        </p:attrNameLst>
                                      </p:cBhvr>
                                      <p:to>
                                        <p:strVal val="visible"/>
                                      </p:to>
                                    </p:set>
                                    <p:animEffect transition="in" filter="blinds(horizontal)">
                                      <p:cBhvr>
                                        <p:cTn dur="500" id="7"/>
                                        <p:tgtEl>
                                          <p:spTgt spid="104875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755">
                                            <p:txEl>
                                              <p:pRg st="1" end="1"/>
                                            </p:txEl>
                                          </p:spTgt>
                                        </p:tgtEl>
                                        <p:attrNameLst>
                                          <p:attrName>style.visibility</p:attrName>
                                        </p:attrNameLst>
                                      </p:cBhvr>
                                      <p:to>
                                        <p:strVal val="visible"/>
                                      </p:to>
                                    </p:set>
                                    <p:animEffect transition="in" filter="blinds(horizontal)">
                                      <p:cBhvr>
                                        <p:cTn dur="500" id="12"/>
                                        <p:tgtEl>
                                          <p:spTgt spid="104875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755">
                                            <p:txEl>
                                              <p:pRg st="2" end="2"/>
                                            </p:txEl>
                                          </p:spTgt>
                                        </p:tgtEl>
                                        <p:attrNameLst>
                                          <p:attrName>style.visibility</p:attrName>
                                        </p:attrNameLst>
                                      </p:cBhvr>
                                      <p:to>
                                        <p:strVal val="visible"/>
                                      </p:to>
                                    </p:set>
                                    <p:animEffect transition="in" filter="blinds(horizontal)">
                                      <p:cBhvr>
                                        <p:cTn dur="500" id="17"/>
                                        <p:tgtEl>
                                          <p:spTgt spid="104875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755">
                                            <p:txEl>
                                              <p:pRg st="3" end="3"/>
                                            </p:txEl>
                                          </p:spTgt>
                                        </p:tgtEl>
                                        <p:attrNameLst>
                                          <p:attrName>style.visibility</p:attrName>
                                        </p:attrNameLst>
                                      </p:cBhvr>
                                      <p:to>
                                        <p:strVal val="visible"/>
                                      </p:to>
                                    </p:set>
                                    <p:animEffect transition="in" filter="blinds(horizontal)">
                                      <p:cBhvr>
                                        <p:cTn dur="500" id="22"/>
                                        <p:tgtEl>
                                          <p:spTgt spid="104875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755">
                                            <p:txEl>
                                              <p:pRg st="4" end="4"/>
                                            </p:txEl>
                                          </p:spTgt>
                                        </p:tgtEl>
                                        <p:attrNameLst>
                                          <p:attrName>style.visibility</p:attrName>
                                        </p:attrNameLst>
                                      </p:cBhvr>
                                      <p:to>
                                        <p:strVal val="visible"/>
                                      </p:to>
                                    </p:set>
                                    <p:animEffect transition="in" filter="blinds(horizontal)">
                                      <p:cBhvr>
                                        <p:cTn dur="500" id="27"/>
                                        <p:tgtEl>
                                          <p:spTgt spid="104875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755">
                                            <p:txEl>
                                              <p:pRg st="5" end="5"/>
                                            </p:txEl>
                                          </p:spTgt>
                                        </p:tgtEl>
                                        <p:attrNameLst>
                                          <p:attrName>style.visibility</p:attrName>
                                        </p:attrNameLst>
                                      </p:cBhvr>
                                      <p:to>
                                        <p:strVal val="visible"/>
                                      </p:to>
                                    </p:set>
                                    <p:animEffect transition="in" filter="blinds(horizontal)">
                                      <p:cBhvr>
                                        <p:cTn dur="500" id="32"/>
                                        <p:tgtEl>
                                          <p:spTgt spid="1048755">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10">
                                  <p:stCondLst>
                                    <p:cond delay="0"/>
                                  </p:stCondLst>
                                  <p:childTnLst>
                                    <p:set>
                                      <p:cBhvr>
                                        <p:cTn dur="1" fill="hold" id="36">
                                          <p:stCondLst>
                                            <p:cond delay="0"/>
                                          </p:stCondLst>
                                        </p:cTn>
                                        <p:tgtEl>
                                          <p:spTgt spid="1048755">
                                            <p:txEl>
                                              <p:pRg st="6" end="6"/>
                                            </p:txEl>
                                          </p:spTgt>
                                        </p:tgtEl>
                                        <p:attrNameLst>
                                          <p:attrName>style.visibility</p:attrName>
                                        </p:attrNameLst>
                                      </p:cBhvr>
                                      <p:to>
                                        <p:strVal val="visible"/>
                                      </p:to>
                                    </p:set>
                                    <p:animEffect transition="in" filter="blinds(horizontal)">
                                      <p:cBhvr>
                                        <p:cTn dur="500" id="37"/>
                                        <p:tgtEl>
                                          <p:spTgt spid="1048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68" name="Title 1"/>
          <p:cNvSpPr>
            <a:spLocks noGrp="1"/>
          </p:cNvSpPr>
          <p:nvPr>
            <p:ph type="title"/>
          </p:nvPr>
        </p:nvSpPr>
        <p:spPr>
          <a:xfrm>
            <a:off x="457200" y="152400"/>
            <a:ext cx="8229600" cy="4572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Data Dictionary</a:t>
            </a:r>
          </a:p>
        </p:txBody>
      </p:sp>
      <p:sp>
        <p:nvSpPr>
          <p:cNvPr id="1048769" name="Content Placeholder 2"/>
          <p:cNvSpPr>
            <a:spLocks noGrp="1"/>
          </p:cNvSpPr>
          <p:nvPr>
            <p:ph idx="1"/>
          </p:nvPr>
        </p:nvSpPr>
        <p:spPr>
          <a:xfrm>
            <a:off x="457200" y="533400"/>
            <a:ext cx="8229600" cy="5943599"/>
          </a:xfrm>
        </p:spPr>
        <p:txBody>
          <a:bodyPr>
            <a:normAutofit/>
          </a:bodyPr>
          <a:p>
            <a:pPr algn="just" eaLnBrk="1" fontAlgn="auto" hangingPunct="1">
              <a:spcBef>
                <a:spcPts val="0"/>
              </a:spcBef>
              <a:spcAft>
                <a:spcPts val="600"/>
              </a:spcAft>
              <a:buClr>
                <a:schemeClr val="accent3"/>
              </a:buClr>
              <a:buFont typeface="Wingdings" panose="05000000000000000000" pitchFamily="2" charset="2"/>
              <a:buChar char="q"/>
            </a:pPr>
            <a:r>
              <a:rPr dirty="0" sz="2400" lang="en-US">
                <a:latin typeface="+mj-lt"/>
              </a:rPr>
              <a:t>It is a file that contains metadata including schemas of database.</a:t>
            </a:r>
          </a:p>
          <a:p>
            <a:pPr algn="just" eaLnBrk="1" fontAlgn="auto" hangingPunct="1">
              <a:spcBef>
                <a:spcPts val="0"/>
              </a:spcBef>
              <a:spcAft>
                <a:spcPts val="600"/>
              </a:spcAft>
              <a:buClr>
                <a:schemeClr val="accent3"/>
              </a:buClr>
              <a:buFont typeface="Wingdings" panose="05000000000000000000" pitchFamily="2" charset="2"/>
              <a:buChar char="q"/>
            </a:pPr>
            <a:r>
              <a:rPr dirty="0" sz="2400" lang="en-US">
                <a:latin typeface="+mj-lt"/>
              </a:rPr>
              <a:t>It is usually part of the system catalog that is generated for each database.</a:t>
            </a:r>
          </a:p>
          <a:p>
            <a:pPr algn="just" eaLnBrk="1" fontAlgn="auto" hangingPunct="1">
              <a:spcBef>
                <a:spcPts val="0"/>
              </a:spcBef>
              <a:spcAft>
                <a:spcPts val="600"/>
              </a:spcAft>
              <a:buClr>
                <a:schemeClr val="accent3"/>
              </a:buClr>
              <a:buFont typeface="Wingdings" panose="05000000000000000000" pitchFamily="2" charset="2"/>
              <a:buChar char="q"/>
            </a:pPr>
            <a:r>
              <a:rPr dirty="0" sz="2400" lang="en-US">
                <a:latin typeface="+mj-lt"/>
              </a:rPr>
              <a:t>It is usually stored in special tables called system tables and has following type of  information</a:t>
            </a:r>
          </a:p>
        </p:txBody>
      </p:sp>
      <p:sp>
        <p:nvSpPr>
          <p:cNvPr id="1048770" name="Slide Number Placeholder 4"/>
          <p:cNvSpPr>
            <a:spLocks noGrp="1"/>
          </p:cNvSpPr>
          <p:nvPr>
            <p:ph type="sldNum" sz="quarter" idx="12"/>
          </p:nvPr>
        </p:nvSpPr>
        <p:spPr/>
        <p:txBody>
          <a:bodyPr/>
          <a:p>
            <a:fld id="{BDA56E03-AB72-4421-AF40-D88BF1A4C40A}" type="slidenum">
              <a:rPr lang="en-US"/>
              <a:t>15</a:t>
            </a:fld>
            <a:endParaRPr dirty="0" lang="en-US"/>
          </a:p>
        </p:txBody>
      </p:sp>
      <p:sp>
        <p:nvSpPr>
          <p:cNvPr id="1048771" name="Footer Placeholder 5"/>
          <p:cNvSpPr>
            <a:spLocks noGrp="1"/>
          </p:cNvSpPr>
          <p:nvPr>
            <p:ph type="ftr" sz="quarter" idx="11"/>
          </p:nvPr>
        </p:nvSpPr>
        <p:spPr/>
        <p:txBody>
          <a:bodyPr/>
          <a:p>
            <a:r>
              <a:rPr dirty="0" lang="en-US"/>
              <a:t>UNIT-1</a:t>
            </a:r>
          </a:p>
        </p:txBody>
      </p:sp>
      <p:graphicFrame>
        <p:nvGraphicFramePr>
          <p:cNvPr id="4194314" name="Table 7"/>
          <p:cNvGraphicFramePr>
            <a:graphicFrameLocks noGrp="1"/>
          </p:cNvGraphicFramePr>
          <p:nvPr/>
        </p:nvGraphicFramePr>
        <p:xfrm>
          <a:off x="990600" y="2997200"/>
          <a:ext cx="7239000" cy="3403600"/>
        </p:xfrm>
        <a:graphic>
          <a:graphicData uri="http://schemas.openxmlformats.org/drawingml/2006/table">
            <a:tbl>
              <a:tblPr firstRow="1" bandRow="1">
                <a:tableStyleId>{5C22544A-7EE6-4342-B048-85BDC9FD1C3A}</a:tableStyleId>
              </a:tblPr>
              <a:tblGrid>
                <a:gridCol w="2057400"/>
                <a:gridCol w="5181600"/>
              </a:tblGrid>
              <a:tr h="370840">
                <a:tc>
                  <a:txBody>
                    <a:bodyPr/>
                    <a:p>
                      <a:pPr algn="ctr"/>
                      <a:r>
                        <a:rPr dirty="0" sz="1800" lang="en-US">
                          <a:latin typeface="Cambria" pitchFamily="18" charset="0"/>
                        </a:rPr>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dirty="0" sz="1800" lang="en-US">
                          <a:latin typeface="Cambria"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r>
                        <a:rPr b="1" dirty="0" sz="1800" lang="en-US">
                          <a:latin typeface="Cambria" pitchFamily="18" charset="0"/>
                        </a:rPr>
                        <a:t>Schema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800" lang="en-US">
                          <a:latin typeface="Cambria" pitchFamily="18" charset="0"/>
                        </a:rPr>
                        <a:t>Overall logical structure</a:t>
                      </a:r>
                      <a:r>
                        <a:rPr baseline="0" dirty="0" sz="1800" lang="en-US">
                          <a:latin typeface="Cambria" pitchFamily="18" charset="0"/>
                        </a:rPr>
                        <a:t> of database like table names, owner, column names etc.</a:t>
                      </a:r>
                      <a:endParaRPr dirty="0" sz="18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r>
                        <a:rPr b="1" dirty="0" sz="1800" lang="en-US">
                          <a:latin typeface="Cambria" pitchFamily="18" charset="0"/>
                        </a:rPr>
                        <a:t>Physical</a:t>
                      </a:r>
                      <a:r>
                        <a:rPr baseline="0" b="1" dirty="0" sz="1800" lang="en-US">
                          <a:latin typeface="Cambria" pitchFamily="18" charset="0"/>
                        </a:rPr>
                        <a:t> database design</a:t>
                      </a:r>
                      <a:endParaRPr b="1" dirty="0" sz="18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800" lang="en-US">
                          <a:latin typeface="Cambria" pitchFamily="18" charset="0"/>
                        </a:rPr>
                        <a:t>Storage structures, access paths and field and record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r>
                        <a:rPr b="1" dirty="0" sz="1800" lang="en-US">
                          <a:latin typeface="Cambria" pitchFamily="18" charset="0"/>
                        </a:rPr>
                        <a:t>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800" lang="en-US">
                          <a:latin typeface="Cambria" pitchFamily="18" charset="0"/>
                        </a:rPr>
                        <a:t>Name</a:t>
                      </a:r>
                      <a:r>
                        <a:rPr baseline="0" dirty="0" sz="1800" lang="en-US">
                          <a:latin typeface="Cambria" pitchFamily="18" charset="0"/>
                        </a:rPr>
                        <a:t> of users, their responsibilities and access rights, password</a:t>
                      </a:r>
                      <a:endParaRPr dirty="0" sz="18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r>
                        <a:rPr b="1" dirty="0" sz="1800" lang="en-US">
                          <a:latin typeface="Cambria" pitchFamily="18" charset="0"/>
                        </a:rPr>
                        <a:t>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800" lang="en-US">
                          <a:latin typeface="Cambria" pitchFamily="18" charset="0"/>
                        </a:rPr>
                        <a:t>Operation performed on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r>
                        <a:rPr b="1" dirty="0" sz="1800" lang="en-US">
                          <a:latin typeface="Cambria" pitchFamily="18" charset="0"/>
                        </a:rPr>
                        <a:t>Relationship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800" lang="en-US">
                          <a:latin typeface="Cambria" pitchFamily="18" charset="0"/>
                        </a:rPr>
                        <a:t>Describe relationships among entities.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p>
                      <a:r>
                        <a:rPr b="1" dirty="0" sz="1800" lang="en-US">
                          <a:latin typeface="Cambria" pitchFamily="18" charset="0"/>
                        </a:rPr>
                        <a:t>Usage Statistics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1800" lang="en-US">
                          <a:latin typeface="Cambria" pitchFamily="18" charset="0"/>
                        </a:rPr>
                        <a:t>Frequencies of queries and transactions.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769">
                                            <p:txEl>
                                              <p:pRg st="0" end="0"/>
                                            </p:txEl>
                                          </p:spTgt>
                                        </p:tgtEl>
                                        <p:attrNameLst>
                                          <p:attrName>style.visibility</p:attrName>
                                        </p:attrNameLst>
                                      </p:cBhvr>
                                      <p:to>
                                        <p:strVal val="visible"/>
                                      </p:to>
                                    </p:set>
                                    <p:animEffect transition="in" filter="blinds(horizontal)">
                                      <p:cBhvr>
                                        <p:cTn dur="500" id="7"/>
                                        <p:tgtEl>
                                          <p:spTgt spid="104876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769">
                                            <p:txEl>
                                              <p:pRg st="1" end="1"/>
                                            </p:txEl>
                                          </p:spTgt>
                                        </p:tgtEl>
                                        <p:attrNameLst>
                                          <p:attrName>style.visibility</p:attrName>
                                        </p:attrNameLst>
                                      </p:cBhvr>
                                      <p:to>
                                        <p:strVal val="visible"/>
                                      </p:to>
                                    </p:set>
                                    <p:animEffect transition="in" filter="blinds(horizontal)">
                                      <p:cBhvr>
                                        <p:cTn dur="500" id="12"/>
                                        <p:tgtEl>
                                          <p:spTgt spid="104876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769">
                                            <p:txEl>
                                              <p:pRg st="2" end="2"/>
                                            </p:txEl>
                                          </p:spTgt>
                                        </p:tgtEl>
                                        <p:attrNameLst>
                                          <p:attrName>style.visibility</p:attrName>
                                        </p:attrNameLst>
                                      </p:cBhvr>
                                      <p:to>
                                        <p:strVal val="visible"/>
                                      </p:to>
                                    </p:set>
                                    <p:animEffect transition="in" filter="blinds(horizontal)">
                                      <p:cBhvr>
                                        <p:cTn dur="500" id="17"/>
                                        <p:tgtEl>
                                          <p:spTgt spid="104876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4194314"/>
                                        </p:tgtEl>
                                        <p:attrNameLst>
                                          <p:attrName>style.visibility</p:attrName>
                                        </p:attrNameLst>
                                      </p:cBhvr>
                                      <p:to>
                                        <p:strVal val="visible"/>
                                      </p:to>
                                    </p:set>
                                    <p:animEffect transition="in" filter="blinds(horizontal)">
                                      <p:cBhvr>
                                        <p:cTn dur="500" id="22"/>
                                        <p:tgtEl>
                                          <p:spTgt spid="4194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78" name="Title 1"/>
          <p:cNvSpPr>
            <a:spLocks noGrp="1"/>
          </p:cNvSpPr>
          <p:nvPr>
            <p:ph type="title"/>
          </p:nvPr>
        </p:nvSpPr>
        <p:spPr>
          <a:xfrm>
            <a:off x="457200" y="152400"/>
            <a:ext cx="8229600" cy="609600"/>
          </a:xfrm>
        </p:spPr>
        <p:txBody>
          <a:bodyPr/>
          <a:p>
            <a:pPr algn="ctr"/>
            <a:r>
              <a:rPr b="1" dirty="0" sz="4000" lang="en-US"/>
              <a:t>Types of Data Dictionary</a:t>
            </a:r>
            <a:endParaRPr dirty="0" sz="4000" lang="en-US"/>
          </a:p>
        </p:txBody>
      </p:sp>
      <p:sp>
        <p:nvSpPr>
          <p:cNvPr id="1048779" name="Content Placeholder 2"/>
          <p:cNvSpPr>
            <a:spLocks noGrp="1"/>
          </p:cNvSpPr>
          <p:nvPr>
            <p:ph idx="1"/>
          </p:nvPr>
        </p:nvSpPr>
        <p:spPr>
          <a:xfrm>
            <a:off x="457200" y="914401"/>
            <a:ext cx="8229600" cy="5410200"/>
          </a:xfrm>
        </p:spPr>
        <p:txBody>
          <a:bodyPr/>
          <a:p>
            <a:pPr algn="just"/>
            <a:endParaRPr dirty="0" sz="2400" lang="en-US"/>
          </a:p>
          <a:p>
            <a:pPr algn="just"/>
            <a:endParaRPr dirty="0" sz="2400" lang="en-US"/>
          </a:p>
          <a:p>
            <a:pPr algn="just"/>
            <a:endParaRPr dirty="0" sz="2400" lang="en-US"/>
          </a:p>
          <a:p>
            <a:pPr algn="just"/>
            <a:endParaRPr dirty="0" sz="2400" lang="en-US"/>
          </a:p>
          <a:p>
            <a:pPr algn="just">
              <a:buNone/>
            </a:pPr>
            <a:endParaRPr dirty="0" sz="2400" lang="en-US"/>
          </a:p>
        </p:txBody>
      </p:sp>
      <p:sp>
        <p:nvSpPr>
          <p:cNvPr id="1048780" name="Footer Placeholder 3"/>
          <p:cNvSpPr>
            <a:spLocks noGrp="1"/>
          </p:cNvSpPr>
          <p:nvPr>
            <p:ph type="ftr" sz="quarter" idx="11"/>
          </p:nvPr>
        </p:nvSpPr>
        <p:spPr/>
        <p:txBody>
          <a:bodyPr/>
          <a:p>
            <a:r>
              <a:rPr dirty="0" lang="en-US"/>
              <a:t>UNIT-1</a:t>
            </a:r>
          </a:p>
        </p:txBody>
      </p:sp>
      <p:sp>
        <p:nvSpPr>
          <p:cNvPr id="1048781" name="Slide Number Placeholder 4"/>
          <p:cNvSpPr>
            <a:spLocks noGrp="1"/>
          </p:cNvSpPr>
          <p:nvPr>
            <p:ph type="sldNum" sz="quarter" idx="12"/>
          </p:nvPr>
        </p:nvSpPr>
        <p:spPr/>
        <p:txBody>
          <a:bodyPr/>
          <a:p>
            <a:fld id="{03D7BDA2-6742-4F65-9E16-FA2D919AEC87}" type="slidenum">
              <a:rPr lang="en-US" smtClean="0"/>
              <a:t>16</a:t>
            </a:fld>
            <a:endParaRPr dirty="0" lang="en-US"/>
          </a:p>
        </p:txBody>
      </p:sp>
      <p:graphicFrame>
        <p:nvGraphicFramePr>
          <p:cNvPr id="4194316" name="Table 5"/>
          <p:cNvGraphicFramePr>
            <a:graphicFrameLocks noGrp="1"/>
          </p:cNvGraphicFramePr>
          <p:nvPr/>
        </p:nvGraphicFramePr>
        <p:xfrm>
          <a:off x="457200" y="761999"/>
          <a:ext cx="8153400" cy="5646801"/>
        </p:xfrm>
        <a:graphic>
          <a:graphicData uri="http://schemas.openxmlformats.org/drawingml/2006/table">
            <a:tbl>
              <a:tblPr firstRow="1" bandRow="1">
                <a:tableStyleId>{5C22544A-7EE6-4342-B048-85BDC9FD1C3A}</a:tableStyleId>
              </a:tblPr>
              <a:tblGrid>
                <a:gridCol w="3962400"/>
                <a:gridCol w="4191000"/>
              </a:tblGrid>
              <a:tr h="381001">
                <a:tc>
                  <a:txBody>
                    <a:bodyPr/>
                    <a:p>
                      <a:pPr algn="ctr"/>
                      <a:r>
                        <a:rPr dirty="0" lang="en-US"/>
                        <a:t>Active Data</a:t>
                      </a:r>
                      <a:r>
                        <a:rPr baseline="0" dirty="0" lang="en-US"/>
                        <a:t> Dictionary</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dirty="0" lang="en-US"/>
                        <a:t>Passive Data Dictionary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64512">
                <a:tc>
                  <a:txBody>
                    <a:bodyPr/>
                    <a:p>
                      <a:pPr algn="just" defTabSz="914400" eaLnBrk="1" fontAlgn="auto" hangingPunct="1" indent="0" latinLnBrk="0" marL="0" marR="0" rtl="0">
                        <a:lnSpc>
                          <a:spcPct val="100000"/>
                        </a:lnSpc>
                        <a:spcBef>
                          <a:spcPts val="0"/>
                        </a:spcBef>
                        <a:spcAft>
                          <a:spcPts val="0"/>
                        </a:spcAft>
                        <a:buClrTx/>
                        <a:buSzTx/>
                        <a:buFontTx/>
                        <a:buNone/>
                      </a:pPr>
                      <a:r>
                        <a:rPr dirty="0" sz="2000" lang="en-US">
                          <a:latin typeface="Cambria" pitchFamily="18" charset="0"/>
                        </a:rPr>
                        <a:t>It</a:t>
                      </a:r>
                      <a:r>
                        <a:rPr baseline="0" dirty="0" sz="2000" lang="en-US">
                          <a:latin typeface="Cambria" pitchFamily="18" charset="0"/>
                        </a:rPr>
                        <a:t> </a:t>
                      </a:r>
                      <a:r>
                        <a:rPr dirty="0" sz="2000" lang="en-US">
                          <a:latin typeface="Cambria" pitchFamily="18" charset="0"/>
                        </a:rPr>
                        <a:t>is managed automatically by the database management software.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defTabSz="914400" eaLnBrk="1" fontAlgn="auto" hangingPunct="1" indent="0" latinLnBrk="0" marL="0" marR="0" rtl="0">
                        <a:lnSpc>
                          <a:spcPct val="100000"/>
                        </a:lnSpc>
                        <a:spcBef>
                          <a:spcPts val="0"/>
                        </a:spcBef>
                        <a:spcAft>
                          <a:spcPts val="0"/>
                        </a:spcAft>
                        <a:buClrTx/>
                        <a:buSzTx/>
                        <a:buFontTx/>
                        <a:buNone/>
                      </a:pPr>
                      <a:r>
                        <a:rPr dirty="0" sz="2000" lang="en-US">
                          <a:latin typeface="Cambria" pitchFamily="18" charset="0"/>
                        </a:rPr>
                        <a:t>It is managed by the users of the system and is modified whenever the structure of the database is changed.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5035">
                <a:tc>
                  <a:txBody>
                    <a:bodyPr/>
                    <a:p>
                      <a:pPr algn="just"/>
                      <a:r>
                        <a:rPr dirty="0" sz="2000" lang="en-US">
                          <a:latin typeface="Cambria" pitchFamily="18" charset="0"/>
                        </a:rPr>
                        <a:t>It is  also called integrated data dictionary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defTabSz="914400" eaLnBrk="1" fontAlgn="auto" hangingPunct="1" indent="0" latinLnBrk="0" marL="0" marR="0" rtl="0">
                        <a:lnSpc>
                          <a:spcPct val="100000"/>
                        </a:lnSpc>
                        <a:spcBef>
                          <a:spcPts val="0"/>
                        </a:spcBef>
                        <a:spcAft>
                          <a:spcPts val="0"/>
                        </a:spcAft>
                        <a:buClrTx/>
                        <a:buSzTx/>
                        <a:buFontTx/>
                        <a:buNone/>
                      </a:pPr>
                      <a:r>
                        <a:rPr dirty="0" sz="2000" lang="en-US">
                          <a:latin typeface="Cambria" pitchFamily="18" charset="0"/>
                        </a:rPr>
                        <a:t>It is  also called non -integrated data dictionary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6511">
                <a:tc>
                  <a:txBody>
                    <a:bodyPr/>
                    <a:p>
                      <a:pPr algn="just"/>
                      <a:r>
                        <a:rPr dirty="0" sz="2000" lang="en-US">
                          <a:latin typeface="Cambria" pitchFamily="18" charset="0"/>
                        </a:rPr>
                        <a:t>It is automatically updated by DBMS with every database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a:r>
                        <a:rPr dirty="0" sz="2000" lang="en-US">
                          <a:latin typeface="Cambria" pitchFamily="18" charset="0"/>
                        </a:rPr>
                        <a:t>It is not updated automatically and usually requires running a batch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7184">
                <a:tc>
                  <a:txBody>
                    <a:bodyPr/>
                    <a:p>
                      <a:pPr algn="just"/>
                      <a:r>
                        <a:rPr dirty="0" sz="2000" lang="en-US">
                          <a:latin typeface="Cambria" pitchFamily="18" charset="0"/>
                        </a:rPr>
                        <a:t>Information is always consistent.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a:r>
                        <a:rPr dirty="0" sz="2000" lang="en-US">
                          <a:latin typeface="Cambria" pitchFamily="18" charset="0"/>
                        </a:rPr>
                        <a:t>Information is not consistent because updated periodically by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2558">
                <a:tc>
                  <a:txBody>
                    <a:bodyPr/>
                    <a:p>
                      <a:pPr algn="just"/>
                      <a:r>
                        <a:rPr dirty="0" sz="2000" lang="en-US">
                          <a:latin typeface="Cambria" pitchFamily="18" charset="0"/>
                        </a:rPr>
                        <a:t>Most of the RDBMS contains active data dictionary.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just"/>
                      <a:r>
                        <a:rPr dirty="0" sz="2000" lang="en-US">
                          <a:latin typeface="Cambria" pitchFamily="18" charset="0"/>
                        </a:rPr>
                        <a:t>It</a:t>
                      </a:r>
                      <a:r>
                        <a:rPr baseline="0" dirty="0" sz="2000" lang="en-US">
                          <a:latin typeface="Cambria" pitchFamily="18" charset="0"/>
                        </a:rPr>
                        <a:t> is used by DBMS for query optimization purpose.</a:t>
                      </a:r>
                      <a:endParaRPr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4194316"/>
                                        </p:tgtEl>
                                        <p:attrNameLst>
                                          <p:attrName>style.visibility</p:attrName>
                                        </p:attrNameLst>
                                      </p:cBhvr>
                                      <p:to>
                                        <p:strVal val="visible"/>
                                      </p:to>
                                    </p:set>
                                    <p:animEffect transition="in" filter="blinds(horizontal)">
                                      <p:cBhvr>
                                        <p:cTn dur="500" id="7"/>
                                        <p:tgtEl>
                                          <p:spTgt spid="419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802" name="Title 1"/>
          <p:cNvSpPr>
            <a:spLocks noGrp="1"/>
          </p:cNvSpPr>
          <p:nvPr>
            <p:ph type="title"/>
          </p:nvPr>
        </p:nvSpPr>
        <p:spPr>
          <a:xfrm>
            <a:off x="457200" y="381000"/>
            <a:ext cx="8229600" cy="685800"/>
          </a:xfrm>
        </p:spPr>
        <p:txBody>
          <a:bodyPr>
            <a:normAutofit/>
          </a:bodyPr>
          <a:p>
            <a:pPr algn="ctr" eaLnBrk="1" fontAlgn="auto" hangingPunct="1">
              <a:spcAft>
                <a:spcPts val="0"/>
              </a:spcAft>
            </a:pPr>
            <a:r>
              <a:rPr b="1" dirty="0" sz="4000" lang="en-US">
                <a:effectLst>
                  <a:outerShdw algn="tl" blurRad="38100" dir="2700000" dist="38100">
                    <a:srgbClr val="000000">
                      <a:alpha val="43137"/>
                    </a:srgbClr>
                  </a:outerShdw>
                </a:effectLst>
              </a:rPr>
              <a:t>Schema, sub-schema and instances</a:t>
            </a:r>
          </a:p>
        </p:txBody>
      </p:sp>
      <p:sp>
        <p:nvSpPr>
          <p:cNvPr id="1048803" name="Slide Number Placeholder 4"/>
          <p:cNvSpPr>
            <a:spLocks noGrp="1"/>
          </p:cNvSpPr>
          <p:nvPr>
            <p:ph type="sldNum" sz="quarter" idx="12"/>
          </p:nvPr>
        </p:nvSpPr>
        <p:spPr/>
        <p:txBody>
          <a:bodyPr/>
          <a:p>
            <a:fld id="{633BD293-B4DB-4D78-B090-41B2CB823202}" type="slidenum">
              <a:rPr lang="en-US"/>
              <a:t>17</a:t>
            </a:fld>
            <a:endParaRPr lang="en-US"/>
          </a:p>
        </p:txBody>
      </p:sp>
      <p:graphicFrame>
        <p:nvGraphicFramePr>
          <p:cNvPr id="4194317" name="Content Placeholder 5"/>
          <p:cNvGraphicFramePr>
            <a:graphicFrameLocks noGrp="1"/>
          </p:cNvGraphicFramePr>
          <p:nvPr>
            <p:ph sz="quarter" idx="1"/>
          </p:nvPr>
        </p:nvGraphicFramePr>
        <p:xfrm>
          <a:off x="457200" y="1371599"/>
          <a:ext cx="8077200" cy="4343401"/>
        </p:xfrm>
        <a:graphic>
          <a:graphicData uri="http://schemas.openxmlformats.org/drawingml/2006/table">
            <a:tbl>
              <a:tblPr firstRow="1" bandRow="1">
                <a:tableStyleId>{B301B821-A1FF-4177-AEE7-76D212191A09}</a:tableStyleId>
              </a:tblPr>
              <a:tblGrid>
                <a:gridCol w="1447800"/>
                <a:gridCol w="3429000"/>
                <a:gridCol w="3200400"/>
              </a:tblGrid>
              <a:tr h="679778">
                <a:tc>
                  <a:txBody>
                    <a:bodyPr/>
                    <a:p>
                      <a:pPr algn="ctr"/>
                      <a:endParaRPr b="0" dirty="0" sz="2000" lang="en-US">
                        <a:solidFill>
                          <a:srgbClr val="FF0000"/>
                        </a:solidFill>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dirty="0" sz="2400" lang="en-US">
                          <a:solidFill>
                            <a:schemeClr val="bg1"/>
                          </a:solidFill>
                          <a:latin typeface="Cambria" pitchFamily="18" charset="0"/>
                        </a:rPr>
                        <a:t>Schema</a:t>
                      </a:r>
                      <a:endParaRPr b="0" dirty="0" sz="2000" lang="en-US">
                        <a:solidFill>
                          <a:schemeClr val="bg1"/>
                        </a:solidFill>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dirty="0" sz="2400" lang="en-US">
                          <a:solidFill>
                            <a:schemeClr val="bg1"/>
                          </a:solidFill>
                          <a:latin typeface="Cambria" pitchFamily="18" charset="0"/>
                        </a:rPr>
                        <a:t>Instance</a:t>
                      </a:r>
                      <a:endParaRPr b="0" dirty="0" sz="2400" lang="en-US">
                        <a:solidFill>
                          <a:schemeClr val="bg1"/>
                        </a:solidFill>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8694">
                <a:tc>
                  <a:txBody>
                    <a:bodyPr/>
                    <a:p>
                      <a:r>
                        <a:rPr b="1" dirty="0" sz="2000" lang="en-US">
                          <a:solidFill>
                            <a:srgbClr val="002060"/>
                          </a:solidFill>
                          <a:latin typeface="Cambria" pitchFamily="18" charset="0"/>
                        </a:rPr>
                        <a:t>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Overall logical design of DB.</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Collection of information stored in DB.</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8694">
                <a:tc>
                  <a:txBody>
                    <a:bodyPr/>
                    <a:p>
                      <a:r>
                        <a:rPr b="1" dirty="0" sz="2000" lang="en-US">
                          <a:solidFill>
                            <a:srgbClr val="002060"/>
                          </a:solidFill>
                          <a:latin typeface="Cambria" pitchFamily="18" charset="0"/>
                        </a:rPr>
                        <a:t>Includes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Table name,colummn name, data type &amp; size of column</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Actual</a:t>
                      </a:r>
                      <a:r>
                        <a:rPr baseline="0" dirty="0" sz="2000" lang="en-US">
                          <a:latin typeface="Cambria" pitchFamily="18" charset="0"/>
                        </a:rPr>
                        <a:t> information stored in tables in different rows.</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9848">
                <a:tc>
                  <a:txBody>
                    <a:bodyPr/>
                    <a:p>
                      <a:r>
                        <a:rPr b="1" dirty="0" sz="2000" lang="en-US">
                          <a:solidFill>
                            <a:srgbClr val="002060"/>
                          </a:solidFill>
                          <a:latin typeface="Cambria" pitchFamily="18" charset="0"/>
                        </a:rPr>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Infrequently</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Frequently</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6387">
                <a:tc>
                  <a:txBody>
                    <a:bodyPr/>
                    <a:p>
                      <a:r>
                        <a:rPr b="1" dirty="0" sz="2000" lang="en-US">
                          <a:solidFill>
                            <a:srgbClr val="002060"/>
                          </a:solidFill>
                          <a:latin typeface="Cambria" pitchFamily="18" charset="0"/>
                        </a:rPr>
                        <a:t>Cause of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Insertion/deletion of tables or change in data type size</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dirty="0" sz="2000" lang="en-US">
                          <a:latin typeface="Cambria" pitchFamily="18" charset="0"/>
                        </a:rPr>
                        <a:t>Insert,updateor delete operation on data stored in DB</a:t>
                      </a:r>
                      <a:endParaRPr b="0" dirty="0" sz="2000" lang="en-US">
                        <a:latin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48804" name="Footer Placeholder 6"/>
          <p:cNvSpPr>
            <a:spLocks noGrp="1"/>
          </p:cNvSpPr>
          <p:nvPr>
            <p:ph type="ftr" sz="quarter" idx="11"/>
          </p:nvPr>
        </p:nvSpPr>
        <p:spPr/>
        <p:txBody>
          <a:bodyPr/>
          <a:p>
            <a:r>
              <a:rPr lang="en-US"/>
              <a:t>UNIT-1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36" name="Title 1"/>
          <p:cNvSpPr>
            <a:spLocks noGrp="1"/>
          </p:cNvSpPr>
          <p:nvPr>
            <p:ph type="title"/>
          </p:nvPr>
        </p:nvSpPr>
        <p:spPr>
          <a:xfrm>
            <a:off x="457200" y="381000"/>
            <a:ext cx="8229600" cy="685800"/>
          </a:xfrm>
        </p:spPr>
        <p:txBody>
          <a:bodyPr>
            <a:normAutofit/>
          </a:bodyPr>
          <a:p>
            <a:pPr algn="ctr" eaLnBrk="1" fontAlgn="auto" hangingPunct="1">
              <a:spcAft>
                <a:spcPts val="0"/>
              </a:spcAft>
            </a:pPr>
            <a:r>
              <a:rPr b="1" dirty="0" sz="3600" lang="en-US">
                <a:effectLst>
                  <a:outerShdw algn="tl" blurRad="38100" dir="2700000" dist="38100">
                    <a:srgbClr val="000000">
                      <a:alpha val="43137"/>
                    </a:srgbClr>
                  </a:outerShdw>
                </a:effectLst>
                <a:latin typeface="Cambria" pitchFamily="18" charset="0"/>
              </a:rPr>
              <a:t>DBMS Architecture</a:t>
            </a:r>
          </a:p>
        </p:txBody>
      </p:sp>
      <p:sp>
        <p:nvSpPr>
          <p:cNvPr id="1048837" name="Slide Number Placeholder 4"/>
          <p:cNvSpPr>
            <a:spLocks noGrp="1"/>
          </p:cNvSpPr>
          <p:nvPr>
            <p:ph type="sldNum" sz="quarter" idx="12"/>
          </p:nvPr>
        </p:nvSpPr>
        <p:spPr>
          <a:xfrm>
            <a:off x="152400" y="6210300"/>
            <a:ext cx="457200" cy="457200"/>
          </a:xfrm>
        </p:spPr>
        <p:txBody>
          <a:bodyPr/>
          <a:p>
            <a:fld id="{DAF874B6-7368-4025-B672-53DD37464065}" type="slidenum">
              <a:rPr lang="en-US"/>
              <a:t>18</a:t>
            </a:fld>
            <a:endParaRPr lang="en-US"/>
          </a:p>
        </p:txBody>
      </p:sp>
      <p:sp>
        <p:nvSpPr>
          <p:cNvPr id="1048838" name="Content Placeholder 2"/>
          <p:cNvSpPr>
            <a:spLocks noGrp="1"/>
          </p:cNvSpPr>
          <p:nvPr>
            <p:ph sz="quarter" idx="1"/>
          </p:nvPr>
        </p:nvSpPr>
        <p:spPr/>
        <p:txBody>
          <a:bodyPr/>
          <a:p>
            <a:endParaRPr altLang="en-US" lang="en-US"/>
          </a:p>
        </p:txBody>
      </p:sp>
      <p:pic>
        <p:nvPicPr>
          <p:cNvPr id="2097157" name="Picture 4" descr="fig02_02"/>
          <p:cNvPicPr>
            <a:picLocks noChangeAspect="1" noChangeArrowheads="1"/>
          </p:cNvPicPr>
          <p:nvPr/>
        </p:nvPicPr>
        <p:blipFill>
          <a:blip xmlns:r="http://schemas.openxmlformats.org/officeDocument/2006/relationships" r:embed="rId1" cstate="print">
            <a:lum bright="-30000"/>
          </a:blip>
          <a:srcRect/>
          <a:stretch>
            <a:fillRect/>
          </a:stretch>
        </p:blipFill>
        <p:spPr bwMode="auto">
          <a:xfrm>
            <a:off x="457200" y="1295400"/>
            <a:ext cx="8305800" cy="5181600"/>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
        <p:nvSpPr>
          <p:cNvPr id="1048839" name="Footer Placeholder 5"/>
          <p:cNvSpPr>
            <a:spLocks noGrp="1"/>
          </p:cNvSpPr>
          <p:nvPr>
            <p:ph type="ftr" sz="quarter" idx="11"/>
          </p:nvPr>
        </p:nvSpPr>
        <p:spPr/>
        <p:txBody>
          <a:bodyPr/>
          <a:p>
            <a:pPr algn="ctr"/>
            <a:r>
              <a:rPr dirty="0"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blinds(horizontal)">
                                      <p:cBhvr>
                                        <p:cTn dur="500" id="7"/>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840" name="Rectangle 2"/>
          <p:cNvSpPr>
            <a:spLocks noGrp="1"/>
          </p:cNvSpPr>
          <p:nvPr>
            <p:ph type="title"/>
          </p:nvPr>
        </p:nvSpPr>
        <p:spPr>
          <a:xfrm>
            <a:off x="457200" y="457200"/>
            <a:ext cx="8229600" cy="762000"/>
          </a:xfrm>
        </p:spPr>
        <p:txBody>
          <a:bodyPr/>
          <a:p>
            <a:r>
              <a:rPr altLang="en-US" dirty="0" lang="en-US"/>
              <a:t>Three levels of the architecture </a:t>
            </a:r>
          </a:p>
        </p:txBody>
      </p:sp>
      <p:sp>
        <p:nvSpPr>
          <p:cNvPr id="1048841" name="Rectangle 3"/>
          <p:cNvSpPr>
            <a:spLocks noGrp="1"/>
          </p:cNvSpPr>
          <p:nvPr>
            <p:ph type="body" idx="1"/>
          </p:nvPr>
        </p:nvSpPr>
        <p:spPr>
          <a:xfrm>
            <a:off x="457200" y="1219200"/>
            <a:ext cx="8229600" cy="5456237"/>
          </a:xfrm>
        </p:spPr>
        <p:txBody>
          <a:bodyPr/>
          <a:p>
            <a:pPr algn="just">
              <a:buFont typeface="Wingdings" pitchFamily="2" charset="2"/>
              <a:buChar char="q"/>
            </a:pPr>
            <a:r>
              <a:rPr altLang="en-US" b="1" dirty="0" sz="2400" i="1" lang="en-US">
                <a:latin typeface="Cambria" pitchFamily="18" charset="0"/>
              </a:rPr>
              <a:t>Internal </a:t>
            </a:r>
            <a:r>
              <a:rPr altLang="en-US" b="1" dirty="0" sz="2400" lang="en-US">
                <a:latin typeface="Cambria" pitchFamily="18" charset="0"/>
              </a:rPr>
              <a:t>– physical or storage view</a:t>
            </a:r>
          </a:p>
          <a:p>
            <a:pPr algn="just">
              <a:buFont typeface="Wingdings" pitchFamily="2" charset="2"/>
              <a:buChar char="q"/>
            </a:pPr>
            <a:r>
              <a:rPr altLang="en-US" b="1" dirty="0" sz="2400" i="1" lang="en-US">
                <a:latin typeface="Cambria" pitchFamily="18" charset="0"/>
              </a:rPr>
              <a:t>Conceptual </a:t>
            </a:r>
            <a:r>
              <a:rPr altLang="en-US" b="1" dirty="0" sz="2400" lang="en-US">
                <a:latin typeface="Cambria" pitchFamily="18" charset="0"/>
              </a:rPr>
              <a:t>– community user view</a:t>
            </a:r>
          </a:p>
          <a:p>
            <a:pPr algn="just">
              <a:buFont typeface="Wingdings" pitchFamily="2" charset="2"/>
              <a:buChar char="q"/>
            </a:pPr>
            <a:r>
              <a:rPr altLang="en-US" dirty="0" sz="2400" lang="en-US">
                <a:latin typeface="Cambria" pitchFamily="18" charset="0"/>
              </a:rPr>
              <a:t> </a:t>
            </a:r>
            <a:r>
              <a:rPr altLang="en-US" b="1" dirty="0" sz="2400" i="1" lang="en-US">
                <a:latin typeface="Cambria" pitchFamily="18" charset="0"/>
              </a:rPr>
              <a:t>External </a:t>
            </a:r>
            <a:r>
              <a:rPr altLang="en-US" b="1" dirty="0" sz="2400" lang="en-US">
                <a:latin typeface="Cambria" pitchFamily="18" charset="0"/>
              </a:rPr>
              <a:t>– individual user view</a:t>
            </a:r>
          </a:p>
          <a:p>
            <a:pPr algn="just">
              <a:buFont typeface="Wingdings" pitchFamily="2" charset="2"/>
              <a:buChar char="q"/>
            </a:pPr>
            <a:r>
              <a:rPr altLang="en-US" dirty="0" sz="2400" lang="en-US">
                <a:latin typeface="Cambria" pitchFamily="18" charset="0"/>
              </a:rPr>
              <a:t>Three level database architecture allows a clear separation of the information meaning (conceptual view) from the external data representation and from the physical data structure layout. </a:t>
            </a:r>
          </a:p>
          <a:p>
            <a:pPr algn="just">
              <a:buFont typeface="Wingdings" pitchFamily="2" charset="2"/>
              <a:buChar char="q"/>
            </a:pPr>
            <a:r>
              <a:rPr altLang="en-US" dirty="0" sz="2400" lang="en-US">
                <a:latin typeface="Cambria" pitchFamily="18" charset="0"/>
              </a:rPr>
              <a:t>A database system that is able to separate the three different views of data is likely to be flexible and adaptable. </a:t>
            </a:r>
          </a:p>
          <a:p>
            <a:endParaRPr altLang="en-US" dirty="0" lang="en-US"/>
          </a:p>
        </p:txBody>
      </p:sp>
      <p:sp>
        <p:nvSpPr>
          <p:cNvPr id="1048842" name="Slide Number Placeholder 4"/>
          <p:cNvSpPr>
            <a:spLocks noGrp="1"/>
          </p:cNvSpPr>
          <p:nvPr>
            <p:ph type="sldNum" sz="quarter" idx="12"/>
          </p:nvPr>
        </p:nvSpPr>
        <p:spPr/>
        <p:txBody>
          <a:bodyPr/>
          <a:p>
            <a:fld id="{A8C5D81A-814C-4034-AC8F-4041FA10BCC9}" type="slidenum">
              <a:rPr lang="en-US"/>
              <a:t>19</a:t>
            </a:fld>
            <a:endParaRPr lang="en-US"/>
          </a:p>
        </p:txBody>
      </p:sp>
      <p:sp>
        <p:nvSpPr>
          <p:cNvPr id="1048843" name="Footer Placeholder 4"/>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841">
                                            <p:txEl>
                                              <p:pRg st="0" end="0"/>
                                            </p:txEl>
                                          </p:spTgt>
                                        </p:tgtEl>
                                        <p:attrNameLst>
                                          <p:attrName>style.visibility</p:attrName>
                                        </p:attrNameLst>
                                      </p:cBhvr>
                                      <p:to>
                                        <p:strVal val="visible"/>
                                      </p:to>
                                    </p:set>
                                    <p:animEffect transition="in" filter="blinds(horizontal)">
                                      <p:cBhvr>
                                        <p:cTn dur="500" id="7"/>
                                        <p:tgtEl>
                                          <p:spTgt spid="104884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41">
                                            <p:txEl>
                                              <p:pRg st="1" end="1"/>
                                            </p:txEl>
                                          </p:spTgt>
                                        </p:tgtEl>
                                        <p:attrNameLst>
                                          <p:attrName>style.visibility</p:attrName>
                                        </p:attrNameLst>
                                      </p:cBhvr>
                                      <p:to>
                                        <p:strVal val="visible"/>
                                      </p:to>
                                    </p:set>
                                    <p:animEffect transition="in" filter="blinds(horizontal)">
                                      <p:cBhvr>
                                        <p:cTn dur="500" id="12"/>
                                        <p:tgtEl>
                                          <p:spTgt spid="104884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41">
                                            <p:txEl>
                                              <p:pRg st="2" end="2"/>
                                            </p:txEl>
                                          </p:spTgt>
                                        </p:tgtEl>
                                        <p:attrNameLst>
                                          <p:attrName>style.visibility</p:attrName>
                                        </p:attrNameLst>
                                      </p:cBhvr>
                                      <p:to>
                                        <p:strVal val="visible"/>
                                      </p:to>
                                    </p:set>
                                    <p:animEffect transition="in" filter="blinds(horizontal)">
                                      <p:cBhvr>
                                        <p:cTn dur="500" id="17"/>
                                        <p:tgtEl>
                                          <p:spTgt spid="104884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41">
                                            <p:txEl>
                                              <p:pRg st="3" end="3"/>
                                            </p:txEl>
                                          </p:spTgt>
                                        </p:tgtEl>
                                        <p:attrNameLst>
                                          <p:attrName>style.visibility</p:attrName>
                                        </p:attrNameLst>
                                      </p:cBhvr>
                                      <p:to>
                                        <p:strVal val="visible"/>
                                      </p:to>
                                    </p:set>
                                    <p:animEffect transition="in" filter="blinds(horizontal)">
                                      <p:cBhvr>
                                        <p:cTn dur="500" id="22"/>
                                        <p:tgtEl>
                                          <p:spTgt spid="1048841">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841">
                                            <p:txEl>
                                              <p:pRg st="4" end="4"/>
                                            </p:txEl>
                                          </p:spTgt>
                                        </p:tgtEl>
                                        <p:attrNameLst>
                                          <p:attrName>style.visibility</p:attrName>
                                        </p:attrNameLst>
                                      </p:cBhvr>
                                      <p:to>
                                        <p:strVal val="visible"/>
                                      </p:to>
                                    </p:set>
                                    <p:animEffect transition="in" filter="blinds(horizontal)">
                                      <p:cBhvr>
                                        <p:cTn dur="500" id="27"/>
                                        <p:tgtEl>
                                          <p:spTgt spid="10488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21" name="Title 1"/>
          <p:cNvSpPr>
            <a:spLocks noGrp="1"/>
          </p:cNvSpPr>
          <p:nvPr>
            <p:ph type="title"/>
          </p:nvPr>
        </p:nvSpPr>
        <p:spPr>
          <a:xfrm>
            <a:off x="457200" y="381000"/>
            <a:ext cx="8229600" cy="762000"/>
          </a:xfrm>
        </p:spPr>
        <p:txBody>
          <a:bodyPr>
            <a:normAutofit/>
          </a:bodyPr>
          <a:p>
            <a:pPr algn="ctr" eaLnBrk="1" fontAlgn="auto" hangingPunct="1">
              <a:spcAft>
                <a:spcPts val="0"/>
              </a:spcAft>
            </a:pPr>
            <a:r>
              <a:rPr b="1" dirty="0" lang="en-US">
                <a:effectLst>
                  <a:outerShdw algn="tl" blurRad="38100" dir="2700000" dist="38100">
                    <a:srgbClr val="000000">
                      <a:alpha val="43137"/>
                    </a:srgbClr>
                  </a:outerShdw>
                </a:effectLst>
              </a:rPr>
              <a:t>Data item or field</a:t>
            </a:r>
          </a:p>
        </p:txBody>
      </p:sp>
      <p:sp>
        <p:nvSpPr>
          <p:cNvPr id="1048622" name="Slide Number Placeholder 4"/>
          <p:cNvSpPr>
            <a:spLocks noGrp="1"/>
          </p:cNvSpPr>
          <p:nvPr>
            <p:ph type="sldNum" sz="quarter" idx="12"/>
          </p:nvPr>
        </p:nvSpPr>
        <p:spPr/>
        <p:txBody>
          <a:bodyPr/>
          <a:p>
            <a:fld id="{BDA56E03-AB72-4421-AF40-D88BF1A4C40A}" type="slidenum">
              <a:rPr lang="en-US"/>
              <a:t>2</a:t>
            </a:fld>
            <a:endParaRPr dirty="0" lang="en-US"/>
          </a:p>
        </p:txBody>
      </p:sp>
      <p:sp>
        <p:nvSpPr>
          <p:cNvPr id="1048623" name="Content Placeholder 5"/>
          <p:cNvSpPr>
            <a:spLocks noGrp="1"/>
          </p:cNvSpPr>
          <p:nvPr>
            <p:ph idx="1"/>
          </p:nvPr>
        </p:nvSpPr>
        <p:spPr>
          <a:xfrm>
            <a:off x="457200" y="1447801"/>
            <a:ext cx="8229600" cy="4876800"/>
          </a:xfrm>
        </p:spPr>
        <p:txBody>
          <a:bodyPr/>
          <a:p>
            <a:pPr algn="just"/>
            <a:r>
              <a:rPr dirty="0" lang="en-US">
                <a:latin typeface="Cambria" pitchFamily="18" charset="0"/>
              </a:rPr>
              <a:t>Data field or field is a memory used to store a unit of data item.</a:t>
            </a:r>
          </a:p>
          <a:p>
            <a:pPr algn="just"/>
            <a:r>
              <a:rPr dirty="0" lang="en-US">
                <a:latin typeface="Cambria" pitchFamily="18" charset="0"/>
              </a:rPr>
              <a:t>It is a character or group of characters that has a specific meaning.</a:t>
            </a:r>
          </a:p>
          <a:p>
            <a:pPr algn="just"/>
            <a:r>
              <a:rPr dirty="0" lang="en-US">
                <a:latin typeface="Cambria" pitchFamily="18" charset="0"/>
              </a:rPr>
              <a:t>Example:- Enroll no, name etc</a:t>
            </a:r>
          </a:p>
        </p:txBody>
      </p:sp>
      <p:pic>
        <p:nvPicPr>
          <p:cNvPr id="2097152" name="Picture 2"/>
          <p:cNvPicPr>
            <a:picLocks noChangeAspect="1" noChangeArrowheads="1"/>
          </p:cNvPicPr>
          <p:nvPr/>
        </p:nvPicPr>
        <p:blipFill>
          <a:blip xmlns:r="http://schemas.openxmlformats.org/officeDocument/2006/relationships" r:embed="rId1" cstate="print"/>
          <a:srcRect/>
          <a:stretch>
            <a:fillRect/>
          </a:stretch>
        </p:blipFill>
        <p:spPr bwMode="auto">
          <a:xfrm>
            <a:off x="457200" y="4114800"/>
            <a:ext cx="8229600" cy="1981200"/>
          </a:xfrm>
          <a:prstGeom prst="rect"/>
          <a:noFill/>
          <a:ln>
            <a:noFill/>
          </a:ln>
          <a:effectLst/>
        </p:spPr>
      </p:pic>
      <p:sp>
        <p:nvSpPr>
          <p:cNvPr id="1048624" name="Footer Placeholder 6"/>
          <p:cNvSpPr>
            <a:spLocks noGrp="1"/>
          </p:cNvSpPr>
          <p:nvPr>
            <p:ph type="ftr" sz="quarter" idx="11"/>
          </p:nvPr>
        </p:nvSpPr>
        <p:spPr/>
        <p:txBody>
          <a:bodyPr/>
          <a:p>
            <a:r>
              <a:rPr dirty="0" lang="en-US"/>
              <a:t>UNIT-1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44" name="Title 1"/>
          <p:cNvSpPr>
            <a:spLocks noGrp="1"/>
          </p:cNvSpPr>
          <p:nvPr>
            <p:ph type="title"/>
          </p:nvPr>
        </p:nvSpPr>
        <p:spPr>
          <a:xfrm>
            <a:off x="457200" y="228600"/>
            <a:ext cx="8229600" cy="762000"/>
          </a:xfrm>
        </p:spPr>
        <p:txBody>
          <a:bodyPr>
            <a:normAutofit/>
          </a:bodyPr>
          <a:p>
            <a:pPr algn="ctr" eaLnBrk="1" fontAlgn="auto" hangingPunct="1">
              <a:spcAft>
                <a:spcPts val="0"/>
              </a:spcAft>
            </a:pPr>
            <a:r>
              <a:rPr b="1" dirty="0" lang="en-US">
                <a:effectLst>
                  <a:outerShdw algn="tl" blurRad="38100" dir="2700000" dist="38100">
                    <a:srgbClr val="000000">
                      <a:alpha val="43137"/>
                    </a:srgbClr>
                  </a:outerShdw>
                </a:effectLst>
              </a:rPr>
              <a:t>Internal View / Physical View</a:t>
            </a:r>
          </a:p>
        </p:txBody>
      </p:sp>
      <p:sp>
        <p:nvSpPr>
          <p:cNvPr id="1048845" name="Slide Number Placeholder 4"/>
          <p:cNvSpPr>
            <a:spLocks noGrp="1"/>
          </p:cNvSpPr>
          <p:nvPr>
            <p:ph type="sldNum" sz="quarter" idx="12"/>
          </p:nvPr>
        </p:nvSpPr>
        <p:spPr/>
        <p:txBody>
          <a:bodyPr/>
          <a:p>
            <a:fld id="{E8FADFA6-65BA-4F8B-8B0E-5A91688E44BF}" type="slidenum">
              <a:rPr lang="en-US"/>
              <a:t>20</a:t>
            </a:fld>
            <a:endParaRPr lang="en-US"/>
          </a:p>
        </p:txBody>
      </p:sp>
      <p:sp>
        <p:nvSpPr>
          <p:cNvPr id="1048846" name="Content Placeholder 2"/>
          <p:cNvSpPr>
            <a:spLocks noGrp="1"/>
          </p:cNvSpPr>
          <p:nvPr>
            <p:ph sz="quarter" idx="1"/>
          </p:nvPr>
        </p:nvSpPr>
        <p:spPr>
          <a:xfrm>
            <a:off x="457200" y="914400"/>
            <a:ext cx="8229600" cy="5715000"/>
          </a:xfrm>
        </p:spPr>
        <p:txBody>
          <a:bodyPr>
            <a:noAutofit/>
          </a:bodyPr>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It is the lowest level of data abstraction. </a:t>
            </a:r>
          </a:p>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it has the knowledge about software and hardware.</a:t>
            </a:r>
          </a:p>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At this level, it keeps the information about the actual representation of the entire database i.e. the actual storage of the data on the disk in the form of records or blocks.</a:t>
            </a:r>
          </a:p>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It is close to the physical storage method.</a:t>
            </a:r>
          </a:p>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The internal view is the view that tells us</a:t>
            </a:r>
            <a:r>
              <a:rPr b="1" dirty="0" lang="en-US">
                <a:solidFill>
                  <a:srgbClr val="FF0000"/>
                </a:solidFill>
                <a:latin typeface="Cambria" pitchFamily="18" charset="0"/>
              </a:rPr>
              <a:t> “</a:t>
            </a:r>
            <a:r>
              <a:rPr b="1" dirty="0" lang="en-US" u="sng">
                <a:solidFill>
                  <a:srgbClr val="FF0000"/>
                </a:solidFill>
                <a:latin typeface="Cambria" pitchFamily="18" charset="0"/>
              </a:rPr>
              <a:t>HOW”</a:t>
            </a:r>
            <a:r>
              <a:rPr b="1" dirty="0" lang="en-US">
                <a:solidFill>
                  <a:srgbClr val="FF0000"/>
                </a:solidFill>
                <a:latin typeface="Cambria" pitchFamily="18" charset="0"/>
              </a:rPr>
              <a:t> </a:t>
            </a:r>
            <a:r>
              <a:rPr dirty="0" lang="en-US">
                <a:latin typeface="Cambria" pitchFamily="18" charset="0"/>
              </a:rPr>
              <a:t>data is stored in the database . </a:t>
            </a:r>
          </a:p>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It deals with data compression and encryption techniques.</a:t>
            </a:r>
          </a:p>
          <a:p>
            <a:pPr algn="just" eaLnBrk="1" fontAlgn="auto" hangingPunct="1" indent="-274320" marL="216000">
              <a:spcBef>
                <a:spcPts val="0"/>
              </a:spcBef>
              <a:spcAft>
                <a:spcPts val="600"/>
              </a:spcAft>
              <a:buFont typeface="Wingdings" pitchFamily="2" charset="2"/>
              <a:buChar char="q"/>
            </a:pPr>
            <a:r>
              <a:rPr dirty="0" lang="en-US">
                <a:latin typeface="Cambria" pitchFamily="18" charset="0"/>
              </a:rPr>
              <a:t>It deals with complex low level data structures, file structures &amp; access methods.</a:t>
            </a:r>
          </a:p>
        </p:txBody>
      </p:sp>
      <p:sp>
        <p:nvSpPr>
          <p:cNvPr id="1048847"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846">
                                            <p:txEl>
                                              <p:pRg st="0" end="0"/>
                                            </p:txEl>
                                          </p:spTgt>
                                        </p:tgtEl>
                                        <p:attrNameLst>
                                          <p:attrName>style.visibility</p:attrName>
                                        </p:attrNameLst>
                                      </p:cBhvr>
                                      <p:to>
                                        <p:strVal val="visible"/>
                                      </p:to>
                                    </p:set>
                                    <p:animEffect transition="in" filter="blinds(horizontal)">
                                      <p:cBhvr>
                                        <p:cTn dur="500" id="7"/>
                                        <p:tgtEl>
                                          <p:spTgt spid="1048846">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46">
                                            <p:txEl>
                                              <p:pRg st="1" end="1"/>
                                            </p:txEl>
                                          </p:spTgt>
                                        </p:tgtEl>
                                        <p:attrNameLst>
                                          <p:attrName>style.visibility</p:attrName>
                                        </p:attrNameLst>
                                      </p:cBhvr>
                                      <p:to>
                                        <p:strVal val="visible"/>
                                      </p:to>
                                    </p:set>
                                    <p:animEffect transition="in" filter="blinds(horizontal)">
                                      <p:cBhvr>
                                        <p:cTn dur="500" id="12"/>
                                        <p:tgtEl>
                                          <p:spTgt spid="1048846">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46">
                                            <p:txEl>
                                              <p:pRg st="2" end="2"/>
                                            </p:txEl>
                                          </p:spTgt>
                                        </p:tgtEl>
                                        <p:attrNameLst>
                                          <p:attrName>style.visibility</p:attrName>
                                        </p:attrNameLst>
                                      </p:cBhvr>
                                      <p:to>
                                        <p:strVal val="visible"/>
                                      </p:to>
                                    </p:set>
                                    <p:animEffect transition="in" filter="blinds(horizontal)">
                                      <p:cBhvr>
                                        <p:cTn dur="500" id="17"/>
                                        <p:tgtEl>
                                          <p:spTgt spid="1048846">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46">
                                            <p:txEl>
                                              <p:pRg st="3" end="3"/>
                                            </p:txEl>
                                          </p:spTgt>
                                        </p:tgtEl>
                                        <p:attrNameLst>
                                          <p:attrName>style.visibility</p:attrName>
                                        </p:attrNameLst>
                                      </p:cBhvr>
                                      <p:to>
                                        <p:strVal val="visible"/>
                                      </p:to>
                                    </p:set>
                                    <p:animEffect transition="in" filter="blinds(horizontal)">
                                      <p:cBhvr>
                                        <p:cTn dur="500" id="22"/>
                                        <p:tgtEl>
                                          <p:spTgt spid="1048846">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846">
                                            <p:txEl>
                                              <p:pRg st="4" end="4"/>
                                            </p:txEl>
                                          </p:spTgt>
                                        </p:tgtEl>
                                        <p:attrNameLst>
                                          <p:attrName>style.visibility</p:attrName>
                                        </p:attrNameLst>
                                      </p:cBhvr>
                                      <p:to>
                                        <p:strVal val="visible"/>
                                      </p:to>
                                    </p:set>
                                    <p:animEffect transition="in" filter="blinds(horizontal)">
                                      <p:cBhvr>
                                        <p:cTn dur="500" id="27"/>
                                        <p:tgtEl>
                                          <p:spTgt spid="1048846">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846">
                                            <p:txEl>
                                              <p:pRg st="5" end="5"/>
                                            </p:txEl>
                                          </p:spTgt>
                                        </p:tgtEl>
                                        <p:attrNameLst>
                                          <p:attrName>style.visibility</p:attrName>
                                        </p:attrNameLst>
                                      </p:cBhvr>
                                      <p:to>
                                        <p:strVal val="visible"/>
                                      </p:to>
                                    </p:set>
                                    <p:animEffect transition="in" filter="blinds(horizontal)">
                                      <p:cBhvr>
                                        <p:cTn dur="500" id="32"/>
                                        <p:tgtEl>
                                          <p:spTgt spid="1048846">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10">
                                  <p:stCondLst>
                                    <p:cond delay="0"/>
                                  </p:stCondLst>
                                  <p:childTnLst>
                                    <p:set>
                                      <p:cBhvr>
                                        <p:cTn dur="1" fill="hold" id="36">
                                          <p:stCondLst>
                                            <p:cond delay="0"/>
                                          </p:stCondLst>
                                        </p:cTn>
                                        <p:tgtEl>
                                          <p:spTgt spid="1048846">
                                            <p:txEl>
                                              <p:pRg st="6" end="6"/>
                                            </p:txEl>
                                          </p:spTgt>
                                        </p:tgtEl>
                                        <p:attrNameLst>
                                          <p:attrName>style.visibility</p:attrName>
                                        </p:attrNameLst>
                                      </p:cBhvr>
                                      <p:to>
                                        <p:strVal val="visible"/>
                                      </p:to>
                                    </p:set>
                                    <p:animEffect transition="in" filter="blinds(horizontal)">
                                      <p:cBhvr>
                                        <p:cTn dur="500" id="37"/>
                                        <p:tgtEl>
                                          <p:spTgt spid="10488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48" name="Title 1"/>
          <p:cNvSpPr>
            <a:spLocks noGrp="1"/>
          </p:cNvSpPr>
          <p:nvPr>
            <p:ph type="title"/>
          </p:nvPr>
        </p:nvSpPr>
        <p:spPr>
          <a:xfrm>
            <a:off x="457200" y="228600"/>
            <a:ext cx="8229600" cy="6096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Conceptual View</a:t>
            </a:r>
          </a:p>
        </p:txBody>
      </p:sp>
      <p:sp>
        <p:nvSpPr>
          <p:cNvPr id="1048849" name="Slide Number Placeholder 4"/>
          <p:cNvSpPr>
            <a:spLocks noGrp="1"/>
          </p:cNvSpPr>
          <p:nvPr>
            <p:ph type="sldNum" sz="quarter" idx="12"/>
          </p:nvPr>
        </p:nvSpPr>
        <p:spPr/>
        <p:txBody>
          <a:bodyPr/>
          <a:p>
            <a:fld id="{7EAC0271-567E-44E2-8A2A-F9DADB3970E9}" type="slidenum">
              <a:rPr lang="en-US"/>
              <a:t>21</a:t>
            </a:fld>
            <a:endParaRPr lang="en-US"/>
          </a:p>
        </p:txBody>
      </p:sp>
      <p:sp>
        <p:nvSpPr>
          <p:cNvPr id="1048850" name="Content Placeholder 2"/>
          <p:cNvSpPr>
            <a:spLocks noGrp="1"/>
          </p:cNvSpPr>
          <p:nvPr>
            <p:ph sz="quarter" idx="1"/>
          </p:nvPr>
        </p:nvSpPr>
        <p:spPr>
          <a:xfrm>
            <a:off x="457200" y="914400"/>
            <a:ext cx="8229600" cy="5410201"/>
          </a:xfrm>
        </p:spPr>
        <p:txBody>
          <a:bodyPr>
            <a:normAutofit fontScale="96154"/>
          </a:bodyPr>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is next Higher level of Data abstraction.</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describes </a:t>
            </a:r>
            <a:r>
              <a:rPr b="1" dirty="0" lang="en-US" u="sng">
                <a:solidFill>
                  <a:srgbClr val="FF0000"/>
                </a:solidFill>
                <a:latin typeface="Cambria" pitchFamily="18" charset="0"/>
              </a:rPr>
              <a:t>“WHAT” </a:t>
            </a:r>
            <a:r>
              <a:rPr dirty="0" lang="en-US">
                <a:latin typeface="Cambria" pitchFamily="18" charset="0"/>
              </a:rPr>
              <a:t>data are stored in DB &amp; what relationship exist among those data.</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is also known as logical level.</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hides low level complexities of physical storage.</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This level is in between the user level and physical storage view.</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hides the details of physical storage structures and concentrates on describing entities, data types, relationships, user operations, and constraints.</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DBA &amp; designers works at this level to determine what data to keep in database.</a:t>
            </a:r>
          </a:p>
        </p:txBody>
      </p:sp>
      <p:sp>
        <p:nvSpPr>
          <p:cNvPr id="1048851"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850">
                                            <p:txEl>
                                              <p:pRg st="0" end="0"/>
                                            </p:txEl>
                                          </p:spTgt>
                                        </p:tgtEl>
                                        <p:attrNameLst>
                                          <p:attrName>style.visibility</p:attrName>
                                        </p:attrNameLst>
                                      </p:cBhvr>
                                      <p:to>
                                        <p:strVal val="visible"/>
                                      </p:to>
                                    </p:set>
                                    <p:animEffect transition="in" filter="blinds(horizontal)">
                                      <p:cBhvr>
                                        <p:cTn dur="500" id="7"/>
                                        <p:tgtEl>
                                          <p:spTgt spid="104885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50">
                                            <p:txEl>
                                              <p:pRg st="1" end="1"/>
                                            </p:txEl>
                                          </p:spTgt>
                                        </p:tgtEl>
                                        <p:attrNameLst>
                                          <p:attrName>style.visibility</p:attrName>
                                        </p:attrNameLst>
                                      </p:cBhvr>
                                      <p:to>
                                        <p:strVal val="visible"/>
                                      </p:to>
                                    </p:set>
                                    <p:animEffect transition="in" filter="blinds(horizontal)">
                                      <p:cBhvr>
                                        <p:cTn dur="500" id="12"/>
                                        <p:tgtEl>
                                          <p:spTgt spid="1048850">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50">
                                            <p:txEl>
                                              <p:pRg st="2" end="2"/>
                                            </p:txEl>
                                          </p:spTgt>
                                        </p:tgtEl>
                                        <p:attrNameLst>
                                          <p:attrName>style.visibility</p:attrName>
                                        </p:attrNameLst>
                                      </p:cBhvr>
                                      <p:to>
                                        <p:strVal val="visible"/>
                                      </p:to>
                                    </p:set>
                                    <p:animEffect transition="in" filter="blinds(horizontal)">
                                      <p:cBhvr>
                                        <p:cTn dur="500" id="17"/>
                                        <p:tgtEl>
                                          <p:spTgt spid="1048850">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50">
                                            <p:txEl>
                                              <p:pRg st="3" end="3"/>
                                            </p:txEl>
                                          </p:spTgt>
                                        </p:tgtEl>
                                        <p:attrNameLst>
                                          <p:attrName>style.visibility</p:attrName>
                                        </p:attrNameLst>
                                      </p:cBhvr>
                                      <p:to>
                                        <p:strVal val="visible"/>
                                      </p:to>
                                    </p:set>
                                    <p:animEffect transition="in" filter="blinds(horizontal)">
                                      <p:cBhvr>
                                        <p:cTn dur="500" id="22"/>
                                        <p:tgtEl>
                                          <p:spTgt spid="1048850">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850">
                                            <p:txEl>
                                              <p:pRg st="4" end="4"/>
                                            </p:txEl>
                                          </p:spTgt>
                                        </p:tgtEl>
                                        <p:attrNameLst>
                                          <p:attrName>style.visibility</p:attrName>
                                        </p:attrNameLst>
                                      </p:cBhvr>
                                      <p:to>
                                        <p:strVal val="visible"/>
                                      </p:to>
                                    </p:set>
                                    <p:animEffect transition="in" filter="blinds(horizontal)">
                                      <p:cBhvr>
                                        <p:cTn dur="500" id="27"/>
                                        <p:tgtEl>
                                          <p:spTgt spid="1048850">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850">
                                            <p:txEl>
                                              <p:pRg st="5" end="5"/>
                                            </p:txEl>
                                          </p:spTgt>
                                        </p:tgtEl>
                                        <p:attrNameLst>
                                          <p:attrName>style.visibility</p:attrName>
                                        </p:attrNameLst>
                                      </p:cBhvr>
                                      <p:to>
                                        <p:strVal val="visible"/>
                                      </p:to>
                                    </p:set>
                                    <p:animEffect transition="in" filter="blinds(horizontal)">
                                      <p:cBhvr>
                                        <p:cTn dur="500" id="32"/>
                                        <p:tgtEl>
                                          <p:spTgt spid="1048850">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10">
                                  <p:stCondLst>
                                    <p:cond delay="0"/>
                                  </p:stCondLst>
                                  <p:childTnLst>
                                    <p:set>
                                      <p:cBhvr>
                                        <p:cTn dur="1" fill="hold" id="36">
                                          <p:stCondLst>
                                            <p:cond delay="0"/>
                                          </p:stCondLst>
                                        </p:cTn>
                                        <p:tgtEl>
                                          <p:spTgt spid="1048850">
                                            <p:txEl>
                                              <p:pRg st="6" end="6"/>
                                            </p:txEl>
                                          </p:spTgt>
                                        </p:tgtEl>
                                        <p:attrNameLst>
                                          <p:attrName>style.visibility</p:attrName>
                                        </p:attrNameLst>
                                      </p:cBhvr>
                                      <p:to>
                                        <p:strVal val="visible"/>
                                      </p:to>
                                    </p:set>
                                    <p:animEffect transition="in" filter="blinds(horizontal)">
                                      <p:cBhvr>
                                        <p:cTn dur="500" id="37"/>
                                        <p:tgtEl>
                                          <p:spTgt spid="10488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52" name="Title 1"/>
          <p:cNvSpPr>
            <a:spLocks noGrp="1"/>
          </p:cNvSpPr>
          <p:nvPr>
            <p:ph type="title"/>
          </p:nvPr>
        </p:nvSpPr>
        <p:spPr>
          <a:xfrm>
            <a:off x="0" y="304800"/>
            <a:ext cx="8915400" cy="533400"/>
          </a:xfrm>
        </p:spPr>
        <p:txBody>
          <a:bodyPr>
            <a:noAutofit/>
          </a:bodyPr>
          <a:p>
            <a:pPr algn="ctr" eaLnBrk="1" fontAlgn="auto" hangingPunct="1">
              <a:spcAft>
                <a:spcPts val="0"/>
              </a:spcAft>
            </a:pPr>
            <a:r>
              <a:rPr b="1" dirty="0" sz="4000" lang="en-US">
                <a:effectLst>
                  <a:outerShdw algn="tl" blurRad="38100" dir="2700000" dist="38100">
                    <a:srgbClr val="000000">
                      <a:alpha val="43137"/>
                    </a:srgbClr>
                  </a:outerShdw>
                </a:effectLst>
              </a:rPr>
              <a:t>External View / User View / Global View</a:t>
            </a:r>
          </a:p>
        </p:txBody>
      </p:sp>
      <p:sp>
        <p:nvSpPr>
          <p:cNvPr id="1048853" name="Slide Number Placeholder 4"/>
          <p:cNvSpPr>
            <a:spLocks noGrp="1"/>
          </p:cNvSpPr>
          <p:nvPr>
            <p:ph type="sldNum" sz="quarter" idx="12"/>
          </p:nvPr>
        </p:nvSpPr>
        <p:spPr/>
        <p:txBody>
          <a:bodyPr/>
          <a:p>
            <a:fld id="{633BD293-B4DB-4D78-B090-41B2CB823202}" type="slidenum">
              <a:rPr lang="en-US"/>
              <a:t>22</a:t>
            </a:fld>
            <a:endParaRPr lang="en-US"/>
          </a:p>
        </p:txBody>
      </p:sp>
      <p:sp>
        <p:nvSpPr>
          <p:cNvPr id="1048854" name="Content Placeholder 2"/>
          <p:cNvSpPr>
            <a:spLocks noGrp="1"/>
          </p:cNvSpPr>
          <p:nvPr>
            <p:ph sz="quarter" idx="1"/>
          </p:nvPr>
        </p:nvSpPr>
        <p:spPr>
          <a:xfrm>
            <a:off x="457200" y="914400"/>
            <a:ext cx="8229600" cy="5410201"/>
          </a:xfrm>
        </p:spPr>
        <p:txBody>
          <a:bodyPr>
            <a:normAutofit lnSpcReduction="10000"/>
          </a:bodyPr>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is Highest  or Top level of data abstraction.</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has No knowledge of DBMS software and hardware or physical storage.</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This level is concerned with the user.</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It provides end users simple interaction with system and hides the rest of the database from user.</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There can be </a:t>
            </a:r>
            <a:r>
              <a:rPr b="1" dirty="0" lang="en-US" u="sng">
                <a:latin typeface="Cambria" pitchFamily="18" charset="0"/>
              </a:rPr>
              <a:t>n</a:t>
            </a:r>
            <a:r>
              <a:rPr dirty="0" lang="en-US">
                <a:latin typeface="Cambria" pitchFamily="18" charset="0"/>
              </a:rPr>
              <a:t> number of external views for database where n is the number of users.</a:t>
            </a:r>
          </a:p>
          <a:p>
            <a:pPr algn="just" eaLnBrk="1" fontAlgn="auto" hangingPunct="1" indent="-274320" marL="274320">
              <a:spcBef>
                <a:spcPts val="0"/>
              </a:spcBef>
              <a:spcAft>
                <a:spcPts val="1200"/>
              </a:spcAft>
              <a:buClr>
                <a:schemeClr val="accent3"/>
              </a:buClr>
              <a:buFont typeface="Wingdings" pitchFamily="2" charset="2"/>
              <a:buChar char="q"/>
            </a:pPr>
            <a:r>
              <a:rPr dirty="0" lang="en-US">
                <a:latin typeface="Cambria" pitchFamily="18" charset="0"/>
              </a:rPr>
              <a:t> For example, a  accounts department may only be interested in the student fee details. It would not be expected to have any interest in the personal information about students.</a:t>
            </a:r>
          </a:p>
        </p:txBody>
      </p:sp>
      <p:sp>
        <p:nvSpPr>
          <p:cNvPr id="1048855"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854">
                                            <p:txEl>
                                              <p:pRg st="0" end="0"/>
                                            </p:txEl>
                                          </p:spTgt>
                                        </p:tgtEl>
                                        <p:attrNameLst>
                                          <p:attrName>style.visibility</p:attrName>
                                        </p:attrNameLst>
                                      </p:cBhvr>
                                      <p:to>
                                        <p:strVal val="visible"/>
                                      </p:to>
                                    </p:set>
                                    <p:animEffect transition="in" filter="blinds(horizontal)">
                                      <p:cBhvr>
                                        <p:cTn dur="500" id="7"/>
                                        <p:tgtEl>
                                          <p:spTgt spid="104885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54">
                                            <p:txEl>
                                              <p:pRg st="1" end="1"/>
                                            </p:txEl>
                                          </p:spTgt>
                                        </p:tgtEl>
                                        <p:attrNameLst>
                                          <p:attrName>style.visibility</p:attrName>
                                        </p:attrNameLst>
                                      </p:cBhvr>
                                      <p:to>
                                        <p:strVal val="visible"/>
                                      </p:to>
                                    </p:set>
                                    <p:animEffect transition="in" filter="blinds(horizontal)">
                                      <p:cBhvr>
                                        <p:cTn dur="500" id="12"/>
                                        <p:tgtEl>
                                          <p:spTgt spid="1048854">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54">
                                            <p:txEl>
                                              <p:pRg st="2" end="2"/>
                                            </p:txEl>
                                          </p:spTgt>
                                        </p:tgtEl>
                                        <p:attrNameLst>
                                          <p:attrName>style.visibility</p:attrName>
                                        </p:attrNameLst>
                                      </p:cBhvr>
                                      <p:to>
                                        <p:strVal val="visible"/>
                                      </p:to>
                                    </p:set>
                                    <p:animEffect transition="in" filter="blinds(horizontal)">
                                      <p:cBhvr>
                                        <p:cTn dur="500" id="17"/>
                                        <p:tgtEl>
                                          <p:spTgt spid="1048854">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54">
                                            <p:txEl>
                                              <p:pRg st="3" end="3"/>
                                            </p:txEl>
                                          </p:spTgt>
                                        </p:tgtEl>
                                        <p:attrNameLst>
                                          <p:attrName>style.visibility</p:attrName>
                                        </p:attrNameLst>
                                      </p:cBhvr>
                                      <p:to>
                                        <p:strVal val="visible"/>
                                      </p:to>
                                    </p:set>
                                    <p:animEffect transition="in" filter="blinds(horizontal)">
                                      <p:cBhvr>
                                        <p:cTn dur="500" id="22"/>
                                        <p:tgtEl>
                                          <p:spTgt spid="1048854">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854">
                                            <p:txEl>
                                              <p:pRg st="4" end="4"/>
                                            </p:txEl>
                                          </p:spTgt>
                                        </p:tgtEl>
                                        <p:attrNameLst>
                                          <p:attrName>style.visibility</p:attrName>
                                        </p:attrNameLst>
                                      </p:cBhvr>
                                      <p:to>
                                        <p:strVal val="visible"/>
                                      </p:to>
                                    </p:set>
                                    <p:animEffect transition="in" filter="blinds(horizontal)">
                                      <p:cBhvr>
                                        <p:cTn dur="500" id="27"/>
                                        <p:tgtEl>
                                          <p:spTgt spid="1048854">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854">
                                            <p:txEl>
                                              <p:pRg st="5" end="5"/>
                                            </p:txEl>
                                          </p:spTgt>
                                        </p:tgtEl>
                                        <p:attrNameLst>
                                          <p:attrName>style.visibility</p:attrName>
                                        </p:attrNameLst>
                                      </p:cBhvr>
                                      <p:to>
                                        <p:strVal val="visible"/>
                                      </p:to>
                                    </p:set>
                                    <p:animEffect transition="in" filter="blinds(horizontal)">
                                      <p:cBhvr>
                                        <p:cTn dur="500" id="32"/>
                                        <p:tgtEl>
                                          <p:spTgt spid="10488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919" name="Title 1"/>
          <p:cNvSpPr>
            <a:spLocks noGrp="1"/>
          </p:cNvSpPr>
          <p:nvPr>
            <p:ph type="title"/>
          </p:nvPr>
        </p:nvSpPr>
        <p:spPr>
          <a:xfrm>
            <a:off x="457200" y="228600"/>
            <a:ext cx="8229600" cy="5334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Data Independence</a:t>
            </a:r>
          </a:p>
        </p:txBody>
      </p:sp>
      <p:sp>
        <p:nvSpPr>
          <p:cNvPr id="1048920" name="Slide Number Placeholder 4"/>
          <p:cNvSpPr>
            <a:spLocks noGrp="1"/>
          </p:cNvSpPr>
          <p:nvPr>
            <p:ph type="sldNum" sz="quarter" idx="12"/>
          </p:nvPr>
        </p:nvSpPr>
        <p:spPr/>
        <p:txBody>
          <a:bodyPr/>
          <a:p>
            <a:fld id="{633BD293-B4DB-4D78-B090-41B2CB823202}" type="slidenum">
              <a:rPr lang="en-US"/>
              <a:t>23</a:t>
            </a:fld>
            <a:endParaRPr lang="en-US"/>
          </a:p>
        </p:txBody>
      </p:sp>
      <p:sp>
        <p:nvSpPr>
          <p:cNvPr id="1048921" name="Content Placeholder 2"/>
          <p:cNvSpPr>
            <a:spLocks noGrp="1"/>
          </p:cNvSpPr>
          <p:nvPr>
            <p:ph sz="quarter" idx="1"/>
          </p:nvPr>
        </p:nvSpPr>
        <p:spPr>
          <a:xfrm>
            <a:off x="457200" y="838200"/>
            <a:ext cx="8229600" cy="5486401"/>
          </a:xfrm>
        </p:spPr>
        <p:txBody>
          <a:bodyPr>
            <a:normAutofit/>
          </a:bodyPr>
          <a:p>
            <a:pPr algn="just" eaLnBrk="1" fontAlgn="auto" hangingPunct="1" indent="-274320" marL="274320">
              <a:spcBef>
                <a:spcPts val="0"/>
              </a:spcBef>
              <a:spcAft>
                <a:spcPts val="1200"/>
              </a:spcAft>
              <a:buClr>
                <a:schemeClr val="accent3"/>
              </a:buClr>
              <a:buFont typeface="Wingdings" pitchFamily="2" charset="2"/>
              <a:buChar char="q"/>
            </a:pPr>
            <a:r>
              <a:rPr dirty="0" sz="2400" lang="en-US">
                <a:latin typeface="Cambria" pitchFamily="18" charset="0"/>
              </a:rPr>
              <a:t>The ability to modify a schema definition in one level without affecting a schema definition in the next higher level is called  </a:t>
            </a:r>
            <a:r>
              <a:rPr b="1" dirty="0" sz="2400" lang="en-US">
                <a:solidFill>
                  <a:srgbClr val="0070C0"/>
                </a:solidFill>
                <a:latin typeface="Cambria" pitchFamily="18" charset="0"/>
              </a:rPr>
              <a:t>Data Independence</a:t>
            </a:r>
            <a:r>
              <a:rPr dirty="0" sz="2400" lang="en-US">
                <a:latin typeface="Cambria" pitchFamily="18" charset="0"/>
              </a:rPr>
              <a:t>.</a:t>
            </a:r>
          </a:p>
          <a:p>
            <a:pPr algn="just" eaLnBrk="1" fontAlgn="auto" hangingPunct="1" indent="-274320" marL="274320">
              <a:spcBef>
                <a:spcPts val="0"/>
              </a:spcBef>
              <a:spcAft>
                <a:spcPts val="1200"/>
              </a:spcAft>
              <a:buClr>
                <a:schemeClr val="accent3"/>
              </a:buClr>
              <a:buFont typeface="Wingdings" pitchFamily="2" charset="2"/>
              <a:buChar char="q"/>
            </a:pPr>
            <a:r>
              <a:rPr dirty="0" sz="2400" lang="en-US">
                <a:latin typeface="Cambria" pitchFamily="18" charset="0"/>
              </a:rPr>
              <a:t>There are two types of data independence:-</a:t>
            </a:r>
          </a:p>
          <a:p>
            <a:pPr algn="just" eaLnBrk="1" fontAlgn="auto" hangingPunct="1" indent="-274320" marL="274320">
              <a:spcBef>
                <a:spcPts val="0"/>
              </a:spcBef>
              <a:spcAft>
                <a:spcPts val="1200"/>
              </a:spcAft>
              <a:buClr>
                <a:schemeClr val="accent3"/>
              </a:buClr>
              <a:buFont typeface="Wingdings" pitchFamily="2" charset="2"/>
              <a:buChar char="q"/>
            </a:pPr>
            <a:r>
              <a:rPr b="1" dirty="0" sz="2400" lang="en-US">
                <a:solidFill>
                  <a:srgbClr val="002060"/>
                </a:solidFill>
                <a:latin typeface="Cambria" pitchFamily="18" charset="0"/>
              </a:rPr>
              <a:t>Physical Data Independence</a:t>
            </a:r>
          </a:p>
          <a:p>
            <a:pPr algn="just" eaLnBrk="1" fontAlgn="auto" hangingPunct="1" indent="-274320" marL="274320">
              <a:spcBef>
                <a:spcPts val="0"/>
              </a:spcBef>
              <a:spcAft>
                <a:spcPts val="1200"/>
              </a:spcAft>
              <a:buClr>
                <a:schemeClr val="accent3"/>
              </a:buClr>
              <a:buFont typeface="Wingdings" pitchFamily="2" charset="2"/>
              <a:buChar char="q"/>
            </a:pPr>
            <a:r>
              <a:rPr b="1" dirty="0" sz="2400" lang="en-US">
                <a:solidFill>
                  <a:srgbClr val="002060"/>
                </a:solidFill>
                <a:latin typeface="Cambria" pitchFamily="18" charset="0"/>
              </a:rPr>
              <a:t>Logical Data Independence.</a:t>
            </a:r>
          </a:p>
        </p:txBody>
      </p:sp>
      <p:sp>
        <p:nvSpPr>
          <p:cNvPr id="1048922"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921">
                                            <p:txEl>
                                              <p:pRg st="0" end="0"/>
                                            </p:txEl>
                                          </p:spTgt>
                                        </p:tgtEl>
                                        <p:attrNameLst>
                                          <p:attrName>style.visibility</p:attrName>
                                        </p:attrNameLst>
                                      </p:cBhvr>
                                      <p:to>
                                        <p:strVal val="visible"/>
                                      </p:to>
                                    </p:set>
                                    <p:animEffect transition="in" filter="blinds(horizontal)">
                                      <p:cBhvr>
                                        <p:cTn dur="500" id="7"/>
                                        <p:tgtEl>
                                          <p:spTgt spid="1048921">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921">
                                            <p:txEl>
                                              <p:pRg st="1" end="1"/>
                                            </p:txEl>
                                          </p:spTgt>
                                        </p:tgtEl>
                                        <p:attrNameLst>
                                          <p:attrName>style.visibility</p:attrName>
                                        </p:attrNameLst>
                                      </p:cBhvr>
                                      <p:to>
                                        <p:strVal val="visible"/>
                                      </p:to>
                                    </p:set>
                                    <p:animEffect transition="in" filter="blinds(horizontal)">
                                      <p:cBhvr>
                                        <p:cTn dur="500" id="12"/>
                                        <p:tgtEl>
                                          <p:spTgt spid="1048921">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921">
                                            <p:txEl>
                                              <p:pRg st="2" end="2"/>
                                            </p:txEl>
                                          </p:spTgt>
                                        </p:tgtEl>
                                        <p:attrNameLst>
                                          <p:attrName>style.visibility</p:attrName>
                                        </p:attrNameLst>
                                      </p:cBhvr>
                                      <p:to>
                                        <p:strVal val="visible"/>
                                      </p:to>
                                    </p:set>
                                    <p:animEffect transition="in" filter="blinds(horizontal)">
                                      <p:cBhvr>
                                        <p:cTn dur="500" id="17"/>
                                        <p:tgtEl>
                                          <p:spTgt spid="1048921">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921">
                                            <p:txEl>
                                              <p:pRg st="3" end="3"/>
                                            </p:txEl>
                                          </p:spTgt>
                                        </p:tgtEl>
                                        <p:attrNameLst>
                                          <p:attrName>style.visibility</p:attrName>
                                        </p:attrNameLst>
                                      </p:cBhvr>
                                      <p:to>
                                        <p:strVal val="visible"/>
                                      </p:to>
                                    </p:set>
                                    <p:animEffect transition="in" filter="blinds(horizontal)">
                                      <p:cBhvr>
                                        <p:cTn dur="500" id="22"/>
                                        <p:tgtEl>
                                          <p:spTgt spid="10489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923" name="Title 1"/>
          <p:cNvSpPr>
            <a:spLocks noGrp="1"/>
          </p:cNvSpPr>
          <p:nvPr>
            <p:ph type="title"/>
          </p:nvPr>
        </p:nvSpPr>
        <p:spPr>
          <a:xfrm>
            <a:off x="457200" y="228600"/>
            <a:ext cx="8229600" cy="5334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Data Independence</a:t>
            </a:r>
          </a:p>
        </p:txBody>
      </p:sp>
      <p:sp>
        <p:nvSpPr>
          <p:cNvPr id="1048924" name="Slide Number Placeholder 4"/>
          <p:cNvSpPr>
            <a:spLocks noGrp="1"/>
          </p:cNvSpPr>
          <p:nvPr>
            <p:ph type="sldNum" sz="quarter" idx="12"/>
          </p:nvPr>
        </p:nvSpPr>
        <p:spPr/>
        <p:txBody>
          <a:bodyPr/>
          <a:p>
            <a:fld id="{633BD293-B4DB-4D78-B090-41B2CB823202}" type="slidenum">
              <a:rPr lang="en-US"/>
              <a:t>24</a:t>
            </a:fld>
            <a:endParaRPr lang="en-US"/>
          </a:p>
        </p:txBody>
      </p:sp>
      <p:sp>
        <p:nvSpPr>
          <p:cNvPr id="1048925" name="Content Placeholder 2"/>
          <p:cNvSpPr>
            <a:spLocks noGrp="1"/>
          </p:cNvSpPr>
          <p:nvPr>
            <p:ph sz="quarter" idx="1"/>
          </p:nvPr>
        </p:nvSpPr>
        <p:spPr>
          <a:xfrm>
            <a:off x="457200" y="838200"/>
            <a:ext cx="8229600" cy="5715000"/>
          </a:xfrm>
        </p:spPr>
        <p:txBody>
          <a:bodyPr>
            <a:normAutofit/>
          </a:bodyPr>
          <a:p>
            <a:pPr algn="just" eaLnBrk="1" fontAlgn="auto" hangingPunct="1" indent="-274320" marL="274320">
              <a:spcBef>
                <a:spcPts val="0"/>
              </a:spcBef>
              <a:spcAft>
                <a:spcPts val="600"/>
              </a:spcAft>
              <a:buClr>
                <a:schemeClr val="accent3"/>
              </a:buClr>
              <a:buNone/>
            </a:pPr>
            <a:r>
              <a:rPr b="1" dirty="0" sz="2400" lang="en-US">
                <a:solidFill>
                  <a:srgbClr val="002060"/>
                </a:solidFill>
                <a:latin typeface="Cambria" pitchFamily="18" charset="0"/>
              </a:rPr>
              <a:t>Physical Data Independence:-</a:t>
            </a:r>
          </a:p>
          <a:p>
            <a:pPr algn="just" eaLnBrk="1" fontAlgn="auto" hangingPunct="1" indent="-274320" marL="274320">
              <a:spcBef>
                <a:spcPts val="0"/>
              </a:spcBef>
              <a:spcAft>
                <a:spcPts val="600"/>
              </a:spcAft>
              <a:buClr>
                <a:schemeClr val="accent3"/>
              </a:buClr>
              <a:buFont typeface="Wingdings" pitchFamily="2" charset="2"/>
              <a:buChar char="q"/>
            </a:pPr>
            <a:r>
              <a:rPr dirty="0" sz="2400" lang="en-US">
                <a:latin typeface="Cambria" pitchFamily="18" charset="0"/>
              </a:rPr>
              <a:t>It is the ability to change the physical schema without changing the logical schema is called physical data independence. </a:t>
            </a:r>
          </a:p>
          <a:p>
            <a:pPr algn="just" eaLnBrk="1" fontAlgn="auto" hangingPunct="1" indent="-274320" marL="274320">
              <a:spcBef>
                <a:spcPts val="0"/>
              </a:spcBef>
              <a:spcAft>
                <a:spcPts val="600"/>
              </a:spcAft>
              <a:buClr>
                <a:schemeClr val="accent3"/>
              </a:buClr>
              <a:buFont typeface="Wingdings" pitchFamily="2" charset="2"/>
              <a:buChar char="q"/>
            </a:pPr>
            <a:r>
              <a:rPr dirty="0" sz="2400" lang="en-US">
                <a:latin typeface="Cambria" pitchFamily="18" charset="0"/>
              </a:rPr>
              <a:t>Modification at the internal level are occasionally necessary to improve performance.</a:t>
            </a:r>
          </a:p>
          <a:p>
            <a:pPr algn="just" eaLnBrk="1" fontAlgn="auto" hangingPunct="1" indent="-274320" marL="274320">
              <a:spcBef>
                <a:spcPts val="0"/>
              </a:spcBef>
              <a:spcAft>
                <a:spcPts val="600"/>
              </a:spcAft>
              <a:buClr>
                <a:schemeClr val="accent3"/>
              </a:buClr>
              <a:buFont typeface="Wingdings" pitchFamily="2" charset="2"/>
              <a:buChar char="q"/>
            </a:pPr>
            <a:r>
              <a:rPr dirty="0" sz="2400" lang="en-US">
                <a:latin typeface="Cambria" pitchFamily="18" charset="0"/>
              </a:rPr>
              <a:t>For example, a change to the internal schema, such as using different file organization or storage structures, storage devices, compression techniques, should be possible without having to change the conceptual or external schemas.</a:t>
            </a:r>
          </a:p>
          <a:p>
            <a:pPr algn="just" eaLnBrk="1" fontAlgn="auto" hangingPunct="1" indent="-274320" marL="274320">
              <a:spcBef>
                <a:spcPts val="0"/>
              </a:spcBef>
              <a:spcAft>
                <a:spcPts val="600"/>
              </a:spcAft>
              <a:buClr>
                <a:schemeClr val="accent3"/>
              </a:buClr>
              <a:buFont typeface="Wingdings" pitchFamily="2" charset="2"/>
              <a:buChar char="q"/>
            </a:pPr>
            <a:r>
              <a:rPr dirty="0" sz="2400" lang="en-US">
                <a:latin typeface="Cambria" pitchFamily="18" charset="0"/>
              </a:rPr>
              <a:t>It allows to provide a logical description of the database without the need to specify physical structures.</a:t>
            </a:r>
          </a:p>
          <a:p>
            <a:pPr algn="just" eaLnBrk="1" fontAlgn="auto" hangingPunct="1" indent="-274320" marL="274320">
              <a:spcBef>
                <a:spcPts val="0"/>
              </a:spcBef>
              <a:spcAft>
                <a:spcPts val="600"/>
              </a:spcAft>
              <a:buClr>
                <a:schemeClr val="accent3"/>
              </a:buClr>
              <a:buFont typeface="Wingdings" pitchFamily="2" charset="2"/>
              <a:buChar char="q"/>
            </a:pPr>
            <a:r>
              <a:rPr dirty="0" sz="2400" lang="en-US">
                <a:latin typeface="Cambria" pitchFamily="18" charset="0"/>
              </a:rPr>
              <a:t>It is easy to achieve.</a:t>
            </a:r>
          </a:p>
          <a:p>
            <a:pPr algn="just" eaLnBrk="1" fontAlgn="auto" hangingPunct="1" indent="-274320" marL="274320">
              <a:spcBef>
                <a:spcPts val="0"/>
              </a:spcBef>
              <a:spcAft>
                <a:spcPts val="1200"/>
              </a:spcAft>
              <a:buClr>
                <a:schemeClr val="accent3"/>
              </a:buClr>
              <a:buFont typeface="Wingdings" pitchFamily="2" charset="2"/>
              <a:buChar char="q"/>
            </a:pPr>
            <a:endParaRPr dirty="0" sz="2400" lang="en-US">
              <a:latin typeface="Cambria" pitchFamily="18" charset="0"/>
            </a:endParaRPr>
          </a:p>
        </p:txBody>
      </p:sp>
      <p:sp>
        <p:nvSpPr>
          <p:cNvPr id="1048926"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925">
                                            <p:txEl>
                                              <p:pRg st="0" end="0"/>
                                            </p:txEl>
                                          </p:spTgt>
                                        </p:tgtEl>
                                        <p:attrNameLst>
                                          <p:attrName>style.visibility</p:attrName>
                                        </p:attrNameLst>
                                      </p:cBhvr>
                                      <p:to>
                                        <p:strVal val="visible"/>
                                      </p:to>
                                    </p:set>
                                    <p:animEffect transition="in" filter="blinds(horizontal)">
                                      <p:cBhvr>
                                        <p:cTn dur="500" id="7"/>
                                        <p:tgtEl>
                                          <p:spTgt spid="104892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925">
                                            <p:txEl>
                                              <p:pRg st="1" end="1"/>
                                            </p:txEl>
                                          </p:spTgt>
                                        </p:tgtEl>
                                        <p:attrNameLst>
                                          <p:attrName>style.visibility</p:attrName>
                                        </p:attrNameLst>
                                      </p:cBhvr>
                                      <p:to>
                                        <p:strVal val="visible"/>
                                      </p:to>
                                    </p:set>
                                    <p:animEffect transition="in" filter="blinds(horizontal)">
                                      <p:cBhvr>
                                        <p:cTn dur="500" id="12"/>
                                        <p:tgtEl>
                                          <p:spTgt spid="104892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925">
                                            <p:txEl>
                                              <p:pRg st="2" end="2"/>
                                            </p:txEl>
                                          </p:spTgt>
                                        </p:tgtEl>
                                        <p:attrNameLst>
                                          <p:attrName>style.visibility</p:attrName>
                                        </p:attrNameLst>
                                      </p:cBhvr>
                                      <p:to>
                                        <p:strVal val="visible"/>
                                      </p:to>
                                    </p:set>
                                    <p:animEffect transition="in" filter="blinds(horizontal)">
                                      <p:cBhvr>
                                        <p:cTn dur="500" id="17"/>
                                        <p:tgtEl>
                                          <p:spTgt spid="104892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925">
                                            <p:txEl>
                                              <p:pRg st="3" end="3"/>
                                            </p:txEl>
                                          </p:spTgt>
                                        </p:tgtEl>
                                        <p:attrNameLst>
                                          <p:attrName>style.visibility</p:attrName>
                                        </p:attrNameLst>
                                      </p:cBhvr>
                                      <p:to>
                                        <p:strVal val="visible"/>
                                      </p:to>
                                    </p:set>
                                    <p:animEffect transition="in" filter="blinds(horizontal)">
                                      <p:cBhvr>
                                        <p:cTn dur="500" id="22"/>
                                        <p:tgtEl>
                                          <p:spTgt spid="104892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925">
                                            <p:txEl>
                                              <p:pRg st="4" end="4"/>
                                            </p:txEl>
                                          </p:spTgt>
                                        </p:tgtEl>
                                        <p:attrNameLst>
                                          <p:attrName>style.visibility</p:attrName>
                                        </p:attrNameLst>
                                      </p:cBhvr>
                                      <p:to>
                                        <p:strVal val="visible"/>
                                      </p:to>
                                    </p:set>
                                    <p:animEffect transition="in" filter="blinds(horizontal)">
                                      <p:cBhvr>
                                        <p:cTn dur="500" id="27"/>
                                        <p:tgtEl>
                                          <p:spTgt spid="104892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925">
                                            <p:txEl>
                                              <p:pRg st="5" end="5"/>
                                            </p:txEl>
                                          </p:spTgt>
                                        </p:tgtEl>
                                        <p:attrNameLst>
                                          <p:attrName>style.visibility</p:attrName>
                                        </p:attrNameLst>
                                      </p:cBhvr>
                                      <p:to>
                                        <p:strVal val="visible"/>
                                      </p:to>
                                    </p:set>
                                    <p:animEffect transition="in" filter="blinds(horizontal)">
                                      <p:cBhvr>
                                        <p:cTn dur="500" id="32"/>
                                        <p:tgtEl>
                                          <p:spTgt spid="10489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927" name="Title 1"/>
          <p:cNvSpPr>
            <a:spLocks noGrp="1"/>
          </p:cNvSpPr>
          <p:nvPr>
            <p:ph type="title"/>
          </p:nvPr>
        </p:nvSpPr>
        <p:spPr>
          <a:xfrm>
            <a:off x="457200" y="228600"/>
            <a:ext cx="8229600" cy="5334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Data Independence</a:t>
            </a:r>
          </a:p>
        </p:txBody>
      </p:sp>
      <p:sp>
        <p:nvSpPr>
          <p:cNvPr id="1048928" name="Slide Number Placeholder 4"/>
          <p:cNvSpPr>
            <a:spLocks noGrp="1"/>
          </p:cNvSpPr>
          <p:nvPr>
            <p:ph type="sldNum" sz="quarter" idx="12"/>
          </p:nvPr>
        </p:nvSpPr>
        <p:spPr/>
        <p:txBody>
          <a:bodyPr/>
          <a:p>
            <a:fld id="{633BD293-B4DB-4D78-B090-41B2CB823202}" type="slidenum">
              <a:rPr lang="en-US"/>
              <a:t>25</a:t>
            </a:fld>
            <a:endParaRPr lang="en-US"/>
          </a:p>
        </p:txBody>
      </p:sp>
      <p:sp>
        <p:nvSpPr>
          <p:cNvPr id="1048929" name="Content Placeholder 2"/>
          <p:cNvSpPr>
            <a:spLocks noGrp="1"/>
          </p:cNvSpPr>
          <p:nvPr>
            <p:ph sz="quarter" idx="1"/>
          </p:nvPr>
        </p:nvSpPr>
        <p:spPr>
          <a:xfrm>
            <a:off x="457200" y="838200"/>
            <a:ext cx="8229600" cy="5791200"/>
          </a:xfrm>
        </p:spPr>
        <p:txBody>
          <a:bodyPr>
            <a:normAutofit/>
          </a:bodyPr>
          <a:p>
            <a:pPr algn="just" eaLnBrk="1" fontAlgn="auto" hangingPunct="1" indent="-274320" marL="274320">
              <a:spcBef>
                <a:spcPts val="0"/>
              </a:spcBef>
              <a:spcAft>
                <a:spcPts val="600"/>
              </a:spcAft>
              <a:buClr>
                <a:schemeClr val="accent3"/>
              </a:buClr>
              <a:buNone/>
            </a:pPr>
            <a:r>
              <a:rPr b="1" dirty="0" sz="2400" lang="en-US">
                <a:solidFill>
                  <a:srgbClr val="002060"/>
                </a:solidFill>
                <a:latin typeface="Cambria" pitchFamily="18" charset="0"/>
              </a:rPr>
              <a:t>Logical Data Independence:-</a:t>
            </a:r>
          </a:p>
          <a:p>
            <a:pPr algn="just" eaLnBrk="1" fontAlgn="auto" hangingPunct="1" indent="-274320" marL="274320">
              <a:spcBef>
                <a:spcPts val="0"/>
              </a:spcBef>
              <a:spcAft>
                <a:spcPts val="600"/>
              </a:spcAft>
              <a:buClr>
                <a:schemeClr val="accent3"/>
              </a:buClr>
              <a:buFont typeface="Wingdings" pitchFamily="2" charset="2"/>
              <a:buChar char="q"/>
            </a:pPr>
            <a:r>
              <a:rPr dirty="0" sz="2500" lang="en-US">
                <a:latin typeface="Cambria" pitchFamily="18" charset="0"/>
              </a:rPr>
              <a:t>It is the ability to change the logical (conceptual) schema without changing the External schema (User View) is called logical data independence.</a:t>
            </a:r>
          </a:p>
          <a:p>
            <a:pPr algn="just" eaLnBrk="1" fontAlgn="auto" hangingPunct="1" indent="-274320" marL="274320">
              <a:spcBef>
                <a:spcPts val="0"/>
              </a:spcBef>
              <a:spcAft>
                <a:spcPts val="600"/>
              </a:spcAft>
              <a:buClr>
                <a:schemeClr val="accent3"/>
              </a:buClr>
              <a:buFont typeface="Wingdings" pitchFamily="2" charset="2"/>
              <a:buChar char="q"/>
            </a:pPr>
            <a:r>
              <a:rPr dirty="0" sz="2500" lang="en-US">
                <a:latin typeface="Cambria" pitchFamily="18" charset="0"/>
              </a:rPr>
              <a:t>Modification at the logical level are necessary whenever the logical structure of the database is altered.</a:t>
            </a:r>
          </a:p>
          <a:p>
            <a:pPr algn="just" eaLnBrk="1" fontAlgn="auto" hangingPunct="1" indent="-274320" marL="274320">
              <a:spcBef>
                <a:spcPts val="0"/>
              </a:spcBef>
              <a:spcAft>
                <a:spcPts val="600"/>
              </a:spcAft>
              <a:buClr>
                <a:schemeClr val="accent3"/>
              </a:buClr>
              <a:buFont typeface="Wingdings" pitchFamily="2" charset="2"/>
              <a:buChar char="q"/>
            </a:pPr>
            <a:r>
              <a:rPr dirty="0" sz="2500" lang="en-US">
                <a:latin typeface="Cambria" pitchFamily="18" charset="0"/>
              </a:rPr>
              <a:t>For example, the addition or removal of new entities, attributes, or relationships to the conceptual schema should be possible without having to change existing external schemas or having to rewrite existing application programs.</a:t>
            </a:r>
          </a:p>
          <a:p>
            <a:pPr algn="just" eaLnBrk="1" fontAlgn="auto" hangingPunct="1" indent="-274320" marL="274320">
              <a:spcBef>
                <a:spcPts val="0"/>
              </a:spcBef>
              <a:spcAft>
                <a:spcPts val="600"/>
              </a:spcAft>
              <a:buClr>
                <a:schemeClr val="accent3"/>
              </a:buClr>
              <a:buFont typeface="Wingdings" pitchFamily="2" charset="2"/>
              <a:buChar char="q"/>
            </a:pPr>
            <a:r>
              <a:rPr dirty="0" sz="2500" lang="en-US">
                <a:latin typeface="Cambria" pitchFamily="18" charset="0"/>
              </a:rPr>
              <a:t>It separates external level from the conceptual view.</a:t>
            </a:r>
          </a:p>
          <a:p>
            <a:pPr algn="just" eaLnBrk="1" fontAlgn="auto" hangingPunct="1" indent="-274320" marL="274320">
              <a:spcBef>
                <a:spcPts val="0"/>
              </a:spcBef>
              <a:spcAft>
                <a:spcPts val="600"/>
              </a:spcAft>
              <a:buClr>
                <a:schemeClr val="accent3"/>
              </a:buClr>
              <a:buFont typeface="Wingdings" pitchFamily="2" charset="2"/>
              <a:buChar char="q"/>
            </a:pPr>
            <a:r>
              <a:rPr dirty="0" sz="2500" lang="en-US">
                <a:latin typeface="Cambria" pitchFamily="18" charset="0"/>
              </a:rPr>
              <a:t>It is difficult to achieve.</a:t>
            </a:r>
          </a:p>
          <a:p>
            <a:pPr algn="just" eaLnBrk="1" fontAlgn="auto" hangingPunct="1" indent="-274320" marL="274320">
              <a:spcBef>
                <a:spcPts val="0"/>
              </a:spcBef>
              <a:spcAft>
                <a:spcPts val="1200"/>
              </a:spcAft>
              <a:buClr>
                <a:schemeClr val="accent3"/>
              </a:buClr>
              <a:buFont typeface="Wingdings" pitchFamily="2" charset="2"/>
              <a:buChar char="q"/>
            </a:pPr>
            <a:endParaRPr dirty="0" sz="2400" lang="en-US">
              <a:latin typeface="Cambria" pitchFamily="18" charset="0"/>
            </a:endParaRPr>
          </a:p>
        </p:txBody>
      </p:sp>
      <p:sp>
        <p:nvSpPr>
          <p:cNvPr id="1048930"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929">
                                            <p:txEl>
                                              <p:pRg st="0" end="0"/>
                                            </p:txEl>
                                          </p:spTgt>
                                        </p:tgtEl>
                                        <p:attrNameLst>
                                          <p:attrName>style.visibility</p:attrName>
                                        </p:attrNameLst>
                                      </p:cBhvr>
                                      <p:to>
                                        <p:strVal val="visible"/>
                                      </p:to>
                                    </p:set>
                                    <p:animEffect transition="in" filter="blinds(horizontal)">
                                      <p:cBhvr>
                                        <p:cTn dur="500" id="7"/>
                                        <p:tgtEl>
                                          <p:spTgt spid="1048929">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929">
                                            <p:txEl>
                                              <p:pRg st="1" end="1"/>
                                            </p:txEl>
                                          </p:spTgt>
                                        </p:tgtEl>
                                        <p:attrNameLst>
                                          <p:attrName>style.visibility</p:attrName>
                                        </p:attrNameLst>
                                      </p:cBhvr>
                                      <p:to>
                                        <p:strVal val="visible"/>
                                      </p:to>
                                    </p:set>
                                    <p:animEffect transition="in" filter="blinds(horizontal)">
                                      <p:cBhvr>
                                        <p:cTn dur="500" id="12"/>
                                        <p:tgtEl>
                                          <p:spTgt spid="1048929">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929">
                                            <p:txEl>
                                              <p:pRg st="2" end="2"/>
                                            </p:txEl>
                                          </p:spTgt>
                                        </p:tgtEl>
                                        <p:attrNameLst>
                                          <p:attrName>style.visibility</p:attrName>
                                        </p:attrNameLst>
                                      </p:cBhvr>
                                      <p:to>
                                        <p:strVal val="visible"/>
                                      </p:to>
                                    </p:set>
                                    <p:animEffect transition="in" filter="blinds(horizontal)">
                                      <p:cBhvr>
                                        <p:cTn dur="500" id="17"/>
                                        <p:tgtEl>
                                          <p:spTgt spid="1048929">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929">
                                            <p:txEl>
                                              <p:pRg st="3" end="3"/>
                                            </p:txEl>
                                          </p:spTgt>
                                        </p:tgtEl>
                                        <p:attrNameLst>
                                          <p:attrName>style.visibility</p:attrName>
                                        </p:attrNameLst>
                                      </p:cBhvr>
                                      <p:to>
                                        <p:strVal val="visible"/>
                                      </p:to>
                                    </p:set>
                                    <p:animEffect transition="in" filter="blinds(horizontal)">
                                      <p:cBhvr>
                                        <p:cTn dur="500" id="22"/>
                                        <p:tgtEl>
                                          <p:spTgt spid="1048929">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3" presetSubtype="10">
                                  <p:stCondLst>
                                    <p:cond delay="0"/>
                                  </p:stCondLst>
                                  <p:childTnLst>
                                    <p:set>
                                      <p:cBhvr>
                                        <p:cTn dur="1" fill="hold" id="26">
                                          <p:stCondLst>
                                            <p:cond delay="0"/>
                                          </p:stCondLst>
                                        </p:cTn>
                                        <p:tgtEl>
                                          <p:spTgt spid="1048929">
                                            <p:txEl>
                                              <p:pRg st="4" end="4"/>
                                            </p:txEl>
                                          </p:spTgt>
                                        </p:tgtEl>
                                        <p:attrNameLst>
                                          <p:attrName>style.visibility</p:attrName>
                                        </p:attrNameLst>
                                      </p:cBhvr>
                                      <p:to>
                                        <p:strVal val="visible"/>
                                      </p:to>
                                    </p:set>
                                    <p:animEffect transition="in" filter="blinds(horizontal)">
                                      <p:cBhvr>
                                        <p:cTn dur="500" id="27"/>
                                        <p:tgtEl>
                                          <p:spTgt spid="1048929">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8929">
                                            <p:txEl>
                                              <p:pRg st="5" end="5"/>
                                            </p:txEl>
                                          </p:spTgt>
                                        </p:tgtEl>
                                        <p:attrNameLst>
                                          <p:attrName>style.visibility</p:attrName>
                                        </p:attrNameLst>
                                      </p:cBhvr>
                                      <p:to>
                                        <p:strVal val="visible"/>
                                      </p:to>
                                    </p:set>
                                    <p:animEffect transition="in" filter="blinds(horizontal)">
                                      <p:cBhvr>
                                        <p:cTn dur="500" id="32"/>
                                        <p:tgtEl>
                                          <p:spTgt spid="10489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23" name="Shape 272"/>
        <p:cNvGrpSpPr/>
        <p:nvPr/>
      </p:nvGrpSpPr>
      <p:grpSpPr>
        <a:xfrm>
          <a:off x="0" y="0"/>
          <a:ext cx="0" cy="0"/>
          <a:chOff x="0" y="0"/>
          <a:chExt cx="0" cy="0"/>
        </a:xfrm>
      </p:grpSpPr>
      <p:sp>
        <p:nvSpPr>
          <p:cNvPr id="1048937" name="Shape 273"/>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Clr>
                <a:schemeClr val="dk1"/>
              </a:buClr>
              <a:buSzPts val="4400"/>
              <a:buFont typeface="Calibri"/>
              <a:buNone/>
            </a:pPr>
            <a:r>
              <a:rPr b="0" cap="none" sz="4400" i="0" lang="en-US" strike="noStrike" u="none">
                <a:solidFill>
                  <a:schemeClr val="dk1"/>
                </a:solidFill>
                <a:latin typeface="Calibri"/>
                <a:ea typeface="Calibri"/>
                <a:cs typeface="Calibri"/>
                <a:sym typeface="Calibri"/>
              </a:rPr>
              <a:t>Database System Architecture</a:t>
            </a:r>
            <a:endParaRPr b="0" cap="none" sz="4400" i="0" strike="noStrike" u="none">
              <a:solidFill>
                <a:schemeClr val="dk1"/>
              </a:solidFill>
              <a:latin typeface="Calibri"/>
              <a:ea typeface="Calibri"/>
              <a:cs typeface="Calibri"/>
              <a:sym typeface="Calibri"/>
            </a:endParaRPr>
          </a:p>
        </p:txBody>
      </p:sp>
      <p:sp>
        <p:nvSpPr>
          <p:cNvPr id="1048938" name="Shape 274"/>
          <p:cNvSpPr txBox="1">
            <a:spLocks noGrp="1"/>
          </p:cNvSpPr>
          <p:nvPr>
            <p:ph type="body" idx="1"/>
          </p:nvPr>
        </p:nvSpPr>
        <p:spPr>
          <a:xfrm>
            <a:off x="190500" y="990600"/>
            <a:ext cx="8763000" cy="5334000"/>
          </a:xfrm>
          <a:prstGeom prst="rect"/>
          <a:noFill/>
          <a:ln w="19050" cap="flat" cmpd="sng">
            <a:solidFill>
              <a:schemeClr val="lt1"/>
            </a:solidFill>
            <a:prstDash val="solid"/>
            <a:round/>
            <a:headEnd type="none" w="sm" len="sm"/>
            <a:tailEnd type="none" w="sm" len="sm"/>
          </a:ln>
        </p:spPr>
        <p:txBody>
          <a:bodyPr anchor="t" anchorCtr="0" bIns="45700" lIns="108000" rIns="91425" spcFirstLastPara="1" tIns="45700" wrap="square">
            <a:noAutofit/>
          </a:bodyPr>
          <a:p>
            <a:pPr algn="l" indent="-190500" lvl="0" marL="342900" marR="0" rtl="0">
              <a:lnSpc>
                <a:spcPct val="90000"/>
              </a:lnSpc>
              <a:spcBef>
                <a:spcPts val="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l"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p:txBody>
      </p:sp>
      <p:sp>
        <p:nvSpPr>
          <p:cNvPr id="1048939" name="Shape 275"/>
          <p:cNvSpPr/>
          <p:nvPr/>
        </p:nvSpPr>
        <p:spPr>
          <a:xfrm>
            <a:off x="1501515" y="1040952"/>
            <a:ext cx="1069045" cy="478494"/>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naive users</a:t>
            </a:r>
            <a:endParaRPr b="0" cap="none" sz="1400" i="0" strike="noStrike" u="none">
              <a:solidFill>
                <a:schemeClr val="dk1"/>
              </a:solidFill>
              <a:latin typeface="Calibri"/>
              <a:ea typeface="Calibri"/>
              <a:cs typeface="Calibri"/>
              <a:sym typeface="Calibri"/>
            </a:endParaRPr>
          </a:p>
        </p:txBody>
      </p:sp>
      <p:sp>
        <p:nvSpPr>
          <p:cNvPr id="1048940" name="Shape 276"/>
          <p:cNvSpPr/>
          <p:nvPr/>
        </p:nvSpPr>
        <p:spPr>
          <a:xfrm>
            <a:off x="2873115" y="1041174"/>
            <a:ext cx="1313293" cy="479515"/>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application programmer</a:t>
            </a:r>
            <a:endParaRPr b="0" cap="none" sz="1400" i="0" strike="noStrike" u="none">
              <a:solidFill>
                <a:schemeClr val="dk1"/>
              </a:solidFill>
              <a:latin typeface="Arial"/>
              <a:ea typeface="Arial"/>
              <a:cs typeface="Arial"/>
              <a:sym typeface="Arial"/>
            </a:endParaRPr>
          </a:p>
        </p:txBody>
      </p:sp>
      <p:sp>
        <p:nvSpPr>
          <p:cNvPr id="1048941" name="Shape 277"/>
          <p:cNvSpPr/>
          <p:nvPr/>
        </p:nvSpPr>
        <p:spPr>
          <a:xfrm>
            <a:off x="4437391" y="1044485"/>
            <a:ext cx="1353809" cy="479515"/>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sophisticated</a:t>
            </a:r>
            <a:endParaRPr b="0" cap="none" sz="1400" i="0" strike="noStrike" u="none">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users</a:t>
            </a:r>
            <a:endParaRPr b="0" cap="none" sz="1400" i="0" strike="noStrike" u="none">
              <a:solidFill>
                <a:schemeClr val="dk1"/>
              </a:solidFill>
              <a:latin typeface="Calibri"/>
              <a:ea typeface="Calibri"/>
              <a:cs typeface="Calibri"/>
              <a:sym typeface="Calibri"/>
            </a:endParaRPr>
          </a:p>
        </p:txBody>
      </p:sp>
      <p:sp>
        <p:nvSpPr>
          <p:cNvPr id="1048942" name="Shape 278"/>
          <p:cNvSpPr/>
          <p:nvPr/>
        </p:nvSpPr>
        <p:spPr>
          <a:xfrm>
            <a:off x="6093755" y="1038810"/>
            <a:ext cx="1373845" cy="479515"/>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database administrator</a:t>
            </a:r>
            <a:endParaRPr b="0" cap="none" sz="1400" i="0" strike="noStrike" u="none">
              <a:solidFill>
                <a:schemeClr val="dk1"/>
              </a:solidFill>
              <a:latin typeface="Arial"/>
              <a:ea typeface="Arial"/>
              <a:cs typeface="Arial"/>
              <a:sym typeface="Arial"/>
            </a:endParaRPr>
          </a:p>
        </p:txBody>
      </p:sp>
      <p:sp>
        <p:nvSpPr>
          <p:cNvPr id="1048943" name="Shape 279"/>
          <p:cNvSpPr/>
          <p:nvPr/>
        </p:nvSpPr>
        <p:spPr>
          <a:xfrm>
            <a:off x="1282410" y="1801326"/>
            <a:ext cx="1501821" cy="637074"/>
          </a:xfrm>
          <a:prstGeom prst="ellipse"/>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application</a:t>
            </a:r>
            <a:endParaRPr b="0" cap="none" sz="1400" i="0" strike="noStrike" u="none">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interfaces</a:t>
            </a:r>
            <a:endParaRPr b="0" cap="none" sz="1400" i="0" strike="noStrike" u="none">
              <a:solidFill>
                <a:schemeClr val="dk1"/>
              </a:solidFill>
              <a:latin typeface="Arial"/>
              <a:ea typeface="Arial"/>
              <a:cs typeface="Arial"/>
              <a:sym typeface="Arial"/>
            </a:endParaRPr>
          </a:p>
        </p:txBody>
      </p:sp>
      <p:sp>
        <p:nvSpPr>
          <p:cNvPr id="1048944" name="Shape 280"/>
          <p:cNvSpPr/>
          <p:nvPr/>
        </p:nvSpPr>
        <p:spPr>
          <a:xfrm>
            <a:off x="2844800" y="1712546"/>
            <a:ext cx="1513726" cy="709017"/>
          </a:xfrm>
          <a:prstGeom prst="ellipse"/>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application</a:t>
            </a:r>
            <a:endParaRPr b="0" cap="none" sz="1400" i="0" strike="noStrike" u="none">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program</a:t>
            </a:r>
            <a:endParaRPr b="0" cap="none" sz="1400" i="0" strike="noStrike" u="none">
              <a:solidFill>
                <a:schemeClr val="dk1"/>
              </a:solidFill>
              <a:latin typeface="Arial"/>
              <a:ea typeface="Arial"/>
              <a:cs typeface="Arial"/>
              <a:sym typeface="Arial"/>
            </a:endParaRPr>
          </a:p>
        </p:txBody>
      </p:sp>
      <p:sp>
        <p:nvSpPr>
          <p:cNvPr id="1048945" name="Shape 281"/>
          <p:cNvSpPr/>
          <p:nvPr/>
        </p:nvSpPr>
        <p:spPr>
          <a:xfrm>
            <a:off x="4481841" y="1802270"/>
            <a:ext cx="1277609" cy="636129"/>
          </a:xfrm>
          <a:prstGeom prst="ellipse"/>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query</a:t>
            </a:r>
            <a:endParaRPr b="0" cap="none" sz="1400" i="0" strike="noStrike" u="none">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tool</a:t>
            </a:r>
            <a:endParaRPr b="0" cap="none" sz="1400" i="0" strike="noStrike" u="none">
              <a:solidFill>
                <a:schemeClr val="dk1"/>
              </a:solidFill>
              <a:latin typeface="Arial"/>
              <a:ea typeface="Arial"/>
              <a:cs typeface="Arial"/>
              <a:sym typeface="Arial"/>
            </a:endParaRPr>
          </a:p>
        </p:txBody>
      </p:sp>
      <p:sp>
        <p:nvSpPr>
          <p:cNvPr id="1048946" name="Shape 282"/>
          <p:cNvSpPr/>
          <p:nvPr/>
        </p:nvSpPr>
        <p:spPr>
          <a:xfrm>
            <a:off x="5904938" y="1792882"/>
            <a:ext cx="1754845" cy="632818"/>
          </a:xfrm>
          <a:prstGeom prst="ellipse"/>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400"/>
              <a:buFont typeface="Calibri"/>
              <a:buNone/>
            </a:pPr>
            <a:r>
              <a:rPr b="0" cap="none" sz="1400" i="0" lang="en-US" strike="noStrike" u="none">
                <a:solidFill>
                  <a:schemeClr val="dk1"/>
                </a:solidFill>
                <a:latin typeface="Calibri"/>
                <a:ea typeface="Calibri"/>
                <a:cs typeface="Calibri"/>
                <a:sym typeface="Calibri"/>
              </a:rPr>
              <a:t>administration tool</a:t>
            </a:r>
            <a:endParaRPr b="0" cap="none" sz="1400" i="0" strike="noStrike" u="none">
              <a:solidFill>
                <a:schemeClr val="dk1"/>
              </a:solidFill>
              <a:latin typeface="Calibri"/>
              <a:ea typeface="Calibri"/>
              <a:cs typeface="Calibri"/>
              <a:sym typeface="Calibri"/>
            </a:endParaRPr>
          </a:p>
        </p:txBody>
      </p:sp>
      <p:sp>
        <p:nvSpPr>
          <p:cNvPr id="1048947" name="Shape 283"/>
          <p:cNvSpPr/>
          <p:nvPr/>
        </p:nvSpPr>
        <p:spPr>
          <a:xfrm>
            <a:off x="3068096" y="2743200"/>
            <a:ext cx="1006996" cy="314983"/>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compiler and linker</a:t>
            </a:r>
            <a:endParaRPr b="0" cap="none" sz="1800" i="0" strike="noStrike" u="none">
              <a:solidFill>
                <a:schemeClr val="dk1"/>
              </a:solidFill>
              <a:latin typeface="Arial"/>
              <a:ea typeface="Arial"/>
              <a:cs typeface="Arial"/>
              <a:sym typeface="Arial"/>
            </a:endParaRPr>
          </a:p>
        </p:txBody>
      </p:sp>
      <p:sp>
        <p:nvSpPr>
          <p:cNvPr id="1048948" name="Shape 284"/>
          <p:cNvSpPr/>
          <p:nvPr/>
        </p:nvSpPr>
        <p:spPr>
          <a:xfrm>
            <a:off x="4596064" y="2743200"/>
            <a:ext cx="1006996" cy="314983"/>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DML queries</a:t>
            </a:r>
            <a:endParaRPr b="0" cap="none" sz="1800" i="0" strike="noStrike" u="none">
              <a:solidFill>
                <a:schemeClr val="dk1"/>
              </a:solidFill>
              <a:latin typeface="Arial"/>
              <a:ea typeface="Arial"/>
              <a:cs typeface="Arial"/>
              <a:sym typeface="Arial"/>
            </a:endParaRPr>
          </a:p>
        </p:txBody>
      </p:sp>
      <p:sp>
        <p:nvSpPr>
          <p:cNvPr id="1048949" name="Shape 285"/>
          <p:cNvSpPr/>
          <p:nvPr/>
        </p:nvSpPr>
        <p:spPr>
          <a:xfrm>
            <a:off x="6280841" y="2731168"/>
            <a:ext cx="1006996" cy="314983"/>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DDL interpreter</a:t>
            </a:r>
            <a:endParaRPr b="0" cap="none" sz="1800" i="0" strike="noStrike" u="none">
              <a:solidFill>
                <a:schemeClr val="dk1"/>
              </a:solidFill>
              <a:latin typeface="Arial"/>
              <a:ea typeface="Arial"/>
              <a:cs typeface="Arial"/>
              <a:sym typeface="Arial"/>
            </a:endParaRPr>
          </a:p>
        </p:txBody>
      </p:sp>
      <p:sp>
        <p:nvSpPr>
          <p:cNvPr id="1048950" name="Shape 286"/>
          <p:cNvSpPr/>
          <p:nvPr/>
        </p:nvSpPr>
        <p:spPr>
          <a:xfrm>
            <a:off x="1369538" y="3161404"/>
            <a:ext cx="1285569" cy="433220"/>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t"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application program object code</a:t>
            </a:r>
            <a:endParaRPr b="0" cap="none" sz="800" i="0" strike="noStrike" u="none">
              <a:solidFill>
                <a:schemeClr val="dk1"/>
              </a:solidFill>
              <a:latin typeface="Calibri"/>
              <a:ea typeface="Calibri"/>
              <a:cs typeface="Calibri"/>
              <a:sym typeface="Calibri"/>
            </a:endParaRPr>
          </a:p>
        </p:txBody>
      </p:sp>
      <p:sp>
        <p:nvSpPr>
          <p:cNvPr id="1048951" name="Shape 287"/>
          <p:cNvSpPr/>
          <p:nvPr/>
        </p:nvSpPr>
        <p:spPr>
          <a:xfrm>
            <a:off x="4267642" y="3217094"/>
            <a:ext cx="1006996" cy="371264"/>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t"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DML compiler and organizer</a:t>
            </a:r>
            <a:endParaRPr b="0" cap="none" sz="1800" i="0" strike="noStrike" u="none">
              <a:solidFill>
                <a:schemeClr val="dk1"/>
              </a:solidFill>
              <a:latin typeface="Arial"/>
              <a:ea typeface="Arial"/>
              <a:cs typeface="Arial"/>
              <a:sym typeface="Arial"/>
            </a:endParaRPr>
          </a:p>
        </p:txBody>
      </p:sp>
      <p:sp>
        <p:nvSpPr>
          <p:cNvPr id="1048952" name="Shape 288"/>
          <p:cNvSpPr/>
          <p:nvPr/>
        </p:nvSpPr>
        <p:spPr>
          <a:xfrm>
            <a:off x="3051232" y="3679164"/>
            <a:ext cx="1209947" cy="314983"/>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query evaluation engine</a:t>
            </a:r>
            <a:endParaRPr b="0" cap="none" sz="1800" i="0" strike="noStrike" u="none">
              <a:solidFill>
                <a:schemeClr val="dk1"/>
              </a:solidFill>
              <a:latin typeface="Arial"/>
              <a:ea typeface="Arial"/>
              <a:cs typeface="Arial"/>
              <a:sym typeface="Arial"/>
            </a:endParaRPr>
          </a:p>
        </p:txBody>
      </p:sp>
      <p:sp>
        <p:nvSpPr>
          <p:cNvPr id="1048953" name="Shape 289"/>
          <p:cNvSpPr/>
          <p:nvPr/>
        </p:nvSpPr>
        <p:spPr>
          <a:xfrm>
            <a:off x="1767602" y="4267200"/>
            <a:ext cx="1100716" cy="184923"/>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100"/>
              <a:buFont typeface="Calibri"/>
              <a:buNone/>
            </a:pPr>
            <a:r>
              <a:rPr b="0" cap="none" sz="1100" i="0" lang="en-US" strike="noStrike" u="none">
                <a:solidFill>
                  <a:schemeClr val="dk1"/>
                </a:solidFill>
                <a:latin typeface="Calibri"/>
                <a:ea typeface="Calibri"/>
                <a:cs typeface="Calibri"/>
                <a:sym typeface="Calibri"/>
              </a:rPr>
              <a:t>buffer manager</a:t>
            </a:r>
            <a:endParaRPr b="0" cap="none" sz="1800" i="0" strike="noStrike" u="none">
              <a:solidFill>
                <a:schemeClr val="dk1"/>
              </a:solidFill>
              <a:latin typeface="Arial"/>
              <a:ea typeface="Arial"/>
              <a:cs typeface="Arial"/>
              <a:sym typeface="Arial"/>
            </a:endParaRPr>
          </a:p>
        </p:txBody>
      </p:sp>
      <p:sp>
        <p:nvSpPr>
          <p:cNvPr id="1048954" name="Shape 290"/>
          <p:cNvSpPr/>
          <p:nvPr/>
        </p:nvSpPr>
        <p:spPr>
          <a:xfrm>
            <a:off x="3110049" y="4267200"/>
            <a:ext cx="930082" cy="184923"/>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100"/>
              <a:buFont typeface="Calibri"/>
              <a:buNone/>
            </a:pPr>
            <a:r>
              <a:rPr b="0" cap="none" sz="1100" i="0" lang="en-US" strike="noStrike" u="none">
                <a:solidFill>
                  <a:schemeClr val="dk1"/>
                </a:solidFill>
                <a:latin typeface="Calibri"/>
                <a:ea typeface="Calibri"/>
                <a:cs typeface="Calibri"/>
                <a:sym typeface="Calibri"/>
              </a:rPr>
              <a:t>file manager</a:t>
            </a:r>
            <a:endParaRPr b="0" cap="none" sz="1800" i="0" strike="noStrike" u="none">
              <a:solidFill>
                <a:schemeClr val="dk1"/>
              </a:solidFill>
              <a:latin typeface="Arial"/>
              <a:ea typeface="Arial"/>
              <a:cs typeface="Arial"/>
              <a:sym typeface="Arial"/>
            </a:endParaRPr>
          </a:p>
        </p:txBody>
      </p:sp>
      <p:sp>
        <p:nvSpPr>
          <p:cNvPr id="1048955" name="Shape 291"/>
          <p:cNvSpPr/>
          <p:nvPr/>
        </p:nvSpPr>
        <p:spPr>
          <a:xfrm>
            <a:off x="4893945" y="4267200"/>
            <a:ext cx="949472" cy="515040"/>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t"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authorization and integrity manager</a:t>
            </a:r>
            <a:endParaRPr b="0" cap="none" sz="800" i="0" strike="noStrike" u="none">
              <a:solidFill>
                <a:schemeClr val="dk1"/>
              </a:solidFill>
              <a:latin typeface="Calibri"/>
              <a:ea typeface="Calibri"/>
              <a:cs typeface="Calibri"/>
              <a:sym typeface="Calibri"/>
            </a:endParaRPr>
          </a:p>
          <a:p>
            <a:pPr algn="ctr"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Arial"/>
              <a:ea typeface="Arial"/>
              <a:cs typeface="Arial"/>
              <a:sym typeface="Arial"/>
            </a:endParaRPr>
          </a:p>
        </p:txBody>
      </p:sp>
      <p:sp>
        <p:nvSpPr>
          <p:cNvPr id="1048956" name="Shape 292"/>
          <p:cNvSpPr/>
          <p:nvPr/>
        </p:nvSpPr>
        <p:spPr>
          <a:xfrm>
            <a:off x="5995307" y="4267200"/>
            <a:ext cx="1006996" cy="349982"/>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000"/>
              <a:buFont typeface="Calibri"/>
              <a:buNone/>
            </a:pPr>
            <a:r>
              <a:rPr b="0" cap="none" sz="1000" i="0" lang="en-US" strike="noStrike" u="none">
                <a:solidFill>
                  <a:schemeClr val="dk1"/>
                </a:solidFill>
                <a:latin typeface="Calibri"/>
                <a:ea typeface="Calibri"/>
                <a:cs typeface="Calibri"/>
                <a:sym typeface="Calibri"/>
              </a:rPr>
              <a:t>transaction manager</a:t>
            </a:r>
            <a:endParaRPr b="0" cap="none" sz="1800" i="0" strike="noStrike" u="none">
              <a:solidFill>
                <a:schemeClr val="dk1"/>
              </a:solidFill>
              <a:latin typeface="Arial"/>
              <a:ea typeface="Arial"/>
              <a:cs typeface="Arial"/>
              <a:sym typeface="Arial"/>
            </a:endParaRPr>
          </a:p>
        </p:txBody>
      </p:sp>
      <p:cxnSp>
        <p:nvCxnSpPr>
          <p:cNvPr id="3145745" name="Shape 293"/>
          <p:cNvCxnSpPr>
            <a:cxnSpLocks/>
          </p:cNvCxnSpPr>
          <p:nvPr/>
        </p:nvCxnSpPr>
        <p:spPr>
          <a:xfrm rot="10800000" flipH="1">
            <a:off x="1166496" y="4106960"/>
            <a:ext cx="6583680" cy="45719"/>
          </a:xfrm>
          <a:prstGeom prst="straightConnector1"/>
          <a:noFill/>
          <a:ln w="12700" cap="flat" cmpd="sng">
            <a:solidFill>
              <a:srgbClr val="000000"/>
            </a:solidFill>
            <a:prstDash val="dash"/>
            <a:round/>
            <a:headEnd type="none" w="med" len="med"/>
            <a:tailEnd type="none" w="med" len="med"/>
          </a:ln>
        </p:spPr>
      </p:cxnSp>
      <p:sp>
        <p:nvSpPr>
          <p:cNvPr id="1048957" name="Shape 294"/>
          <p:cNvSpPr/>
          <p:nvPr/>
        </p:nvSpPr>
        <p:spPr>
          <a:xfrm>
            <a:off x="2315576" y="5137903"/>
            <a:ext cx="2749003" cy="1110497"/>
          </a:xfrm>
          <a:prstGeom prst="can">
            <a:avLst>
              <a:gd name="adj" fmla="val 20167"/>
            </a:avLst>
          </a:prstGeom>
          <a:solidFill>
            <a:srgbClr val="FFFFFF"/>
          </a:solidFill>
          <a:ln w="9525" cap="flat" cmpd="sng">
            <a:solidFill>
              <a:srgbClr val="000000"/>
            </a:solidFill>
            <a:prstDash val="solid"/>
            <a:round/>
            <a:headEnd type="none" w="sm" len="sm"/>
            <a:tailEnd type="none" w="sm" len="sm"/>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958" name="Shape 295"/>
          <p:cNvSpPr/>
          <p:nvPr/>
        </p:nvSpPr>
        <p:spPr>
          <a:xfrm>
            <a:off x="3891642" y="5486400"/>
            <a:ext cx="1123984" cy="207151"/>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100"/>
              <a:buFont typeface="Calibri"/>
              <a:buNone/>
            </a:pPr>
            <a:r>
              <a:rPr b="0" cap="none" sz="1100" i="0" lang="en-US" strike="noStrike" u="none">
                <a:solidFill>
                  <a:schemeClr val="dk1"/>
                </a:solidFill>
                <a:latin typeface="Calibri"/>
                <a:ea typeface="Calibri"/>
                <a:cs typeface="Calibri"/>
                <a:sym typeface="Calibri"/>
              </a:rPr>
              <a:t>data dictionary</a:t>
            </a:r>
            <a:endParaRPr b="0" cap="none" sz="1800" i="0" strike="noStrike" u="none">
              <a:solidFill>
                <a:schemeClr val="dk1"/>
              </a:solidFill>
              <a:latin typeface="Arial"/>
              <a:ea typeface="Arial"/>
              <a:cs typeface="Arial"/>
              <a:sym typeface="Arial"/>
            </a:endParaRPr>
          </a:p>
        </p:txBody>
      </p:sp>
      <p:sp>
        <p:nvSpPr>
          <p:cNvPr id="1048959" name="Shape 296"/>
          <p:cNvSpPr/>
          <p:nvPr/>
        </p:nvSpPr>
        <p:spPr>
          <a:xfrm>
            <a:off x="3980191" y="5845841"/>
            <a:ext cx="1049009" cy="207151"/>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100"/>
              <a:buFont typeface="Calibri"/>
              <a:buNone/>
            </a:pPr>
            <a:r>
              <a:rPr b="0" cap="none" sz="1100" i="0" lang="en-US" strike="noStrike" u="none">
                <a:solidFill>
                  <a:schemeClr val="dk1"/>
                </a:solidFill>
                <a:latin typeface="Calibri"/>
                <a:ea typeface="Calibri"/>
                <a:cs typeface="Calibri"/>
                <a:sym typeface="Calibri"/>
              </a:rPr>
              <a:t>statistical data </a:t>
            </a:r>
            <a:endParaRPr b="0" cap="none" sz="1800" i="0" strike="noStrike" u="none">
              <a:solidFill>
                <a:schemeClr val="dk1"/>
              </a:solidFill>
              <a:latin typeface="Arial"/>
              <a:ea typeface="Arial"/>
              <a:cs typeface="Arial"/>
              <a:sym typeface="Arial"/>
            </a:endParaRPr>
          </a:p>
        </p:txBody>
      </p:sp>
      <p:sp>
        <p:nvSpPr>
          <p:cNvPr id="1048960" name="Shape 297"/>
          <p:cNvSpPr/>
          <p:nvPr/>
        </p:nvSpPr>
        <p:spPr>
          <a:xfrm>
            <a:off x="2963500" y="5497887"/>
            <a:ext cx="617900" cy="207151"/>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100"/>
              <a:buFont typeface="Calibri"/>
              <a:buNone/>
            </a:pPr>
            <a:r>
              <a:rPr b="0" cap="none" sz="1100" i="0" lang="en-US" strike="noStrike" u="none">
                <a:solidFill>
                  <a:schemeClr val="dk1"/>
                </a:solidFill>
                <a:latin typeface="Calibri"/>
                <a:ea typeface="Calibri"/>
                <a:cs typeface="Calibri"/>
                <a:sym typeface="Calibri"/>
              </a:rPr>
              <a:t>indices</a:t>
            </a:r>
            <a:endParaRPr b="0" cap="none" sz="1800" i="0" strike="noStrike" u="none">
              <a:solidFill>
                <a:schemeClr val="dk1"/>
              </a:solidFill>
              <a:latin typeface="Arial"/>
              <a:ea typeface="Arial"/>
              <a:cs typeface="Arial"/>
              <a:sym typeface="Arial"/>
            </a:endParaRPr>
          </a:p>
        </p:txBody>
      </p:sp>
      <p:sp>
        <p:nvSpPr>
          <p:cNvPr id="1048961" name="Shape 298"/>
          <p:cNvSpPr/>
          <p:nvPr/>
        </p:nvSpPr>
        <p:spPr>
          <a:xfrm>
            <a:off x="2460648" y="5876719"/>
            <a:ext cx="577827" cy="185396"/>
          </a:xfrm>
          <a:prstGeom prst="rect"/>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100"/>
              <a:buFont typeface="Calibri"/>
              <a:buNone/>
            </a:pPr>
            <a:r>
              <a:rPr b="0" cap="none" sz="1100" i="0" lang="en-US" strike="noStrike" u="none">
                <a:solidFill>
                  <a:schemeClr val="dk1"/>
                </a:solidFill>
                <a:latin typeface="Calibri"/>
                <a:ea typeface="Calibri"/>
                <a:cs typeface="Calibri"/>
                <a:sym typeface="Calibri"/>
              </a:rPr>
              <a:t>data</a:t>
            </a:r>
            <a:endParaRPr b="0" cap="none" sz="1800" i="0" strike="noStrike" u="none">
              <a:solidFill>
                <a:schemeClr val="dk1"/>
              </a:solidFill>
              <a:latin typeface="Arial"/>
              <a:ea typeface="Arial"/>
              <a:cs typeface="Arial"/>
              <a:sym typeface="Arial"/>
            </a:endParaRPr>
          </a:p>
        </p:txBody>
      </p:sp>
      <p:cxnSp>
        <p:nvCxnSpPr>
          <p:cNvPr id="3145746" name="Shape 299"/>
          <p:cNvCxnSpPr>
            <a:cxnSpLocks/>
          </p:cNvCxnSpPr>
          <p:nvPr/>
        </p:nvCxnSpPr>
        <p:spPr>
          <a:xfrm rot="10800000" flipH="1">
            <a:off x="1152798" y="2461846"/>
            <a:ext cx="6583680" cy="10878"/>
          </a:xfrm>
          <a:prstGeom prst="straightConnector1"/>
          <a:noFill/>
          <a:ln w="12700" cap="flat" cmpd="sng">
            <a:solidFill>
              <a:srgbClr val="000000"/>
            </a:solidFill>
            <a:prstDash val="dash"/>
            <a:round/>
            <a:headEnd type="none" w="med" len="med"/>
            <a:tailEnd type="none" w="med" len="med"/>
          </a:ln>
        </p:spPr>
      </p:cxnSp>
      <p:cxnSp>
        <p:nvCxnSpPr>
          <p:cNvPr id="3145747" name="Shape 300"/>
          <p:cNvCxnSpPr>
            <a:cxnSpLocks/>
          </p:cNvCxnSpPr>
          <p:nvPr/>
        </p:nvCxnSpPr>
        <p:spPr>
          <a:xfrm>
            <a:off x="1143000" y="2472723"/>
            <a:ext cx="16158" cy="1645920"/>
          </a:xfrm>
          <a:prstGeom prst="straightConnector1"/>
          <a:noFill/>
          <a:ln w="12700" cap="flat" cmpd="sng">
            <a:solidFill>
              <a:srgbClr val="000000"/>
            </a:solidFill>
            <a:prstDash val="dash"/>
            <a:round/>
            <a:headEnd type="none" w="med" len="med"/>
            <a:tailEnd type="none" w="med" len="med"/>
          </a:ln>
        </p:spPr>
      </p:cxnSp>
      <p:cxnSp>
        <p:nvCxnSpPr>
          <p:cNvPr id="3145748" name="Shape 301"/>
          <p:cNvCxnSpPr>
            <a:cxnSpLocks/>
          </p:cNvCxnSpPr>
          <p:nvPr/>
        </p:nvCxnSpPr>
        <p:spPr>
          <a:xfrm>
            <a:off x="7755596" y="2461846"/>
            <a:ext cx="16158" cy="1555053"/>
          </a:xfrm>
          <a:prstGeom prst="straightConnector1"/>
          <a:noFill/>
          <a:ln w="12700" cap="flat" cmpd="sng">
            <a:solidFill>
              <a:srgbClr val="000000"/>
            </a:solidFill>
            <a:prstDash val="dash"/>
            <a:round/>
            <a:headEnd type="none" w="med" len="med"/>
            <a:tailEnd type="none" w="med" len="med"/>
          </a:ln>
        </p:spPr>
      </p:cxnSp>
      <p:cxnSp>
        <p:nvCxnSpPr>
          <p:cNvPr id="3145749" name="Shape 302"/>
          <p:cNvCxnSpPr>
            <a:cxnSpLocks/>
          </p:cNvCxnSpPr>
          <p:nvPr/>
        </p:nvCxnSpPr>
        <p:spPr>
          <a:xfrm rot="10800000" flipH="1">
            <a:off x="1172845" y="4985721"/>
            <a:ext cx="6583680" cy="10878"/>
          </a:xfrm>
          <a:prstGeom prst="straightConnector1"/>
          <a:noFill/>
          <a:ln w="12700" cap="flat" cmpd="sng">
            <a:solidFill>
              <a:srgbClr val="000000"/>
            </a:solidFill>
            <a:prstDash val="dash"/>
            <a:round/>
            <a:headEnd type="none" w="med" len="med"/>
            <a:tailEnd type="none" w="med" len="med"/>
          </a:ln>
        </p:spPr>
      </p:cxnSp>
      <p:cxnSp>
        <p:nvCxnSpPr>
          <p:cNvPr id="3145750" name="Shape 303"/>
          <p:cNvCxnSpPr>
            <a:cxnSpLocks/>
          </p:cNvCxnSpPr>
          <p:nvPr/>
        </p:nvCxnSpPr>
        <p:spPr>
          <a:xfrm>
            <a:off x="7756242" y="4106961"/>
            <a:ext cx="16158" cy="863130"/>
          </a:xfrm>
          <a:prstGeom prst="straightConnector1"/>
          <a:noFill/>
          <a:ln w="12700" cap="flat" cmpd="sng">
            <a:solidFill>
              <a:srgbClr val="000000"/>
            </a:solidFill>
            <a:prstDash val="dash"/>
            <a:round/>
            <a:headEnd type="none" w="med" len="med"/>
            <a:tailEnd type="none" w="med" len="med"/>
          </a:ln>
        </p:spPr>
      </p:cxnSp>
      <p:cxnSp>
        <p:nvCxnSpPr>
          <p:cNvPr id="3145751" name="Shape 304"/>
          <p:cNvCxnSpPr>
            <a:cxnSpLocks/>
          </p:cNvCxnSpPr>
          <p:nvPr/>
        </p:nvCxnSpPr>
        <p:spPr>
          <a:xfrm rot="10800000" flipH="1">
            <a:off x="1188720" y="4047758"/>
            <a:ext cx="6583680" cy="45719"/>
          </a:xfrm>
          <a:prstGeom prst="straightConnector1"/>
          <a:noFill/>
          <a:ln w="12700" cap="flat" cmpd="sng">
            <a:solidFill>
              <a:srgbClr val="000000"/>
            </a:solidFill>
            <a:prstDash val="dash"/>
            <a:round/>
            <a:headEnd type="none" w="med" len="med"/>
            <a:tailEnd type="none" w="med" len="med"/>
          </a:ln>
        </p:spPr>
      </p:cxnSp>
      <p:cxnSp>
        <p:nvCxnSpPr>
          <p:cNvPr id="3145752" name="Shape 305"/>
          <p:cNvCxnSpPr>
            <a:cxnSpLocks/>
          </p:cNvCxnSpPr>
          <p:nvPr/>
        </p:nvCxnSpPr>
        <p:spPr>
          <a:xfrm>
            <a:off x="1159158" y="4152679"/>
            <a:ext cx="16158" cy="850392"/>
          </a:xfrm>
          <a:prstGeom prst="straightConnector1"/>
          <a:noFill/>
          <a:ln w="12700" cap="flat" cmpd="sng">
            <a:solidFill>
              <a:srgbClr val="000000"/>
            </a:solidFill>
            <a:prstDash val="dash"/>
            <a:round/>
            <a:headEnd type="none" w="med" len="med"/>
            <a:tailEnd type="none" w="med" len="med"/>
          </a:ln>
        </p:spPr>
      </p:cxnSp>
      <p:cxnSp>
        <p:nvCxnSpPr>
          <p:cNvPr id="3145753" name="Shape 306"/>
          <p:cNvCxnSpPr>
            <a:cxnSpLocks/>
            <a:stCxn id="1048939" idx="2"/>
            <a:endCxn id="1048943" idx="0"/>
          </p:cNvCxnSpPr>
          <p:nvPr/>
        </p:nvCxnSpPr>
        <p:spPr>
          <a:xfrm flipH="1">
            <a:off x="2033338" y="1519446"/>
            <a:ext cx="2700" cy="282000"/>
          </a:xfrm>
          <a:prstGeom prst="straightConnector1"/>
          <a:noFill/>
          <a:ln w="19050" cap="flat" cmpd="sng">
            <a:solidFill>
              <a:srgbClr val="4A7DBA"/>
            </a:solidFill>
            <a:prstDash val="solid"/>
            <a:round/>
            <a:headEnd type="none" w="sm" len="sm"/>
            <a:tailEnd type="none" w="sm" len="sm"/>
          </a:ln>
        </p:spPr>
      </p:cxnSp>
      <p:cxnSp>
        <p:nvCxnSpPr>
          <p:cNvPr id="3145754" name="Shape 307"/>
          <p:cNvCxnSpPr>
            <a:cxnSpLocks/>
            <a:stCxn id="1048942" idx="2"/>
            <a:endCxn id="1048946" idx="0"/>
          </p:cNvCxnSpPr>
          <p:nvPr/>
        </p:nvCxnSpPr>
        <p:spPr>
          <a:xfrm>
            <a:off x="6780678" y="1518325"/>
            <a:ext cx="1800" cy="274500"/>
          </a:xfrm>
          <a:prstGeom prst="straightConnector1"/>
          <a:noFill/>
          <a:ln w="19050" cap="flat" cmpd="sng">
            <a:solidFill>
              <a:srgbClr val="4A7DBA"/>
            </a:solidFill>
            <a:prstDash val="solid"/>
            <a:round/>
            <a:headEnd type="none" w="sm" len="sm"/>
            <a:tailEnd type="none" w="sm" len="sm"/>
          </a:ln>
        </p:spPr>
      </p:cxnSp>
      <p:cxnSp>
        <p:nvCxnSpPr>
          <p:cNvPr id="3145755" name="Shape 308"/>
          <p:cNvCxnSpPr>
            <a:cxnSpLocks/>
          </p:cNvCxnSpPr>
          <p:nvPr/>
        </p:nvCxnSpPr>
        <p:spPr>
          <a:xfrm flipH="1">
            <a:off x="5109033" y="1524000"/>
            <a:ext cx="2717" cy="281880"/>
          </a:xfrm>
          <a:prstGeom prst="straightConnector1"/>
          <a:noFill/>
          <a:ln w="19050" cap="flat" cmpd="sng">
            <a:solidFill>
              <a:srgbClr val="4A7DBA"/>
            </a:solidFill>
            <a:prstDash val="solid"/>
            <a:round/>
            <a:headEnd type="none" w="sm" len="sm"/>
            <a:tailEnd type="none" w="sm" len="sm"/>
          </a:ln>
        </p:spPr>
      </p:cxnSp>
      <p:cxnSp>
        <p:nvCxnSpPr>
          <p:cNvPr id="3145756" name="Shape 309"/>
          <p:cNvCxnSpPr>
            <a:cxnSpLocks/>
            <a:stCxn id="1048940" idx="2"/>
          </p:cNvCxnSpPr>
          <p:nvPr/>
        </p:nvCxnSpPr>
        <p:spPr>
          <a:xfrm>
            <a:off x="3529762" y="1520689"/>
            <a:ext cx="0" cy="192000"/>
          </a:xfrm>
          <a:prstGeom prst="straightConnector1"/>
          <a:noFill/>
          <a:ln w="19050" cap="flat" cmpd="sng">
            <a:solidFill>
              <a:srgbClr val="4A7DBA"/>
            </a:solidFill>
            <a:prstDash val="solid"/>
            <a:round/>
            <a:headEnd type="none" w="sm" len="sm"/>
            <a:tailEnd type="none" w="sm" len="sm"/>
          </a:ln>
        </p:spPr>
      </p:cxnSp>
      <p:cxnSp>
        <p:nvCxnSpPr>
          <p:cNvPr id="3145757" name="Shape 310"/>
          <p:cNvCxnSpPr>
            <a:cxnSpLocks/>
            <a:endCxn id="1048950" idx="0"/>
          </p:cNvCxnSpPr>
          <p:nvPr/>
        </p:nvCxnSpPr>
        <p:spPr>
          <a:xfrm>
            <a:off x="2012322" y="2438404"/>
            <a:ext cx="0" cy="723000"/>
          </a:xfrm>
          <a:prstGeom prst="straightConnector1"/>
          <a:noFill/>
          <a:ln w="19050" cap="flat" cmpd="sng">
            <a:solidFill>
              <a:srgbClr val="7F7F7F"/>
            </a:solidFill>
            <a:prstDash val="solid"/>
            <a:round/>
            <a:headEnd type="none" w="sm" len="sm"/>
            <a:tailEnd type="none" w="sm" len="sm"/>
          </a:ln>
        </p:spPr>
      </p:cxnSp>
      <p:cxnSp>
        <p:nvCxnSpPr>
          <p:cNvPr id="3145758" name="Shape 311"/>
          <p:cNvCxnSpPr>
            <a:cxnSpLocks/>
          </p:cNvCxnSpPr>
          <p:nvPr/>
        </p:nvCxnSpPr>
        <p:spPr>
          <a:xfrm>
            <a:off x="3576732" y="2432038"/>
            <a:ext cx="1" cy="320040"/>
          </a:xfrm>
          <a:prstGeom prst="straightConnector1"/>
          <a:noFill/>
          <a:ln w="19050" cap="flat" cmpd="sng">
            <a:solidFill>
              <a:srgbClr val="7F7F7F"/>
            </a:solidFill>
            <a:prstDash val="solid"/>
            <a:round/>
            <a:headEnd type="none" w="sm" len="sm"/>
            <a:tailEnd type="none" w="sm" len="sm"/>
          </a:ln>
        </p:spPr>
      </p:cxnSp>
      <p:cxnSp>
        <p:nvCxnSpPr>
          <p:cNvPr id="3145759" name="Shape 312"/>
          <p:cNvCxnSpPr>
            <a:cxnSpLocks/>
            <a:stCxn id="1048945" idx="4"/>
          </p:cNvCxnSpPr>
          <p:nvPr/>
        </p:nvCxnSpPr>
        <p:spPr>
          <a:xfrm flipH="1">
            <a:off x="5113146" y="2438399"/>
            <a:ext cx="7500" cy="314100"/>
          </a:xfrm>
          <a:prstGeom prst="straightConnector1"/>
          <a:noFill/>
          <a:ln w="19050" cap="flat" cmpd="sng">
            <a:solidFill>
              <a:srgbClr val="7F7F7F"/>
            </a:solidFill>
            <a:prstDash val="solid"/>
            <a:round/>
            <a:headEnd type="none" w="sm" len="sm"/>
            <a:tailEnd type="none" w="sm" len="sm"/>
          </a:ln>
        </p:spPr>
      </p:cxnSp>
      <p:cxnSp>
        <p:nvCxnSpPr>
          <p:cNvPr id="3145760" name="Shape 313"/>
          <p:cNvCxnSpPr>
            <a:cxnSpLocks/>
          </p:cNvCxnSpPr>
          <p:nvPr/>
        </p:nvCxnSpPr>
        <p:spPr>
          <a:xfrm>
            <a:off x="6780677" y="2438399"/>
            <a:ext cx="1" cy="292608"/>
          </a:xfrm>
          <a:prstGeom prst="straightConnector1"/>
          <a:noFill/>
          <a:ln w="19050" cap="flat" cmpd="sng">
            <a:solidFill>
              <a:srgbClr val="7F7F7F"/>
            </a:solidFill>
            <a:prstDash val="solid"/>
            <a:round/>
            <a:headEnd type="none" w="sm" len="sm"/>
            <a:tailEnd type="none" w="sm" len="sm"/>
          </a:ln>
        </p:spPr>
      </p:cxnSp>
      <p:cxnSp>
        <p:nvCxnSpPr>
          <p:cNvPr id="3145761" name="Shape 314"/>
          <p:cNvCxnSpPr>
            <a:cxnSpLocks/>
            <a:endCxn id="1048948" idx="0"/>
          </p:cNvCxnSpPr>
          <p:nvPr/>
        </p:nvCxnSpPr>
        <p:spPr>
          <a:xfrm flipH="1">
            <a:off x="5099562" y="2454000"/>
            <a:ext cx="1681200" cy="289200"/>
          </a:xfrm>
          <a:prstGeom prst="straightConnector1"/>
          <a:noFill/>
          <a:ln w="19050" cap="flat" cmpd="sng">
            <a:solidFill>
              <a:srgbClr val="7F7F7F"/>
            </a:solidFill>
            <a:prstDash val="solid"/>
            <a:round/>
            <a:headEnd type="none" w="sm" len="sm"/>
            <a:tailEnd type="none" w="sm" len="sm"/>
          </a:ln>
        </p:spPr>
      </p:cxnSp>
      <p:cxnSp>
        <p:nvCxnSpPr>
          <p:cNvPr id="3145762" name="Shape 315"/>
          <p:cNvCxnSpPr>
            <a:cxnSpLocks/>
            <a:stCxn id="1048947" idx="3"/>
            <a:endCxn id="1048948" idx="1"/>
          </p:cNvCxnSpPr>
          <p:nvPr/>
        </p:nvCxnSpPr>
        <p:spPr>
          <a:xfrm>
            <a:off x="4075092" y="2900692"/>
            <a:ext cx="521100" cy="0"/>
          </a:xfrm>
          <a:prstGeom prst="straightConnector1"/>
          <a:noFill/>
          <a:ln w="19050" cap="flat" cmpd="sng">
            <a:solidFill>
              <a:srgbClr val="7F7F7F"/>
            </a:solidFill>
            <a:prstDash val="solid"/>
            <a:round/>
            <a:headEnd type="none" w="sm" len="sm"/>
            <a:tailEnd type="triangle" w="med" len="med"/>
          </a:ln>
        </p:spPr>
      </p:cxnSp>
      <p:cxnSp>
        <p:nvCxnSpPr>
          <p:cNvPr id="3145763" name="Shape 316"/>
          <p:cNvCxnSpPr>
            <a:cxnSpLocks/>
            <a:stCxn id="1048947" idx="1"/>
          </p:cNvCxnSpPr>
          <p:nvPr/>
        </p:nvCxnSpPr>
        <p:spPr>
          <a:xfrm flipH="1">
            <a:off x="2318096" y="2900692"/>
            <a:ext cx="750000" cy="260700"/>
          </a:xfrm>
          <a:prstGeom prst="bentConnector3">
            <a:avLst>
              <a:gd name="adj1" fmla="val 100027"/>
            </a:avLst>
          </a:prstGeom>
          <a:noFill/>
          <a:ln w="19050" cap="flat" cmpd="sng">
            <a:solidFill>
              <a:srgbClr val="7F7F7F"/>
            </a:solidFill>
            <a:prstDash val="solid"/>
            <a:round/>
            <a:headEnd type="none" w="sm" len="sm"/>
            <a:tailEnd type="triangle" w="med" len="med"/>
          </a:ln>
        </p:spPr>
      </p:cxnSp>
      <p:cxnSp>
        <p:nvCxnSpPr>
          <p:cNvPr id="3145764" name="Shape 317"/>
          <p:cNvCxnSpPr>
            <a:cxnSpLocks/>
            <a:stCxn id="1048950" idx="3"/>
          </p:cNvCxnSpPr>
          <p:nvPr/>
        </p:nvCxnSpPr>
        <p:spPr>
          <a:xfrm>
            <a:off x="2655107" y="3378014"/>
            <a:ext cx="874800" cy="0"/>
          </a:xfrm>
          <a:prstGeom prst="straightConnector1"/>
          <a:noFill/>
          <a:ln w="19050" cap="flat" cmpd="sng">
            <a:solidFill>
              <a:srgbClr val="7F7F7F"/>
            </a:solidFill>
            <a:prstDash val="solid"/>
            <a:round/>
            <a:headEnd type="none" w="sm" len="sm"/>
            <a:tailEnd type="none" w="sm" len="sm"/>
          </a:ln>
        </p:spPr>
      </p:cxnSp>
      <p:cxnSp>
        <p:nvCxnSpPr>
          <p:cNvPr id="3145765" name="Shape 318"/>
          <p:cNvCxnSpPr>
            <a:cxnSpLocks/>
          </p:cNvCxnSpPr>
          <p:nvPr/>
        </p:nvCxnSpPr>
        <p:spPr>
          <a:xfrm rot="10800000" flipH="1">
            <a:off x="3529761" y="2971801"/>
            <a:ext cx="1066303" cy="406212"/>
          </a:xfrm>
          <a:prstGeom prst="straightConnector1"/>
          <a:noFill/>
          <a:ln w="19050" cap="flat" cmpd="sng">
            <a:solidFill>
              <a:srgbClr val="7F7F7F"/>
            </a:solidFill>
            <a:prstDash val="solid"/>
            <a:round/>
            <a:headEnd type="none" w="sm" len="sm"/>
            <a:tailEnd type="triangle" w="med" len="med"/>
          </a:ln>
        </p:spPr>
      </p:cxnSp>
      <p:cxnSp>
        <p:nvCxnSpPr>
          <p:cNvPr id="3145766" name="Shape 319"/>
          <p:cNvCxnSpPr>
            <a:cxnSpLocks/>
            <a:stCxn id="1048948" idx="2"/>
          </p:cNvCxnSpPr>
          <p:nvPr/>
        </p:nvCxnSpPr>
        <p:spPr>
          <a:xfrm>
            <a:off x="5099562" y="3058183"/>
            <a:ext cx="0" cy="181200"/>
          </a:xfrm>
          <a:prstGeom prst="straightConnector1"/>
          <a:noFill/>
          <a:ln w="19050" cap="flat" cmpd="sng">
            <a:solidFill>
              <a:srgbClr val="7F7F7F"/>
            </a:solidFill>
            <a:prstDash val="solid"/>
            <a:round/>
            <a:headEnd type="none" w="sm" len="sm"/>
            <a:tailEnd type="triangle" w="med" len="med"/>
          </a:ln>
        </p:spPr>
      </p:cxnSp>
      <p:cxnSp>
        <p:nvCxnSpPr>
          <p:cNvPr id="3145767" name="Shape 320"/>
          <p:cNvCxnSpPr>
            <a:cxnSpLocks/>
          </p:cNvCxnSpPr>
          <p:nvPr/>
        </p:nvCxnSpPr>
        <p:spPr>
          <a:xfrm>
            <a:off x="2317959" y="3588358"/>
            <a:ext cx="744300" cy="248400"/>
          </a:xfrm>
          <a:prstGeom prst="bentConnector3">
            <a:avLst>
              <a:gd name="adj1" fmla="val 93"/>
            </a:avLst>
          </a:prstGeom>
          <a:noFill/>
          <a:ln w="19050" cap="flat" cmpd="sng">
            <a:solidFill>
              <a:srgbClr val="7F7F7F"/>
            </a:solidFill>
            <a:prstDash val="solid"/>
            <a:round/>
            <a:headEnd type="none" w="sm" len="sm"/>
            <a:tailEnd type="triangle" w="med" len="med"/>
          </a:ln>
        </p:spPr>
      </p:cxnSp>
      <p:cxnSp>
        <p:nvCxnSpPr>
          <p:cNvPr id="3145768" name="Shape 321"/>
          <p:cNvCxnSpPr>
            <a:cxnSpLocks/>
            <a:endCxn id="1048952" idx="3"/>
          </p:cNvCxnSpPr>
          <p:nvPr/>
        </p:nvCxnSpPr>
        <p:spPr>
          <a:xfrm rot="5400000">
            <a:off x="4261029" y="3592906"/>
            <a:ext cx="243900" cy="243600"/>
          </a:xfrm>
          <a:prstGeom prst="bentConnector2"/>
          <a:noFill/>
          <a:ln w="19050" cap="flat" cmpd="sng">
            <a:solidFill>
              <a:srgbClr val="7F7F7F"/>
            </a:solidFill>
            <a:prstDash val="solid"/>
            <a:round/>
            <a:headEnd type="none" w="sm" len="sm"/>
            <a:tailEnd type="triangle" w="med" len="med"/>
          </a:ln>
        </p:spPr>
      </p:cxnSp>
      <p:sp>
        <p:nvSpPr>
          <p:cNvPr id="1048962" name="Shape 322"/>
          <p:cNvSpPr txBox="1"/>
          <p:nvPr/>
        </p:nvSpPr>
        <p:spPr>
          <a:xfrm>
            <a:off x="5953975" y="3702786"/>
            <a:ext cx="1568434" cy="338554"/>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600" lang="en-US">
                <a:solidFill>
                  <a:schemeClr val="dk1"/>
                </a:solidFill>
                <a:latin typeface="Calibri"/>
                <a:ea typeface="Calibri"/>
                <a:cs typeface="Calibri"/>
                <a:sym typeface="Calibri"/>
              </a:rPr>
              <a:t>query processor</a:t>
            </a:r>
            <a:endParaRPr sz="1600">
              <a:solidFill>
                <a:schemeClr val="dk1"/>
              </a:solidFill>
              <a:latin typeface="Calibri"/>
              <a:ea typeface="Calibri"/>
              <a:cs typeface="Calibri"/>
              <a:sym typeface="Calibri"/>
            </a:endParaRPr>
          </a:p>
        </p:txBody>
      </p:sp>
      <p:sp>
        <p:nvSpPr>
          <p:cNvPr id="1048963" name="Shape 323"/>
          <p:cNvSpPr txBox="1"/>
          <p:nvPr/>
        </p:nvSpPr>
        <p:spPr>
          <a:xfrm>
            <a:off x="5953975" y="4668612"/>
            <a:ext cx="1589825" cy="338554"/>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600" lang="en-US">
                <a:solidFill>
                  <a:schemeClr val="dk1"/>
                </a:solidFill>
                <a:latin typeface="Calibri"/>
                <a:ea typeface="Calibri"/>
                <a:cs typeface="Calibri"/>
                <a:sym typeface="Calibri"/>
              </a:rPr>
              <a:t>storage manager</a:t>
            </a:r>
            <a:endParaRPr sz="1600">
              <a:solidFill>
                <a:schemeClr val="dk1"/>
              </a:solidFill>
              <a:latin typeface="Calibri"/>
              <a:ea typeface="Calibri"/>
              <a:cs typeface="Calibri"/>
              <a:sym typeface="Calibri"/>
            </a:endParaRPr>
          </a:p>
        </p:txBody>
      </p:sp>
      <p:sp>
        <p:nvSpPr>
          <p:cNvPr id="1048964" name="Shape 324"/>
          <p:cNvSpPr txBox="1"/>
          <p:nvPr/>
        </p:nvSpPr>
        <p:spPr>
          <a:xfrm>
            <a:off x="5867400" y="5562600"/>
            <a:ext cx="1589825" cy="338554"/>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600" lang="en-US">
                <a:solidFill>
                  <a:schemeClr val="dk1"/>
                </a:solidFill>
                <a:latin typeface="Calibri"/>
                <a:ea typeface="Calibri"/>
                <a:cs typeface="Calibri"/>
                <a:sym typeface="Calibri"/>
              </a:rPr>
              <a:t>disk storage</a:t>
            </a:r>
            <a:endParaRPr sz="1600">
              <a:solidFill>
                <a:schemeClr val="dk1"/>
              </a:solidFill>
              <a:latin typeface="Calibri"/>
              <a:ea typeface="Calibri"/>
              <a:cs typeface="Calibri"/>
              <a:sym typeface="Calibri"/>
            </a:endParaRPr>
          </a:p>
        </p:txBody>
      </p:sp>
      <p:cxnSp>
        <p:nvCxnSpPr>
          <p:cNvPr id="3145769" name="Shape 325"/>
          <p:cNvCxnSpPr>
            <a:cxnSpLocks/>
            <a:stCxn id="1048952" idx="2"/>
          </p:cNvCxnSpPr>
          <p:nvPr/>
        </p:nvCxnSpPr>
        <p:spPr>
          <a:xfrm flipH="1">
            <a:off x="2315506" y="3994147"/>
            <a:ext cx="1340700" cy="264600"/>
          </a:xfrm>
          <a:prstGeom prst="straightConnector1"/>
          <a:noFill/>
          <a:ln w="19050" cap="flat" cmpd="sng">
            <a:solidFill>
              <a:srgbClr val="7F7F7F"/>
            </a:solidFill>
            <a:prstDash val="solid"/>
            <a:round/>
            <a:headEnd type="none" w="sm" len="sm"/>
            <a:tailEnd type="none" w="sm" len="sm"/>
          </a:ln>
        </p:spPr>
      </p:cxnSp>
      <p:cxnSp>
        <p:nvCxnSpPr>
          <p:cNvPr id="3145770" name="Shape 326"/>
          <p:cNvCxnSpPr>
            <a:cxnSpLocks/>
            <a:stCxn id="1048952" idx="2"/>
            <a:endCxn id="1048954" idx="0"/>
          </p:cNvCxnSpPr>
          <p:nvPr/>
        </p:nvCxnSpPr>
        <p:spPr>
          <a:xfrm flipH="1">
            <a:off x="3575206" y="3994147"/>
            <a:ext cx="81000" cy="273000"/>
          </a:xfrm>
          <a:prstGeom prst="straightConnector1"/>
          <a:noFill/>
          <a:ln w="19050" cap="flat" cmpd="sng">
            <a:solidFill>
              <a:srgbClr val="7F7F7F"/>
            </a:solidFill>
            <a:prstDash val="solid"/>
            <a:round/>
            <a:headEnd type="none" w="sm" len="sm"/>
            <a:tailEnd type="none" w="sm" len="sm"/>
          </a:ln>
        </p:spPr>
      </p:cxnSp>
      <p:cxnSp>
        <p:nvCxnSpPr>
          <p:cNvPr id="3145771" name="Shape 327"/>
          <p:cNvCxnSpPr>
            <a:cxnSpLocks/>
            <a:stCxn id="1048952" idx="2"/>
            <a:endCxn id="1048955" idx="0"/>
          </p:cNvCxnSpPr>
          <p:nvPr/>
        </p:nvCxnSpPr>
        <p:spPr>
          <a:xfrm>
            <a:off x="3656206" y="3994147"/>
            <a:ext cx="1712400" cy="273000"/>
          </a:xfrm>
          <a:prstGeom prst="straightConnector1"/>
          <a:noFill/>
          <a:ln w="19050" cap="flat" cmpd="sng">
            <a:solidFill>
              <a:srgbClr val="7F7F7F"/>
            </a:solidFill>
            <a:prstDash val="solid"/>
            <a:round/>
            <a:headEnd type="none" w="sm" len="sm"/>
            <a:tailEnd type="none" w="sm" len="sm"/>
          </a:ln>
        </p:spPr>
      </p:cxnSp>
      <p:cxnSp>
        <p:nvCxnSpPr>
          <p:cNvPr id="3145772" name="Shape 328"/>
          <p:cNvCxnSpPr>
            <a:cxnSpLocks/>
            <a:endCxn id="1048956" idx="0"/>
          </p:cNvCxnSpPr>
          <p:nvPr/>
        </p:nvCxnSpPr>
        <p:spPr>
          <a:xfrm>
            <a:off x="3640105" y="3990900"/>
            <a:ext cx="2858700" cy="276300"/>
          </a:xfrm>
          <a:prstGeom prst="straightConnector1"/>
          <a:noFill/>
          <a:ln w="19050" cap="flat" cmpd="sng">
            <a:solidFill>
              <a:srgbClr val="7F7F7F"/>
            </a:solidFill>
            <a:prstDash val="solid"/>
            <a:round/>
            <a:headEnd type="none" w="sm" len="sm"/>
            <a:tailEnd type="none" w="sm" len="sm"/>
          </a:ln>
        </p:spPr>
      </p:cxnSp>
      <p:cxnSp>
        <p:nvCxnSpPr>
          <p:cNvPr id="3145773" name="Shape 329"/>
          <p:cNvCxnSpPr>
            <a:cxnSpLocks/>
            <a:stCxn id="1048953" idx="2"/>
            <a:endCxn id="1048961" idx="0"/>
          </p:cNvCxnSpPr>
          <p:nvPr/>
        </p:nvCxnSpPr>
        <p:spPr>
          <a:xfrm>
            <a:off x="2317960" y="4452123"/>
            <a:ext cx="431700" cy="1424700"/>
          </a:xfrm>
          <a:prstGeom prst="straightConnector1"/>
          <a:noFill/>
          <a:ln w="19050" cap="flat" cmpd="sng">
            <a:solidFill>
              <a:srgbClr val="7F7F7F"/>
            </a:solidFill>
            <a:prstDash val="solid"/>
            <a:round/>
            <a:headEnd type="none" w="sm" len="sm"/>
            <a:tailEnd type="none" w="sm" len="sm"/>
          </a:ln>
        </p:spPr>
      </p:cxnSp>
      <p:cxnSp>
        <p:nvCxnSpPr>
          <p:cNvPr id="3145774" name="Shape 330"/>
          <p:cNvCxnSpPr>
            <a:cxnSpLocks/>
            <a:stCxn id="1048953" idx="2"/>
            <a:endCxn id="1048960" idx="0"/>
          </p:cNvCxnSpPr>
          <p:nvPr/>
        </p:nvCxnSpPr>
        <p:spPr>
          <a:xfrm>
            <a:off x="2317960" y="4452123"/>
            <a:ext cx="954600" cy="1045800"/>
          </a:xfrm>
          <a:prstGeom prst="straightConnector1"/>
          <a:noFill/>
          <a:ln w="19050" cap="flat" cmpd="sng">
            <a:solidFill>
              <a:srgbClr val="7F7F7F"/>
            </a:solidFill>
            <a:prstDash val="solid"/>
            <a:round/>
            <a:headEnd type="none" w="sm" len="sm"/>
            <a:tailEnd type="none" w="sm" len="sm"/>
          </a:ln>
        </p:spPr>
      </p:cxnSp>
      <p:cxnSp>
        <p:nvCxnSpPr>
          <p:cNvPr id="3145775" name="Shape 331"/>
          <p:cNvCxnSpPr>
            <a:cxnSpLocks/>
            <a:stCxn id="1048954" idx="2"/>
            <a:endCxn id="1048960" idx="0"/>
          </p:cNvCxnSpPr>
          <p:nvPr/>
        </p:nvCxnSpPr>
        <p:spPr>
          <a:xfrm flipH="1">
            <a:off x="3272390" y="4452123"/>
            <a:ext cx="302700" cy="1045800"/>
          </a:xfrm>
          <a:prstGeom prst="straightConnector1"/>
          <a:noFill/>
          <a:ln w="19050" cap="flat" cmpd="sng">
            <a:solidFill>
              <a:srgbClr val="7F7F7F"/>
            </a:solidFill>
            <a:prstDash val="solid"/>
            <a:round/>
            <a:headEnd type="none" w="sm" len="sm"/>
            <a:tailEnd type="none" w="sm" len="sm"/>
          </a:ln>
        </p:spPr>
      </p:cxnSp>
      <p:cxnSp>
        <p:nvCxnSpPr>
          <p:cNvPr id="3145776" name="Shape 332"/>
          <p:cNvCxnSpPr>
            <a:cxnSpLocks/>
            <a:stCxn id="1048954" idx="2"/>
          </p:cNvCxnSpPr>
          <p:nvPr/>
        </p:nvCxnSpPr>
        <p:spPr>
          <a:xfrm flipH="1">
            <a:off x="2750090" y="4452123"/>
            <a:ext cx="825000" cy="1424700"/>
          </a:xfrm>
          <a:prstGeom prst="straightConnector1"/>
          <a:noFill/>
          <a:ln w="19050" cap="flat" cmpd="sng">
            <a:solidFill>
              <a:srgbClr val="7F7F7F"/>
            </a:solidFill>
            <a:prstDash val="solid"/>
            <a:round/>
            <a:headEnd type="none" w="sm" len="sm"/>
            <a:tailEnd type="none" w="sm" len="sm"/>
          </a:ln>
        </p:spPr>
      </p:cxnSp>
      <p:cxnSp>
        <p:nvCxnSpPr>
          <p:cNvPr id="3145777" name="Shape 333"/>
          <p:cNvCxnSpPr>
            <a:cxnSpLocks/>
            <a:stCxn id="1048955" idx="2"/>
            <a:endCxn id="1048958" idx="0"/>
          </p:cNvCxnSpPr>
          <p:nvPr/>
        </p:nvCxnSpPr>
        <p:spPr>
          <a:xfrm flipH="1">
            <a:off x="4453681" y="4782240"/>
            <a:ext cx="915000" cy="704100"/>
          </a:xfrm>
          <a:prstGeom prst="straightConnector1"/>
          <a:noFill/>
          <a:ln w="19050" cap="flat" cmpd="sng">
            <a:solidFill>
              <a:srgbClr val="7F7F7F"/>
            </a:solidFill>
            <a:prstDash val="solid"/>
            <a:round/>
            <a:headEnd type="none" w="sm" len="sm"/>
            <a:tailEnd type="none" w="sm" len="sm"/>
          </a:ln>
        </p:spPr>
      </p:cxnSp>
      <p:cxnSp>
        <p:nvCxnSpPr>
          <p:cNvPr id="3145778" name="Shape 334"/>
          <p:cNvCxnSpPr>
            <a:cxnSpLocks/>
            <a:stCxn id="1048951" idx="2"/>
            <a:endCxn id="1048958" idx="0"/>
          </p:cNvCxnSpPr>
          <p:nvPr/>
        </p:nvCxnSpPr>
        <p:spPr>
          <a:xfrm flipH="1">
            <a:off x="4453740" y="3588358"/>
            <a:ext cx="317400" cy="1898100"/>
          </a:xfrm>
          <a:prstGeom prst="straightConnector1"/>
          <a:noFill/>
          <a:ln w="19050" cap="flat" cmpd="sng">
            <a:solidFill>
              <a:srgbClr val="7F7F7F"/>
            </a:solidFill>
            <a:prstDash val="solid"/>
            <a:round/>
            <a:headEnd type="none" w="sm" len="sm"/>
            <a:tailEnd type="none" w="sm" len="sm"/>
          </a:ln>
        </p:spPr>
      </p:cxnSp>
      <p:cxnSp>
        <p:nvCxnSpPr>
          <p:cNvPr id="3145779" name="Shape 335"/>
          <p:cNvCxnSpPr>
            <a:cxnSpLocks/>
          </p:cNvCxnSpPr>
          <p:nvPr/>
        </p:nvCxnSpPr>
        <p:spPr>
          <a:xfrm flipH="1">
            <a:off x="3807300" y="4700593"/>
            <a:ext cx="4120" cy="1252317"/>
          </a:xfrm>
          <a:prstGeom prst="straightConnector1"/>
          <a:noFill/>
          <a:ln w="19050" cap="flat" cmpd="sng">
            <a:solidFill>
              <a:srgbClr val="7F7F7F"/>
            </a:solidFill>
            <a:prstDash val="solid"/>
            <a:round/>
            <a:headEnd type="none" w="sm" len="sm"/>
            <a:tailEnd type="none" w="sm" len="sm"/>
          </a:ln>
        </p:spPr>
      </p:cxnSp>
      <p:cxnSp>
        <p:nvCxnSpPr>
          <p:cNvPr id="3145780" name="Shape 336"/>
          <p:cNvCxnSpPr>
            <a:cxnSpLocks/>
            <a:endCxn id="1048959" idx="1"/>
          </p:cNvCxnSpPr>
          <p:nvPr/>
        </p:nvCxnSpPr>
        <p:spPr>
          <a:xfrm>
            <a:off x="3802591" y="5949417"/>
            <a:ext cx="177600" cy="0"/>
          </a:xfrm>
          <a:prstGeom prst="straightConnector1"/>
          <a:noFill/>
          <a:ln w="19050" cap="flat" cmpd="sng">
            <a:solidFill>
              <a:srgbClr val="7F7F7F"/>
            </a:solidFill>
            <a:prstDash val="solid"/>
            <a:round/>
            <a:headEnd type="none" w="sm" len="sm"/>
            <a:tailEnd type="none" w="sm" len="sm"/>
          </a:ln>
        </p:spPr>
      </p:cxnSp>
      <p:cxnSp>
        <p:nvCxnSpPr>
          <p:cNvPr id="3145781" name="Shape 337"/>
          <p:cNvCxnSpPr>
            <a:cxnSpLocks/>
          </p:cNvCxnSpPr>
          <p:nvPr/>
        </p:nvCxnSpPr>
        <p:spPr>
          <a:xfrm rot="10800000" flipH="1">
            <a:off x="3816183" y="4707259"/>
            <a:ext cx="764062" cy="5959"/>
          </a:xfrm>
          <a:prstGeom prst="straightConnector1"/>
          <a:noFill/>
          <a:ln w="19050" cap="flat" cmpd="sng">
            <a:solidFill>
              <a:srgbClr val="7F7F7F"/>
            </a:solidFill>
            <a:prstDash val="solid"/>
            <a:round/>
            <a:headEnd type="none" w="sm" len="sm"/>
            <a:tailEnd type="none" w="sm" len="sm"/>
          </a:ln>
        </p:spPr>
      </p:cxnSp>
      <p:sp>
        <p:nvSpPr>
          <p:cNvPr id="1048965" name="Shape 338"/>
          <p:cNvSpPr txBox="1"/>
          <p:nvPr/>
        </p:nvSpPr>
        <p:spPr>
          <a:xfrm>
            <a:off x="1558861" y="1522419"/>
            <a:ext cx="480789" cy="276999"/>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200" lang="en-US">
                <a:solidFill>
                  <a:schemeClr val="dk1"/>
                </a:solidFill>
                <a:latin typeface="Calibri"/>
                <a:ea typeface="Calibri"/>
                <a:cs typeface="Calibri"/>
                <a:sym typeface="Calibri"/>
              </a:rPr>
              <a:t>uses</a:t>
            </a:r>
            <a:endParaRPr sz="1200">
              <a:solidFill>
                <a:schemeClr val="dk1"/>
              </a:solidFill>
              <a:latin typeface="Calibri"/>
              <a:ea typeface="Calibri"/>
              <a:cs typeface="Calibri"/>
              <a:sym typeface="Calibri"/>
            </a:endParaRPr>
          </a:p>
        </p:txBody>
      </p:sp>
      <p:sp>
        <p:nvSpPr>
          <p:cNvPr id="1048966" name="Shape 339"/>
          <p:cNvSpPr txBox="1"/>
          <p:nvPr/>
        </p:nvSpPr>
        <p:spPr>
          <a:xfrm>
            <a:off x="3064034" y="1485765"/>
            <a:ext cx="517366" cy="276999"/>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200" lang="en-US">
                <a:solidFill>
                  <a:schemeClr val="dk1"/>
                </a:solidFill>
                <a:latin typeface="Calibri"/>
                <a:ea typeface="Calibri"/>
                <a:cs typeface="Calibri"/>
                <a:sym typeface="Calibri"/>
              </a:rPr>
              <a:t>write</a:t>
            </a:r>
            <a:endParaRPr sz="1200">
              <a:solidFill>
                <a:schemeClr val="dk1"/>
              </a:solidFill>
              <a:latin typeface="Calibri"/>
              <a:ea typeface="Calibri"/>
              <a:cs typeface="Calibri"/>
              <a:sym typeface="Calibri"/>
            </a:endParaRPr>
          </a:p>
        </p:txBody>
      </p:sp>
      <p:sp>
        <p:nvSpPr>
          <p:cNvPr id="1048967" name="Shape 340"/>
          <p:cNvSpPr txBox="1"/>
          <p:nvPr/>
        </p:nvSpPr>
        <p:spPr>
          <a:xfrm>
            <a:off x="4695097" y="1527166"/>
            <a:ext cx="480789" cy="276999"/>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200" lang="en-US">
                <a:solidFill>
                  <a:schemeClr val="dk1"/>
                </a:solidFill>
                <a:latin typeface="Calibri"/>
                <a:ea typeface="Calibri"/>
                <a:cs typeface="Calibri"/>
                <a:sym typeface="Calibri"/>
              </a:rPr>
              <a:t>uses</a:t>
            </a:r>
            <a:endParaRPr sz="1200">
              <a:solidFill>
                <a:schemeClr val="dk1"/>
              </a:solidFill>
              <a:latin typeface="Calibri"/>
              <a:ea typeface="Calibri"/>
              <a:cs typeface="Calibri"/>
              <a:sym typeface="Calibri"/>
            </a:endParaRPr>
          </a:p>
        </p:txBody>
      </p:sp>
      <p:sp>
        <p:nvSpPr>
          <p:cNvPr id="1048968" name="Shape 341"/>
          <p:cNvSpPr txBox="1"/>
          <p:nvPr/>
        </p:nvSpPr>
        <p:spPr>
          <a:xfrm>
            <a:off x="6299889" y="1511506"/>
            <a:ext cx="480789" cy="276999"/>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200" lang="en-US">
                <a:solidFill>
                  <a:schemeClr val="dk1"/>
                </a:solidFill>
                <a:latin typeface="Calibri"/>
                <a:ea typeface="Calibri"/>
                <a:cs typeface="Calibri"/>
                <a:sym typeface="Calibri"/>
              </a:rPr>
              <a:t>uses</a:t>
            </a:r>
            <a:endParaRPr sz="1200">
              <a:solidFill>
                <a:schemeClr val="dk1"/>
              </a:solidFill>
              <a:latin typeface="Calibri"/>
              <a:ea typeface="Calibri"/>
              <a:cs typeface="Calibri"/>
              <a:sym typeface="Calibri"/>
            </a:endParaRPr>
          </a:p>
        </p:txBody>
      </p:sp>
      <p:sp>
        <p:nvSpPr>
          <p:cNvPr id="1048969" name="Shape 342"/>
          <p:cNvSpPr/>
          <p:nvPr/>
        </p:nvSpPr>
        <p:spPr>
          <a:xfrm>
            <a:off x="7467600" y="2778959"/>
            <a:ext cx="1485900" cy="933549"/>
          </a:xfrm>
          <a:prstGeom prst="wedgeRoundRectCallout">
            <a:avLst>
              <a:gd name="adj1" fmla="val -62859"/>
              <a:gd name="adj2" fmla="val 62598"/>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deal with execution of DDL and DML statements</a:t>
            </a:r>
            <a:endParaRPr sz="1400">
              <a:solidFill>
                <a:schemeClr val="lt1"/>
              </a:solidFill>
              <a:latin typeface="Calibri"/>
              <a:ea typeface="Calibri"/>
              <a:cs typeface="Calibri"/>
              <a:sym typeface="Calibri"/>
            </a:endParaRPr>
          </a:p>
        </p:txBody>
      </p:sp>
      <p:sp>
        <p:nvSpPr>
          <p:cNvPr id="1048970" name="Shape 343"/>
          <p:cNvSpPr/>
          <p:nvPr/>
        </p:nvSpPr>
        <p:spPr>
          <a:xfrm>
            <a:off x="7239000" y="5072798"/>
            <a:ext cx="1808351" cy="1251801"/>
          </a:xfrm>
          <a:prstGeom prst="wedgeRoundRectCallout">
            <a:avLst>
              <a:gd name="adj1" fmla="val -64947"/>
              <a:gd name="adj2" fmla="val -61763"/>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provides interface between low-level data stored and application program and queries</a:t>
            </a:r>
            <a:endParaRPr sz="1400">
              <a:solidFill>
                <a:schemeClr val="lt1"/>
              </a:solidFill>
              <a:latin typeface="Calibri"/>
              <a:ea typeface="Calibri"/>
              <a:cs typeface="Calibri"/>
              <a:sym typeface="Calibri"/>
            </a:endParaRPr>
          </a:p>
        </p:txBody>
      </p:sp>
      <p:sp>
        <p:nvSpPr>
          <p:cNvPr id="1048971" name="Shape 344"/>
          <p:cNvSpPr/>
          <p:nvPr/>
        </p:nvSpPr>
        <p:spPr>
          <a:xfrm>
            <a:off x="7474063" y="2575431"/>
            <a:ext cx="1573288" cy="1111211"/>
          </a:xfrm>
          <a:prstGeom prst="wedgeRoundRectCallout">
            <a:avLst>
              <a:gd name="adj1" fmla="val -65069"/>
              <a:gd name="adj2" fmla="val -21302"/>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Interprets DDL statements into a set of tables containing metadata</a:t>
            </a:r>
            <a:endParaRPr sz="1400">
              <a:solidFill>
                <a:schemeClr val="lt1"/>
              </a:solidFill>
              <a:latin typeface="Calibri"/>
              <a:ea typeface="Calibri"/>
              <a:cs typeface="Calibri"/>
              <a:sym typeface="Calibri"/>
            </a:endParaRPr>
          </a:p>
        </p:txBody>
      </p:sp>
      <p:sp>
        <p:nvSpPr>
          <p:cNvPr id="1048972" name="Shape 345"/>
          <p:cNvSpPr/>
          <p:nvPr/>
        </p:nvSpPr>
        <p:spPr>
          <a:xfrm>
            <a:off x="7404888" y="2437406"/>
            <a:ext cx="1671927" cy="1459540"/>
          </a:xfrm>
          <a:prstGeom prst="wedgeRoundRectCallout">
            <a:avLst>
              <a:gd name="adj1" fmla="val -178363"/>
              <a:gd name="adj2" fmla="val 23835"/>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translates DML statements into low level instructions that the query evaluation engine understands</a:t>
            </a:r>
            <a:endParaRPr sz="1400">
              <a:solidFill>
                <a:schemeClr val="lt1"/>
              </a:solidFill>
              <a:latin typeface="Calibri"/>
              <a:ea typeface="Calibri"/>
              <a:cs typeface="Calibri"/>
              <a:sym typeface="Calibri"/>
            </a:endParaRPr>
          </a:p>
        </p:txBody>
      </p:sp>
      <p:sp>
        <p:nvSpPr>
          <p:cNvPr id="1048973" name="Shape 346"/>
          <p:cNvSpPr/>
          <p:nvPr/>
        </p:nvSpPr>
        <p:spPr>
          <a:xfrm>
            <a:off x="7391400" y="2761334"/>
            <a:ext cx="1671927" cy="1124866"/>
          </a:xfrm>
          <a:prstGeom prst="wedgeRoundRectCallout">
            <a:avLst>
              <a:gd name="adj1" fmla="val -236011"/>
              <a:gd name="adj2" fmla="val 50927"/>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Executes low level instructions generated by DML compiler.</a:t>
            </a:r>
            <a:endParaRPr sz="1400">
              <a:solidFill>
                <a:schemeClr val="lt1"/>
              </a:solidFill>
              <a:latin typeface="Calibri"/>
              <a:ea typeface="Calibri"/>
              <a:cs typeface="Calibri"/>
              <a:sym typeface="Calibri"/>
            </a:endParaRPr>
          </a:p>
        </p:txBody>
      </p:sp>
      <p:sp>
        <p:nvSpPr>
          <p:cNvPr id="1048974" name="Shape 347"/>
          <p:cNvSpPr/>
          <p:nvPr/>
        </p:nvSpPr>
        <p:spPr>
          <a:xfrm>
            <a:off x="7277540" y="5062712"/>
            <a:ext cx="1808351" cy="799624"/>
          </a:xfrm>
          <a:prstGeom prst="wedgeRoundRectCallout">
            <a:avLst>
              <a:gd name="adj1" fmla="val -73147"/>
              <a:gd name="adj2" fmla="val -110050"/>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Preserves atomicity and controls concurrency</a:t>
            </a:r>
            <a:endParaRPr sz="1400">
              <a:solidFill>
                <a:schemeClr val="lt1"/>
              </a:solidFill>
              <a:latin typeface="Calibri"/>
              <a:ea typeface="Calibri"/>
              <a:cs typeface="Calibri"/>
              <a:sym typeface="Calibri"/>
            </a:endParaRPr>
          </a:p>
        </p:txBody>
      </p:sp>
      <p:sp>
        <p:nvSpPr>
          <p:cNvPr id="1048975" name="Shape 348"/>
          <p:cNvSpPr/>
          <p:nvPr/>
        </p:nvSpPr>
        <p:spPr>
          <a:xfrm>
            <a:off x="7200460" y="5201650"/>
            <a:ext cx="1808351" cy="971282"/>
          </a:xfrm>
          <a:prstGeom prst="wedgeRoundRectCallout">
            <a:avLst>
              <a:gd name="adj1" fmla="val -132403"/>
              <a:gd name="adj2" fmla="val -95764"/>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Checks the authority of users to access data and integrity constraints</a:t>
            </a:r>
            <a:endParaRPr sz="1400">
              <a:solidFill>
                <a:schemeClr val="lt1"/>
              </a:solidFill>
              <a:latin typeface="Calibri"/>
              <a:ea typeface="Calibri"/>
              <a:cs typeface="Calibri"/>
              <a:sym typeface="Calibri"/>
            </a:endParaRPr>
          </a:p>
        </p:txBody>
      </p:sp>
      <p:sp>
        <p:nvSpPr>
          <p:cNvPr id="1048976" name="Shape 349"/>
          <p:cNvSpPr/>
          <p:nvPr/>
        </p:nvSpPr>
        <p:spPr>
          <a:xfrm>
            <a:off x="219989" y="4722395"/>
            <a:ext cx="1808351" cy="971282"/>
          </a:xfrm>
          <a:prstGeom prst="wedgeRoundRectCallout">
            <a:avLst>
              <a:gd name="adj1" fmla="val 115665"/>
              <a:gd name="adj2" fmla="val -79151"/>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Manages allocation of space on disk storage</a:t>
            </a:r>
            <a:endParaRPr sz="1400">
              <a:solidFill>
                <a:schemeClr val="lt1"/>
              </a:solidFill>
              <a:latin typeface="Calibri"/>
              <a:ea typeface="Calibri"/>
              <a:cs typeface="Calibri"/>
              <a:sym typeface="Calibri"/>
            </a:endParaRPr>
          </a:p>
        </p:txBody>
      </p:sp>
      <p:sp>
        <p:nvSpPr>
          <p:cNvPr id="1048977" name="Shape 350"/>
          <p:cNvSpPr/>
          <p:nvPr/>
        </p:nvSpPr>
        <p:spPr>
          <a:xfrm>
            <a:off x="178178" y="4862733"/>
            <a:ext cx="1881685" cy="971282"/>
          </a:xfrm>
          <a:prstGeom prst="wedgeRoundRectCallout">
            <a:avLst>
              <a:gd name="adj1" fmla="val 69859"/>
              <a:gd name="adj2" fmla="val -91334"/>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Fetches data from disk storage to memory for being used</a:t>
            </a:r>
            <a:endParaRPr sz="1400">
              <a:solidFill>
                <a:schemeClr val="lt1"/>
              </a:solidFill>
              <a:latin typeface="Calibri"/>
              <a:ea typeface="Calibri"/>
              <a:cs typeface="Calibri"/>
              <a:sym typeface="Calibri"/>
            </a:endParaRPr>
          </a:p>
        </p:txBody>
      </p:sp>
      <p:sp>
        <p:nvSpPr>
          <p:cNvPr id="1048978" name="Shape 351"/>
          <p:cNvSpPr/>
          <p:nvPr/>
        </p:nvSpPr>
        <p:spPr>
          <a:xfrm>
            <a:off x="5288693" y="5915811"/>
            <a:ext cx="1808351" cy="289110"/>
          </a:xfrm>
          <a:prstGeom prst="wedgeRoundRectCallout">
            <a:avLst>
              <a:gd name="adj1" fmla="val -69939"/>
              <a:gd name="adj2" fmla="val -149885"/>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To store metadata</a:t>
            </a:r>
            <a:endParaRPr sz="1400">
              <a:solidFill>
                <a:schemeClr val="lt1"/>
              </a:solidFill>
              <a:latin typeface="Calibri"/>
              <a:ea typeface="Calibri"/>
              <a:cs typeface="Calibri"/>
              <a:sym typeface="Calibri"/>
            </a:endParaRPr>
          </a:p>
        </p:txBody>
      </p:sp>
      <p:sp>
        <p:nvSpPr>
          <p:cNvPr id="1048979" name="Shape 352"/>
          <p:cNvSpPr/>
          <p:nvPr/>
        </p:nvSpPr>
        <p:spPr>
          <a:xfrm>
            <a:off x="179695" y="5600765"/>
            <a:ext cx="1881685" cy="503521"/>
          </a:xfrm>
          <a:prstGeom prst="wedgeRoundRectCallout">
            <a:avLst>
              <a:gd name="adj1" fmla="val 98445"/>
              <a:gd name="adj2" fmla="val -44429"/>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To provide faster access to data items</a:t>
            </a:r>
            <a:endParaRPr sz="1400">
              <a:solidFill>
                <a:schemeClr val="lt1"/>
              </a:solidFill>
              <a:latin typeface="Calibri"/>
              <a:ea typeface="Calibri"/>
              <a:cs typeface="Calibri"/>
              <a:sym typeface="Calibri"/>
            </a:endParaRPr>
          </a:p>
        </p:txBody>
      </p:sp>
      <p:sp>
        <p:nvSpPr>
          <p:cNvPr id="1048980" name="Shape 353"/>
          <p:cNvSpPr/>
          <p:nvPr/>
        </p:nvSpPr>
        <p:spPr>
          <a:xfrm>
            <a:off x="179986" y="5828302"/>
            <a:ext cx="1881685" cy="503521"/>
          </a:xfrm>
          <a:prstGeom prst="wedgeRoundRectCallout">
            <a:avLst>
              <a:gd name="adj1" fmla="val 72718"/>
              <a:gd name="adj2" fmla="val -23064"/>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To store user data</a:t>
            </a:r>
            <a:endParaRPr sz="1400">
              <a:solidFill>
                <a:schemeClr val="lt1"/>
              </a:solidFill>
              <a:latin typeface="Calibri"/>
              <a:ea typeface="Calibri"/>
              <a:cs typeface="Calibri"/>
              <a:sym typeface="Calibri"/>
            </a:endParaRPr>
          </a:p>
        </p:txBody>
      </p:sp>
      <p:sp>
        <p:nvSpPr>
          <p:cNvPr id="1048981" name="Shape 354"/>
          <p:cNvSpPr/>
          <p:nvPr/>
        </p:nvSpPr>
        <p:spPr>
          <a:xfrm>
            <a:off x="5303286" y="5862336"/>
            <a:ext cx="2240514" cy="516949"/>
          </a:xfrm>
          <a:prstGeom prst="wedgeRoundRectCallout">
            <a:avLst>
              <a:gd name="adj1" fmla="val -67559"/>
              <a:gd name="adj2" fmla="val -45699"/>
              <a:gd name="adj3" fmla="val 16667"/>
            </a:avLst>
          </a:prstGeom>
          <a:solidFill>
            <a:schemeClr val="accent1"/>
          </a:solidFill>
          <a:ln w="25400" cap="flat" cmpd="sng">
            <a:solidFill>
              <a:srgbClr val="395E89"/>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400" lang="en-US">
                <a:solidFill>
                  <a:schemeClr val="lt1"/>
                </a:solidFill>
                <a:latin typeface="Calibri"/>
                <a:ea typeface="Calibri"/>
                <a:cs typeface="Calibri"/>
                <a:sym typeface="Calibri"/>
              </a:rPr>
              <a:t>To store statistical information about the data</a:t>
            </a:r>
            <a:endParaRPr sz="1400">
              <a:solidFill>
                <a:schemeClr val="lt1"/>
              </a:solidFill>
              <a:latin typeface="Calibri"/>
              <a:ea typeface="Calibri"/>
              <a:cs typeface="Calibri"/>
              <a:sym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939"/>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8940"/>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1048941"/>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1048942"/>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 presetSubtype="0">
                                  <p:stCondLst>
                                    <p:cond delay="0"/>
                                  </p:stCondLst>
                                  <p:childTnLst>
                                    <p:set>
                                      <p:cBhvr>
                                        <p:cTn dur="1" fill="hold" id="16">
                                          <p:stCondLst>
                                            <p:cond delay="0"/>
                                          </p:stCondLst>
                                        </p:cTn>
                                        <p:tgtEl>
                                          <p:spTgt spid="3145753"/>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1048965"/>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8943"/>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3145756"/>
                                        </p:tgtEl>
                                        <p:attrNameLst>
                                          <p:attrName>style.visibility</p:attrName>
                                        </p:attrNameLst>
                                      </p:cBhvr>
                                      <p:to>
                                        <p:strVal val="visible"/>
                                      </p:to>
                                    </p:set>
                                  </p:childTnLst>
                                </p:cTn>
                              </p:par>
                              <p:par>
                                <p:cTn fill="hold" id="27" nodeType="withEffect" presetClass="entr" presetID="1" presetSubtype="0">
                                  <p:stCondLst>
                                    <p:cond delay="0"/>
                                  </p:stCondLst>
                                  <p:childTnLst>
                                    <p:set>
                                      <p:cBhvr>
                                        <p:cTn dur="1" fill="hold" id="28">
                                          <p:stCondLst>
                                            <p:cond delay="0"/>
                                          </p:stCondLst>
                                        </p:cTn>
                                        <p:tgtEl>
                                          <p:spTgt spid="1048966"/>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resetSubtype="0">
                                  <p:stCondLst>
                                    <p:cond delay="0"/>
                                  </p:stCondLst>
                                  <p:childTnLst>
                                    <p:set>
                                      <p:cBhvr>
                                        <p:cTn dur="1" fill="hold" id="32">
                                          <p:stCondLst>
                                            <p:cond delay="0"/>
                                          </p:stCondLst>
                                        </p:cTn>
                                        <p:tgtEl>
                                          <p:spTgt spid="1048944"/>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resetSubtype="0">
                                  <p:stCondLst>
                                    <p:cond delay="0"/>
                                  </p:stCondLst>
                                  <p:childTnLst>
                                    <p:set>
                                      <p:cBhvr>
                                        <p:cTn dur="1" fill="hold" id="36">
                                          <p:stCondLst>
                                            <p:cond delay="0"/>
                                          </p:stCondLst>
                                        </p:cTn>
                                        <p:tgtEl>
                                          <p:spTgt spid="3145755"/>
                                        </p:tgtEl>
                                        <p:attrNameLst>
                                          <p:attrName>style.visibility</p:attrName>
                                        </p:attrNameLst>
                                      </p:cBhvr>
                                      <p:to>
                                        <p:strVal val="visible"/>
                                      </p:to>
                                    </p:set>
                                  </p:childTnLst>
                                </p:cTn>
                              </p:par>
                              <p:par>
                                <p:cTn fill="hold" id="37" nodeType="withEffect" presetClass="entr" presetID="1" presetSubtype="0">
                                  <p:stCondLst>
                                    <p:cond delay="0"/>
                                  </p:stCondLst>
                                  <p:childTnLst>
                                    <p:set>
                                      <p:cBhvr>
                                        <p:cTn dur="1" fill="hold" id="38">
                                          <p:stCondLst>
                                            <p:cond delay="0"/>
                                          </p:stCondLst>
                                        </p:cTn>
                                        <p:tgtEl>
                                          <p:spTgt spid="1048967"/>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resetSubtype="0">
                                  <p:stCondLst>
                                    <p:cond delay="0"/>
                                  </p:stCondLst>
                                  <p:childTnLst>
                                    <p:set>
                                      <p:cBhvr>
                                        <p:cTn dur="1" fill="hold" id="42">
                                          <p:stCondLst>
                                            <p:cond delay="0"/>
                                          </p:stCondLst>
                                        </p:cTn>
                                        <p:tgtEl>
                                          <p:spTgt spid="1048945"/>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resetSubtype="0">
                                  <p:stCondLst>
                                    <p:cond delay="0"/>
                                  </p:stCondLst>
                                  <p:childTnLst>
                                    <p:set>
                                      <p:cBhvr>
                                        <p:cTn dur="1" fill="hold" id="46">
                                          <p:stCondLst>
                                            <p:cond delay="0"/>
                                          </p:stCondLst>
                                        </p:cTn>
                                        <p:tgtEl>
                                          <p:spTgt spid="3145754"/>
                                        </p:tgtEl>
                                        <p:attrNameLst>
                                          <p:attrName>style.visibility</p:attrName>
                                        </p:attrNameLst>
                                      </p:cBhvr>
                                      <p:to>
                                        <p:strVal val="visible"/>
                                      </p:to>
                                    </p:set>
                                  </p:childTnLst>
                                </p:cTn>
                              </p:par>
                              <p:par>
                                <p:cTn fill="hold" id="47" nodeType="withEffect" presetClass="entr" presetID="1" presetSubtype="0">
                                  <p:stCondLst>
                                    <p:cond delay="0"/>
                                  </p:stCondLst>
                                  <p:childTnLst>
                                    <p:set>
                                      <p:cBhvr>
                                        <p:cTn dur="1" fill="hold" id="48">
                                          <p:stCondLst>
                                            <p:cond delay="0"/>
                                          </p:stCondLst>
                                        </p:cTn>
                                        <p:tgtEl>
                                          <p:spTgt spid="1048968"/>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resetSubtype="0">
                                  <p:stCondLst>
                                    <p:cond delay="0"/>
                                  </p:stCondLst>
                                  <p:childTnLst>
                                    <p:set>
                                      <p:cBhvr>
                                        <p:cTn dur="1" fill="hold" id="52">
                                          <p:stCondLst>
                                            <p:cond delay="0"/>
                                          </p:stCondLst>
                                        </p:cTn>
                                        <p:tgtEl>
                                          <p:spTgt spid="1048946"/>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resetSubtype="0">
                                  <p:stCondLst>
                                    <p:cond delay="0"/>
                                  </p:stCondLst>
                                  <p:childTnLst>
                                    <p:set>
                                      <p:cBhvr>
                                        <p:cTn dur="1" fill="hold" id="56">
                                          <p:stCondLst>
                                            <p:cond delay="0"/>
                                          </p:stCondLst>
                                        </p:cTn>
                                        <p:tgtEl>
                                          <p:spTgt spid="3145746"/>
                                        </p:tgtEl>
                                        <p:attrNameLst>
                                          <p:attrName>style.visibility</p:attrName>
                                        </p:attrNameLst>
                                      </p:cBhvr>
                                      <p:to>
                                        <p:strVal val="visible"/>
                                      </p:to>
                                    </p:set>
                                  </p:childTnLst>
                                </p:cTn>
                              </p:par>
                              <p:par>
                                <p:cTn fill="hold" id="57" nodeType="withEffect" presetClass="entr" presetID="1" presetSubtype="0">
                                  <p:stCondLst>
                                    <p:cond delay="0"/>
                                  </p:stCondLst>
                                  <p:childTnLst>
                                    <p:set>
                                      <p:cBhvr>
                                        <p:cTn dur="1" fill="hold" id="58">
                                          <p:stCondLst>
                                            <p:cond delay="0"/>
                                          </p:stCondLst>
                                        </p:cTn>
                                        <p:tgtEl>
                                          <p:spTgt spid="3145747"/>
                                        </p:tgtEl>
                                        <p:attrNameLst>
                                          <p:attrName>style.visibility</p:attrName>
                                        </p:attrNameLst>
                                      </p:cBhvr>
                                      <p:to>
                                        <p:strVal val="visible"/>
                                      </p:to>
                                    </p:set>
                                  </p:childTnLst>
                                </p:cTn>
                              </p:par>
                              <p:par>
                                <p:cTn fill="hold" id="59" nodeType="withEffect" presetClass="entr" presetID="1" presetSubtype="0">
                                  <p:stCondLst>
                                    <p:cond delay="0"/>
                                  </p:stCondLst>
                                  <p:childTnLst>
                                    <p:set>
                                      <p:cBhvr>
                                        <p:cTn dur="1" fill="hold" id="60">
                                          <p:stCondLst>
                                            <p:cond delay="0"/>
                                          </p:stCondLst>
                                        </p:cTn>
                                        <p:tgtEl>
                                          <p:spTgt spid="3145751"/>
                                        </p:tgtEl>
                                        <p:attrNameLst>
                                          <p:attrName>style.visibility</p:attrName>
                                        </p:attrNameLst>
                                      </p:cBhvr>
                                      <p:to>
                                        <p:strVal val="visible"/>
                                      </p:to>
                                    </p:set>
                                  </p:childTnLst>
                                </p:cTn>
                              </p:par>
                              <p:par>
                                <p:cTn fill="hold" id="61" nodeType="withEffect" presetClass="entr" presetID="1" presetSubtype="0">
                                  <p:stCondLst>
                                    <p:cond delay="0"/>
                                  </p:stCondLst>
                                  <p:childTnLst>
                                    <p:set>
                                      <p:cBhvr>
                                        <p:cTn dur="1" fill="hold" id="62">
                                          <p:stCondLst>
                                            <p:cond delay="0"/>
                                          </p:stCondLst>
                                        </p:cTn>
                                        <p:tgtEl>
                                          <p:spTgt spid="3145748"/>
                                        </p:tgtEl>
                                        <p:attrNameLst>
                                          <p:attrName>style.visibility</p:attrName>
                                        </p:attrNameLst>
                                      </p:cBhvr>
                                      <p:to>
                                        <p:strVal val="visible"/>
                                      </p:to>
                                    </p:se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1" presetSubtype="0">
                                  <p:stCondLst>
                                    <p:cond delay="0"/>
                                  </p:stCondLst>
                                  <p:childTnLst>
                                    <p:set>
                                      <p:cBhvr>
                                        <p:cTn dur="1" fill="hold" id="66">
                                          <p:stCondLst>
                                            <p:cond delay="0"/>
                                          </p:stCondLst>
                                        </p:cTn>
                                        <p:tgtEl>
                                          <p:spTgt spid="1048962"/>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1" presetSubtype="0">
                                  <p:stCondLst>
                                    <p:cond delay="0"/>
                                  </p:stCondLst>
                                  <p:childTnLst>
                                    <p:set>
                                      <p:cBhvr>
                                        <p:cTn dur="1" fill="hold" id="70">
                                          <p:stCondLst>
                                            <p:cond delay="0"/>
                                          </p:stCondLst>
                                        </p:cTn>
                                        <p:tgtEl>
                                          <p:spTgt spid="1048969"/>
                                        </p:tgtEl>
                                        <p:attrNameLst>
                                          <p:attrName>style.visibility</p:attrName>
                                        </p:attrNameLst>
                                      </p:cBhvr>
                                      <p:to>
                                        <p:strVal val="visible"/>
                                      </p:to>
                                    </p:set>
                                  </p:childTnLst>
                                </p:cTn>
                              </p:par>
                            </p:childTnLst>
                          </p:cTn>
                        </p:par>
                      </p:childTnLst>
                    </p:cTn>
                  </p:par>
                  <p:par>
                    <p:cTn fill="hold" id="71">
                      <p:stCondLst>
                        <p:cond delay="indefinite"/>
                      </p:stCondLst>
                      <p:childTnLst>
                        <p:par>
                          <p:cTn fill="hold" id="72">
                            <p:stCondLst>
                              <p:cond delay="0"/>
                            </p:stCondLst>
                            <p:childTnLst>
                              <p:par>
                                <p:cTn fill="hold" id="73" nodeType="clickEffect" presetClass="exit" presetID="10" presetSubtype="0">
                                  <p:stCondLst>
                                    <p:cond delay="0"/>
                                  </p:stCondLst>
                                  <p:childTnLst>
                                    <p:animEffect transition="out" filter="fade">
                                      <p:cBhvr>
                                        <p:cTn dur="500" id="74"/>
                                        <p:tgtEl>
                                          <p:spTgt spid="1048969"/>
                                        </p:tgtEl>
                                      </p:cBhvr>
                                    </p:animEffect>
                                    <p:set>
                                      <p:cBhvr>
                                        <p:cTn dur="1" fill="hold" id="75">
                                          <p:stCondLst>
                                            <p:cond delay="500"/>
                                          </p:stCondLst>
                                        </p:cTn>
                                        <p:tgtEl>
                                          <p:spTgt spid="1048969"/>
                                        </p:tgtEl>
                                        <p:attrNameLst>
                                          <p:attrName>style.visibility</p:attrName>
                                        </p:attrNameLst>
                                      </p:cBhvr>
                                      <p:to>
                                        <p:strVal val="hidden"/>
                                      </p:to>
                                    </p:set>
                                  </p:childTnLst>
                                </p:cTn>
                              </p:par>
                            </p:childTnLst>
                          </p:cTn>
                        </p:par>
                      </p:childTnLst>
                    </p:cTn>
                  </p:par>
                  <p:par>
                    <p:cTn fill="hold" id="76">
                      <p:stCondLst>
                        <p:cond delay="indefinite"/>
                      </p:stCondLst>
                      <p:childTnLst>
                        <p:par>
                          <p:cTn fill="hold" id="77">
                            <p:stCondLst>
                              <p:cond delay="0"/>
                            </p:stCondLst>
                            <p:childTnLst>
                              <p:par>
                                <p:cTn fill="hold" id="78" nodeType="clickEffect" presetClass="entr" presetID="1" presetSubtype="0">
                                  <p:stCondLst>
                                    <p:cond delay="0"/>
                                  </p:stCondLst>
                                  <p:childTnLst>
                                    <p:set>
                                      <p:cBhvr>
                                        <p:cTn dur="1" fill="hold" id="79">
                                          <p:stCondLst>
                                            <p:cond delay="0"/>
                                          </p:stCondLst>
                                        </p:cTn>
                                        <p:tgtEl>
                                          <p:spTgt spid="3145757"/>
                                        </p:tgtEl>
                                        <p:attrNameLst>
                                          <p:attrName>style.visibility</p:attrName>
                                        </p:attrNameLst>
                                      </p:cBhvr>
                                      <p:to>
                                        <p:strVal val="visible"/>
                                      </p:to>
                                    </p:set>
                                  </p:childTnLst>
                                </p:cTn>
                              </p:par>
                              <p:par>
                                <p:cTn fill="hold" id="80" nodeType="withEffect" presetClass="entr" presetID="1" presetSubtype="0">
                                  <p:stCondLst>
                                    <p:cond delay="0"/>
                                  </p:stCondLst>
                                  <p:childTnLst>
                                    <p:set>
                                      <p:cBhvr>
                                        <p:cTn dur="1" fill="hold" id="81">
                                          <p:stCondLst>
                                            <p:cond delay="0"/>
                                          </p:stCondLst>
                                        </p:cTn>
                                        <p:tgtEl>
                                          <p:spTgt spid="1048950"/>
                                        </p:tgtEl>
                                        <p:attrNameLst>
                                          <p:attrName>style.visibility</p:attrName>
                                        </p:attrNameLst>
                                      </p:cBhvr>
                                      <p:to>
                                        <p:strVal val="visible"/>
                                      </p:to>
                                    </p:set>
                                  </p:childTnLst>
                                </p:cTn>
                              </p:par>
                            </p:childTnLst>
                          </p:cTn>
                        </p:par>
                      </p:childTnLst>
                    </p:cTn>
                  </p:par>
                  <p:par>
                    <p:cTn fill="hold" id="82">
                      <p:stCondLst>
                        <p:cond delay="indefinite"/>
                      </p:stCondLst>
                      <p:childTnLst>
                        <p:par>
                          <p:cTn fill="hold" id="83">
                            <p:stCondLst>
                              <p:cond delay="0"/>
                            </p:stCondLst>
                            <p:childTnLst>
                              <p:par>
                                <p:cTn fill="hold" id="84" nodeType="clickEffect" presetClass="entr" presetID="1" presetSubtype="0">
                                  <p:stCondLst>
                                    <p:cond delay="0"/>
                                  </p:stCondLst>
                                  <p:childTnLst>
                                    <p:set>
                                      <p:cBhvr>
                                        <p:cTn dur="1" fill="hold" id="85">
                                          <p:stCondLst>
                                            <p:cond delay="0"/>
                                          </p:stCondLst>
                                        </p:cTn>
                                        <p:tgtEl>
                                          <p:spTgt spid="3145758"/>
                                        </p:tgtEl>
                                        <p:attrNameLst>
                                          <p:attrName>style.visibility</p:attrName>
                                        </p:attrNameLst>
                                      </p:cBhvr>
                                      <p:to>
                                        <p:strVal val="visible"/>
                                      </p:to>
                                    </p:set>
                                  </p:childTnLst>
                                </p:cTn>
                              </p:par>
                              <p:par>
                                <p:cTn fill="hold" id="86" nodeType="withEffect" presetClass="entr" presetID="1" presetSubtype="0">
                                  <p:stCondLst>
                                    <p:cond delay="0"/>
                                  </p:stCondLst>
                                  <p:childTnLst>
                                    <p:set>
                                      <p:cBhvr>
                                        <p:cTn dur="1" fill="hold" id="87">
                                          <p:stCondLst>
                                            <p:cond delay="0"/>
                                          </p:stCondLst>
                                        </p:cTn>
                                        <p:tgtEl>
                                          <p:spTgt spid="1048947"/>
                                        </p:tgtEl>
                                        <p:attrNameLst>
                                          <p:attrName>style.visibility</p:attrName>
                                        </p:attrNameLst>
                                      </p:cBhvr>
                                      <p:to>
                                        <p:strVal val="visible"/>
                                      </p:to>
                                    </p:se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1" presetSubtype="0">
                                  <p:stCondLst>
                                    <p:cond delay="0"/>
                                  </p:stCondLst>
                                  <p:childTnLst>
                                    <p:set>
                                      <p:cBhvr>
                                        <p:cTn dur="1" fill="hold" id="91">
                                          <p:stCondLst>
                                            <p:cond delay="0"/>
                                          </p:stCondLst>
                                        </p:cTn>
                                        <p:tgtEl>
                                          <p:spTgt spid="3145759"/>
                                        </p:tgtEl>
                                        <p:attrNameLst>
                                          <p:attrName>style.visibility</p:attrName>
                                        </p:attrNameLst>
                                      </p:cBhvr>
                                      <p:to>
                                        <p:strVal val="visible"/>
                                      </p:to>
                                    </p:set>
                                  </p:childTnLst>
                                </p:cTn>
                              </p:par>
                              <p:par>
                                <p:cTn fill="hold" id="92" nodeType="withEffect" presetClass="entr" presetID="1" presetSubtype="0">
                                  <p:stCondLst>
                                    <p:cond delay="0"/>
                                  </p:stCondLst>
                                  <p:childTnLst>
                                    <p:set>
                                      <p:cBhvr>
                                        <p:cTn dur="1" fill="hold" id="93">
                                          <p:stCondLst>
                                            <p:cond delay="0"/>
                                          </p:stCondLst>
                                        </p:cTn>
                                        <p:tgtEl>
                                          <p:spTgt spid="1048948"/>
                                        </p:tgtEl>
                                        <p:attrNameLst>
                                          <p:attrName>style.visibility</p:attrName>
                                        </p:attrNameLst>
                                      </p:cBhvr>
                                      <p:to>
                                        <p:strVal val="visible"/>
                                      </p:to>
                                    </p:set>
                                  </p:childTnLst>
                                </p:cTn>
                              </p:par>
                            </p:childTnLst>
                          </p:cTn>
                        </p:par>
                      </p:childTnLst>
                    </p:cTn>
                  </p:par>
                  <p:par>
                    <p:cTn fill="hold" id="94">
                      <p:stCondLst>
                        <p:cond delay="indefinite"/>
                      </p:stCondLst>
                      <p:childTnLst>
                        <p:par>
                          <p:cTn fill="hold" id="95">
                            <p:stCondLst>
                              <p:cond delay="0"/>
                            </p:stCondLst>
                            <p:childTnLst>
                              <p:par>
                                <p:cTn fill="hold" id="96" nodeType="clickEffect" presetClass="entr" presetID="1" presetSubtype="0">
                                  <p:stCondLst>
                                    <p:cond delay="0"/>
                                  </p:stCondLst>
                                  <p:childTnLst>
                                    <p:set>
                                      <p:cBhvr>
                                        <p:cTn dur="1" fill="hold" id="97">
                                          <p:stCondLst>
                                            <p:cond delay="0"/>
                                          </p:stCondLst>
                                        </p:cTn>
                                        <p:tgtEl>
                                          <p:spTgt spid="3145763"/>
                                        </p:tgtEl>
                                        <p:attrNameLst>
                                          <p:attrName>style.visibility</p:attrName>
                                        </p:attrNameLst>
                                      </p:cBhvr>
                                      <p:to>
                                        <p:strVal val="visible"/>
                                      </p:to>
                                    </p:set>
                                  </p:childTnLst>
                                </p:cTn>
                              </p:par>
                              <p:par>
                                <p:cTn fill="hold" id="98" nodeType="withEffect" presetClass="entr" presetID="1" presetSubtype="0">
                                  <p:stCondLst>
                                    <p:cond delay="0"/>
                                  </p:stCondLst>
                                  <p:childTnLst>
                                    <p:set>
                                      <p:cBhvr>
                                        <p:cTn dur="1" fill="hold" id="99">
                                          <p:stCondLst>
                                            <p:cond delay="0"/>
                                          </p:stCondLst>
                                        </p:cTn>
                                        <p:tgtEl>
                                          <p:spTgt spid="3145762"/>
                                        </p:tgtEl>
                                        <p:attrNameLst>
                                          <p:attrName>style.visibility</p:attrName>
                                        </p:attrNameLst>
                                      </p:cBhvr>
                                      <p:to>
                                        <p:strVal val="visible"/>
                                      </p:to>
                                    </p:set>
                                  </p:childTnLst>
                                </p:cTn>
                              </p:par>
                            </p:childTnLst>
                          </p:cTn>
                        </p:par>
                      </p:childTnLst>
                    </p:cTn>
                  </p:par>
                  <p:par>
                    <p:cTn fill="hold" id="100">
                      <p:stCondLst>
                        <p:cond delay="indefinite"/>
                      </p:stCondLst>
                      <p:childTnLst>
                        <p:par>
                          <p:cTn fill="hold" id="101">
                            <p:stCondLst>
                              <p:cond delay="0"/>
                            </p:stCondLst>
                            <p:childTnLst>
                              <p:par>
                                <p:cTn fill="hold" id="102" nodeType="clickEffect" presetClass="entr" presetID="1" presetSubtype="0">
                                  <p:stCondLst>
                                    <p:cond delay="0"/>
                                  </p:stCondLst>
                                  <p:childTnLst>
                                    <p:set>
                                      <p:cBhvr>
                                        <p:cTn dur="1" fill="hold" id="103">
                                          <p:stCondLst>
                                            <p:cond delay="0"/>
                                          </p:stCondLst>
                                        </p:cTn>
                                        <p:tgtEl>
                                          <p:spTgt spid="3145764"/>
                                        </p:tgtEl>
                                        <p:attrNameLst>
                                          <p:attrName>style.visibility</p:attrName>
                                        </p:attrNameLst>
                                      </p:cBhvr>
                                      <p:to>
                                        <p:strVal val="visible"/>
                                      </p:to>
                                    </p:set>
                                  </p:childTnLst>
                                </p:cTn>
                              </p:par>
                              <p:par>
                                <p:cTn fill="hold" id="104" nodeType="withEffect" presetClass="entr" presetID="1" presetSubtype="0">
                                  <p:stCondLst>
                                    <p:cond delay="0"/>
                                  </p:stCondLst>
                                  <p:childTnLst>
                                    <p:set>
                                      <p:cBhvr>
                                        <p:cTn dur="1" fill="hold" id="105">
                                          <p:stCondLst>
                                            <p:cond delay="0"/>
                                          </p:stCondLst>
                                        </p:cTn>
                                        <p:tgtEl>
                                          <p:spTgt spid="3145765"/>
                                        </p:tgtEl>
                                        <p:attrNameLst>
                                          <p:attrName>style.visibility</p:attrName>
                                        </p:attrNameLst>
                                      </p:cBhvr>
                                      <p:to>
                                        <p:strVal val="visible"/>
                                      </p:to>
                                    </p:set>
                                  </p:childTnLst>
                                </p:cTn>
                              </p:par>
                            </p:childTnLst>
                          </p:cTn>
                        </p:par>
                      </p:childTnLst>
                    </p:cTn>
                  </p:par>
                  <p:par>
                    <p:cTn fill="hold" id="106">
                      <p:stCondLst>
                        <p:cond delay="indefinite"/>
                      </p:stCondLst>
                      <p:childTnLst>
                        <p:par>
                          <p:cTn fill="hold" id="107">
                            <p:stCondLst>
                              <p:cond delay="0"/>
                            </p:stCondLst>
                            <p:childTnLst>
                              <p:par>
                                <p:cTn fill="hold" id="108" nodeType="clickEffect" presetClass="entr" presetID="1" presetSubtype="0">
                                  <p:stCondLst>
                                    <p:cond delay="0"/>
                                  </p:stCondLst>
                                  <p:childTnLst>
                                    <p:set>
                                      <p:cBhvr>
                                        <p:cTn dur="1" fill="hold" id="109">
                                          <p:stCondLst>
                                            <p:cond delay="0"/>
                                          </p:stCondLst>
                                        </p:cTn>
                                        <p:tgtEl>
                                          <p:spTgt spid="3145760"/>
                                        </p:tgtEl>
                                        <p:attrNameLst>
                                          <p:attrName>style.visibility</p:attrName>
                                        </p:attrNameLst>
                                      </p:cBhvr>
                                      <p:to>
                                        <p:strVal val="visible"/>
                                      </p:to>
                                    </p:set>
                                  </p:childTnLst>
                                </p:cTn>
                              </p:par>
                              <p:par>
                                <p:cTn fill="hold" id="110" nodeType="withEffect" presetClass="entr" presetID="1" presetSubtype="0">
                                  <p:stCondLst>
                                    <p:cond delay="0"/>
                                  </p:stCondLst>
                                  <p:childTnLst>
                                    <p:set>
                                      <p:cBhvr>
                                        <p:cTn dur="1" fill="hold" id="111">
                                          <p:stCondLst>
                                            <p:cond delay="0"/>
                                          </p:stCondLst>
                                        </p:cTn>
                                        <p:tgtEl>
                                          <p:spTgt spid="1048949"/>
                                        </p:tgtEl>
                                        <p:attrNameLst>
                                          <p:attrName>style.visibility</p:attrName>
                                        </p:attrNameLst>
                                      </p:cBhvr>
                                      <p:to>
                                        <p:strVal val="visible"/>
                                      </p:to>
                                    </p:set>
                                  </p:childTnLst>
                                </p:cTn>
                              </p:par>
                            </p:childTnLst>
                          </p:cTn>
                        </p:par>
                      </p:childTnLst>
                    </p:cTn>
                  </p:par>
                  <p:par>
                    <p:cTn fill="hold" id="112">
                      <p:stCondLst>
                        <p:cond delay="indefinite"/>
                      </p:stCondLst>
                      <p:childTnLst>
                        <p:par>
                          <p:cTn fill="hold" id="113">
                            <p:stCondLst>
                              <p:cond delay="0"/>
                            </p:stCondLst>
                            <p:childTnLst>
                              <p:par>
                                <p:cTn fill="hold" id="114" nodeType="clickEffect" presetClass="entr" presetID="1" presetSubtype="0">
                                  <p:stCondLst>
                                    <p:cond delay="0"/>
                                  </p:stCondLst>
                                  <p:childTnLst>
                                    <p:set>
                                      <p:cBhvr>
                                        <p:cTn dur="1" fill="hold" id="115">
                                          <p:stCondLst>
                                            <p:cond delay="0"/>
                                          </p:stCondLst>
                                        </p:cTn>
                                        <p:tgtEl>
                                          <p:spTgt spid="1048971"/>
                                        </p:tgtEl>
                                        <p:attrNameLst>
                                          <p:attrName>style.visibility</p:attrName>
                                        </p:attrNameLst>
                                      </p:cBhvr>
                                      <p:to>
                                        <p:strVal val="visible"/>
                                      </p:to>
                                    </p:set>
                                  </p:childTnLst>
                                </p:cTn>
                              </p:par>
                            </p:childTnLst>
                          </p:cTn>
                        </p:par>
                      </p:childTnLst>
                    </p:cTn>
                  </p:par>
                  <p:par>
                    <p:cTn fill="hold" id="116">
                      <p:stCondLst>
                        <p:cond delay="indefinite"/>
                      </p:stCondLst>
                      <p:childTnLst>
                        <p:par>
                          <p:cTn fill="hold" id="117">
                            <p:stCondLst>
                              <p:cond delay="0"/>
                            </p:stCondLst>
                            <p:childTnLst>
                              <p:par>
                                <p:cTn fill="hold" id="118" nodeType="clickEffect" presetClass="entr" presetID="1" presetSubtype="0">
                                  <p:stCondLst>
                                    <p:cond delay="0"/>
                                  </p:stCondLst>
                                  <p:childTnLst>
                                    <p:set>
                                      <p:cBhvr>
                                        <p:cTn dur="1" fill="hold" id="119">
                                          <p:stCondLst>
                                            <p:cond delay="0"/>
                                          </p:stCondLst>
                                        </p:cTn>
                                        <p:tgtEl>
                                          <p:spTgt spid="3145761"/>
                                        </p:tgtEl>
                                        <p:attrNameLst>
                                          <p:attrName>style.visibility</p:attrName>
                                        </p:attrNameLst>
                                      </p:cBhvr>
                                      <p:to>
                                        <p:strVal val="visible"/>
                                      </p:to>
                                    </p:set>
                                  </p:childTnLst>
                                </p:cTn>
                              </p:par>
                            </p:childTnLst>
                          </p:cTn>
                        </p:par>
                      </p:childTnLst>
                    </p:cTn>
                  </p:par>
                  <p:par>
                    <p:cTn fill="hold" id="120">
                      <p:stCondLst>
                        <p:cond delay="indefinite"/>
                      </p:stCondLst>
                      <p:childTnLst>
                        <p:par>
                          <p:cTn fill="hold" id="121">
                            <p:stCondLst>
                              <p:cond delay="0"/>
                            </p:stCondLst>
                            <p:childTnLst>
                              <p:par>
                                <p:cTn fill="hold" id="122" nodeType="clickEffect" presetClass="exit" presetID="10" presetSubtype="0">
                                  <p:stCondLst>
                                    <p:cond delay="0"/>
                                  </p:stCondLst>
                                  <p:childTnLst>
                                    <p:animEffect transition="out" filter="fade">
                                      <p:cBhvr>
                                        <p:cTn dur="500" id="123"/>
                                        <p:tgtEl>
                                          <p:spTgt spid="1048971"/>
                                        </p:tgtEl>
                                      </p:cBhvr>
                                    </p:animEffect>
                                    <p:set>
                                      <p:cBhvr>
                                        <p:cTn dur="1" fill="hold" id="124">
                                          <p:stCondLst>
                                            <p:cond delay="500"/>
                                          </p:stCondLst>
                                        </p:cTn>
                                        <p:tgtEl>
                                          <p:spTgt spid="1048971"/>
                                        </p:tgtEl>
                                        <p:attrNameLst>
                                          <p:attrName>style.visibility</p:attrName>
                                        </p:attrNameLst>
                                      </p:cBhvr>
                                      <p:to>
                                        <p:strVal val="hidden"/>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resetSubtype="0">
                                  <p:stCondLst>
                                    <p:cond delay="0"/>
                                  </p:stCondLst>
                                  <p:childTnLst>
                                    <p:set>
                                      <p:cBhvr>
                                        <p:cTn dur="1" fill="hold" id="128">
                                          <p:stCondLst>
                                            <p:cond delay="0"/>
                                          </p:stCondLst>
                                        </p:cTn>
                                        <p:tgtEl>
                                          <p:spTgt spid="3145766"/>
                                        </p:tgtEl>
                                        <p:attrNameLst>
                                          <p:attrName>style.visibility</p:attrName>
                                        </p:attrNameLst>
                                      </p:cBhvr>
                                      <p:to>
                                        <p:strVal val="visible"/>
                                      </p:to>
                                    </p:set>
                                  </p:childTnLst>
                                </p:cTn>
                              </p:par>
                              <p:par>
                                <p:cTn fill="hold" id="129" nodeType="withEffect" presetClass="entr" presetID="1" presetSubtype="0">
                                  <p:stCondLst>
                                    <p:cond delay="0"/>
                                  </p:stCondLst>
                                  <p:childTnLst>
                                    <p:set>
                                      <p:cBhvr>
                                        <p:cTn dur="1" fill="hold" id="130">
                                          <p:stCondLst>
                                            <p:cond delay="0"/>
                                          </p:stCondLst>
                                        </p:cTn>
                                        <p:tgtEl>
                                          <p:spTgt spid="1048951"/>
                                        </p:tgtEl>
                                        <p:attrNameLst>
                                          <p:attrName>style.visibility</p:attrName>
                                        </p:attrNameLst>
                                      </p:cBhvr>
                                      <p:to>
                                        <p:strVal val="visible"/>
                                      </p:to>
                                    </p:set>
                                  </p:childTnLst>
                                </p:cTn>
                              </p:par>
                            </p:childTnLst>
                          </p:cTn>
                        </p:par>
                      </p:childTnLst>
                    </p:cTn>
                  </p:par>
                  <p:par>
                    <p:cTn fill="hold" id="131">
                      <p:stCondLst>
                        <p:cond delay="indefinite"/>
                      </p:stCondLst>
                      <p:childTnLst>
                        <p:par>
                          <p:cTn fill="hold" id="132">
                            <p:stCondLst>
                              <p:cond delay="0"/>
                            </p:stCondLst>
                            <p:childTnLst>
                              <p:par>
                                <p:cTn fill="hold" id="133" nodeType="clickEffect" presetClass="entr" presetID="1" presetSubtype="0">
                                  <p:stCondLst>
                                    <p:cond delay="0"/>
                                  </p:stCondLst>
                                  <p:childTnLst>
                                    <p:set>
                                      <p:cBhvr>
                                        <p:cTn dur="1" fill="hold" id="134">
                                          <p:stCondLst>
                                            <p:cond delay="0"/>
                                          </p:stCondLst>
                                        </p:cTn>
                                        <p:tgtEl>
                                          <p:spTgt spid="1048972"/>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xit" presetID="10" presetSubtype="0">
                                  <p:stCondLst>
                                    <p:cond delay="0"/>
                                  </p:stCondLst>
                                  <p:childTnLst>
                                    <p:animEffect transition="out" filter="fade">
                                      <p:cBhvr>
                                        <p:cTn dur="500" id="138"/>
                                        <p:tgtEl>
                                          <p:spTgt spid="1048972"/>
                                        </p:tgtEl>
                                      </p:cBhvr>
                                    </p:animEffect>
                                    <p:set>
                                      <p:cBhvr>
                                        <p:cTn dur="1" fill="hold" id="139">
                                          <p:stCondLst>
                                            <p:cond delay="500"/>
                                          </p:stCondLst>
                                        </p:cTn>
                                        <p:tgtEl>
                                          <p:spTgt spid="1048972"/>
                                        </p:tgtEl>
                                        <p:attrNameLst>
                                          <p:attrName>style.visibility</p:attrName>
                                        </p:attrNameLst>
                                      </p:cBhvr>
                                      <p:to>
                                        <p:strVal val="hidden"/>
                                      </p:to>
                                    </p:set>
                                  </p:childTnLst>
                                </p:cTn>
                              </p:par>
                            </p:childTnLst>
                          </p:cTn>
                        </p:par>
                      </p:childTnLst>
                    </p:cTn>
                  </p:par>
                  <p:par>
                    <p:cTn fill="hold" id="140">
                      <p:stCondLst>
                        <p:cond delay="indefinite"/>
                      </p:stCondLst>
                      <p:childTnLst>
                        <p:par>
                          <p:cTn fill="hold" id="141">
                            <p:stCondLst>
                              <p:cond delay="0"/>
                            </p:stCondLst>
                            <p:childTnLst>
                              <p:par>
                                <p:cTn fill="hold" id="142" nodeType="clickEffect" presetClass="entr" presetID="1" presetSubtype="0">
                                  <p:stCondLst>
                                    <p:cond delay="0"/>
                                  </p:stCondLst>
                                  <p:childTnLst>
                                    <p:set>
                                      <p:cBhvr>
                                        <p:cTn dur="1" fill="hold" id="143">
                                          <p:stCondLst>
                                            <p:cond delay="0"/>
                                          </p:stCondLst>
                                        </p:cTn>
                                        <p:tgtEl>
                                          <p:spTgt spid="1048952"/>
                                        </p:tgtEl>
                                        <p:attrNameLst>
                                          <p:attrName>style.visibility</p:attrName>
                                        </p:attrNameLst>
                                      </p:cBhvr>
                                      <p:to>
                                        <p:strVal val="visible"/>
                                      </p:to>
                                    </p:set>
                                  </p:childTnLst>
                                </p:cTn>
                              </p:par>
                              <p:par>
                                <p:cTn fill="hold" id="144" nodeType="withEffect" presetClass="entr" presetID="1" presetSubtype="0">
                                  <p:stCondLst>
                                    <p:cond delay="0"/>
                                  </p:stCondLst>
                                  <p:childTnLst>
                                    <p:set>
                                      <p:cBhvr>
                                        <p:cTn dur="1" fill="hold" id="145">
                                          <p:stCondLst>
                                            <p:cond delay="0"/>
                                          </p:stCondLst>
                                        </p:cTn>
                                        <p:tgtEl>
                                          <p:spTgt spid="3145768"/>
                                        </p:tgtEl>
                                        <p:attrNameLst>
                                          <p:attrName>style.visibility</p:attrName>
                                        </p:attrNameLst>
                                      </p:cBhvr>
                                      <p:to>
                                        <p:strVal val="visible"/>
                                      </p:to>
                                    </p:set>
                                  </p:childTnLst>
                                </p:cTn>
                              </p:par>
                              <p:par>
                                <p:cTn fill="hold" id="146" nodeType="withEffect" presetClass="entr" presetID="1" presetSubtype="0">
                                  <p:stCondLst>
                                    <p:cond delay="0"/>
                                  </p:stCondLst>
                                  <p:childTnLst>
                                    <p:set>
                                      <p:cBhvr>
                                        <p:cTn dur="1" fill="hold" id="147">
                                          <p:stCondLst>
                                            <p:cond delay="0"/>
                                          </p:stCondLst>
                                        </p:cTn>
                                        <p:tgtEl>
                                          <p:spTgt spid="3145767"/>
                                        </p:tgtEl>
                                        <p:attrNameLst>
                                          <p:attrName>style.visibility</p:attrName>
                                        </p:attrNameLst>
                                      </p:cBhvr>
                                      <p:to>
                                        <p:strVal val="visible"/>
                                      </p:to>
                                    </p:set>
                                  </p:childTnLst>
                                </p:cTn>
                              </p:par>
                            </p:childTnLst>
                          </p:cTn>
                        </p:par>
                      </p:childTnLst>
                    </p:cTn>
                  </p:par>
                  <p:par>
                    <p:cTn fill="hold" id="148">
                      <p:stCondLst>
                        <p:cond delay="indefinite"/>
                      </p:stCondLst>
                      <p:childTnLst>
                        <p:par>
                          <p:cTn fill="hold" id="149">
                            <p:stCondLst>
                              <p:cond delay="0"/>
                            </p:stCondLst>
                            <p:childTnLst>
                              <p:par>
                                <p:cTn fill="hold" id="150" nodeType="clickEffect" presetClass="entr" presetID="1" presetSubtype="0">
                                  <p:stCondLst>
                                    <p:cond delay="0"/>
                                  </p:stCondLst>
                                  <p:childTnLst>
                                    <p:set>
                                      <p:cBhvr>
                                        <p:cTn dur="1" fill="hold" id="151">
                                          <p:stCondLst>
                                            <p:cond delay="0"/>
                                          </p:stCondLst>
                                        </p:cTn>
                                        <p:tgtEl>
                                          <p:spTgt spid="1048973"/>
                                        </p:tgtEl>
                                        <p:attrNameLst>
                                          <p:attrName>style.visibility</p:attrName>
                                        </p:attrNameLst>
                                      </p:cBhvr>
                                      <p:to>
                                        <p:strVal val="visible"/>
                                      </p:to>
                                    </p:set>
                                  </p:childTnLst>
                                </p:cTn>
                              </p:par>
                            </p:childTnLst>
                          </p:cTn>
                        </p:par>
                      </p:childTnLst>
                    </p:cTn>
                  </p:par>
                  <p:par>
                    <p:cTn fill="hold" id="152">
                      <p:stCondLst>
                        <p:cond delay="indefinite"/>
                      </p:stCondLst>
                      <p:childTnLst>
                        <p:par>
                          <p:cTn fill="hold" id="153">
                            <p:stCondLst>
                              <p:cond delay="0"/>
                            </p:stCondLst>
                            <p:childTnLst>
                              <p:par>
                                <p:cTn fill="hold" id="154" nodeType="clickEffect" presetClass="exit" presetID="10" presetSubtype="0">
                                  <p:stCondLst>
                                    <p:cond delay="0"/>
                                  </p:stCondLst>
                                  <p:childTnLst>
                                    <p:animEffect transition="out" filter="fade">
                                      <p:cBhvr>
                                        <p:cTn dur="500" id="155"/>
                                        <p:tgtEl>
                                          <p:spTgt spid="1048973"/>
                                        </p:tgtEl>
                                      </p:cBhvr>
                                    </p:animEffect>
                                    <p:set>
                                      <p:cBhvr>
                                        <p:cTn dur="1" fill="hold" id="156">
                                          <p:stCondLst>
                                            <p:cond delay="500"/>
                                          </p:stCondLst>
                                        </p:cTn>
                                        <p:tgtEl>
                                          <p:spTgt spid="1048973"/>
                                        </p:tgtEl>
                                        <p:attrNameLst>
                                          <p:attrName>style.visibility</p:attrName>
                                        </p:attrNameLst>
                                      </p:cBhvr>
                                      <p:to>
                                        <p:strVal val="hidden"/>
                                      </p:to>
                                    </p:set>
                                  </p:childTnLst>
                                </p:cTn>
                              </p:par>
                              <p:par>
                                <p:cTn fill="hold" id="157" nodeType="withEffect" presetClass="entr" presetID="1" presetSubtype="0">
                                  <p:stCondLst>
                                    <p:cond delay="0"/>
                                  </p:stCondLst>
                                  <p:childTnLst>
                                    <p:set>
                                      <p:cBhvr>
                                        <p:cTn dur="1" fill="hold" id="158">
                                          <p:stCondLst>
                                            <p:cond delay="0"/>
                                          </p:stCondLst>
                                        </p:cTn>
                                        <p:tgtEl>
                                          <p:spTgt spid="3145752"/>
                                        </p:tgtEl>
                                        <p:attrNameLst>
                                          <p:attrName>style.visibility</p:attrName>
                                        </p:attrNameLst>
                                      </p:cBhvr>
                                      <p:to>
                                        <p:strVal val="visible"/>
                                      </p:to>
                                    </p:set>
                                  </p:childTnLst>
                                </p:cTn>
                              </p:par>
                              <p:par>
                                <p:cTn fill="hold" id="159" nodeType="withEffect" presetClass="entr" presetID="1" presetSubtype="0">
                                  <p:stCondLst>
                                    <p:cond delay="0"/>
                                  </p:stCondLst>
                                  <p:childTnLst>
                                    <p:set>
                                      <p:cBhvr>
                                        <p:cTn dur="1" fill="hold" id="160">
                                          <p:stCondLst>
                                            <p:cond delay="0"/>
                                          </p:stCondLst>
                                        </p:cTn>
                                        <p:tgtEl>
                                          <p:spTgt spid="3145749"/>
                                        </p:tgtEl>
                                        <p:attrNameLst>
                                          <p:attrName>style.visibility</p:attrName>
                                        </p:attrNameLst>
                                      </p:cBhvr>
                                      <p:to>
                                        <p:strVal val="visible"/>
                                      </p:to>
                                    </p:set>
                                  </p:childTnLst>
                                </p:cTn>
                              </p:par>
                              <p:par>
                                <p:cTn fill="hold" id="161" nodeType="withEffect" presetClass="entr" presetID="1" presetSubtype="0">
                                  <p:stCondLst>
                                    <p:cond delay="0"/>
                                  </p:stCondLst>
                                  <p:childTnLst>
                                    <p:set>
                                      <p:cBhvr>
                                        <p:cTn dur="1" fill="hold" id="162">
                                          <p:stCondLst>
                                            <p:cond delay="0"/>
                                          </p:stCondLst>
                                        </p:cTn>
                                        <p:tgtEl>
                                          <p:spTgt spid="3145750"/>
                                        </p:tgtEl>
                                        <p:attrNameLst>
                                          <p:attrName>style.visibility</p:attrName>
                                        </p:attrNameLst>
                                      </p:cBhvr>
                                      <p:to>
                                        <p:strVal val="visible"/>
                                      </p:to>
                                    </p:set>
                                  </p:childTnLst>
                                </p:cTn>
                              </p:par>
                              <p:par>
                                <p:cTn fill="hold" id="163" nodeType="withEffect" presetClass="entr" presetID="1" presetSubtype="0">
                                  <p:stCondLst>
                                    <p:cond delay="0"/>
                                  </p:stCondLst>
                                  <p:childTnLst>
                                    <p:set>
                                      <p:cBhvr>
                                        <p:cTn dur="1" fill="hold" id="164">
                                          <p:stCondLst>
                                            <p:cond delay="0"/>
                                          </p:stCondLst>
                                        </p:cTn>
                                        <p:tgtEl>
                                          <p:spTgt spid="1048963"/>
                                        </p:tgtEl>
                                        <p:attrNameLst>
                                          <p:attrName>style.visibility</p:attrName>
                                        </p:attrNameLst>
                                      </p:cBhvr>
                                      <p:to>
                                        <p:strVal val="visible"/>
                                      </p:to>
                                    </p:set>
                                  </p:childTnLst>
                                </p:cTn>
                              </p:par>
                              <p:par>
                                <p:cTn fill="hold" id="165" nodeType="withEffect" presetClass="entr" presetID="1" presetSubtype="0">
                                  <p:stCondLst>
                                    <p:cond delay="0"/>
                                  </p:stCondLst>
                                  <p:childTnLst>
                                    <p:set>
                                      <p:cBhvr>
                                        <p:cTn dur="1" fill="hold" id="166">
                                          <p:stCondLst>
                                            <p:cond delay="0"/>
                                          </p:stCondLst>
                                        </p:cTn>
                                        <p:tgtEl>
                                          <p:spTgt spid="3145745"/>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resetSubtype="0">
                                  <p:stCondLst>
                                    <p:cond delay="0"/>
                                  </p:stCondLst>
                                  <p:childTnLst>
                                    <p:set>
                                      <p:cBhvr>
                                        <p:cTn dur="1" fill="hold" id="170">
                                          <p:stCondLst>
                                            <p:cond delay="0"/>
                                          </p:stCondLst>
                                        </p:cTn>
                                        <p:tgtEl>
                                          <p:spTgt spid="1048970"/>
                                        </p:tgtEl>
                                        <p:attrNameLst>
                                          <p:attrName>style.visibility</p:attrName>
                                        </p:attrNameLst>
                                      </p:cBhvr>
                                      <p:to>
                                        <p:strVal val="visible"/>
                                      </p:to>
                                    </p:set>
                                  </p:childTnLst>
                                </p:cTn>
                              </p:par>
                            </p:childTnLst>
                          </p:cTn>
                        </p:par>
                      </p:childTnLst>
                    </p:cTn>
                  </p:par>
                  <p:par>
                    <p:cTn fill="hold" id="171">
                      <p:stCondLst>
                        <p:cond delay="indefinite"/>
                      </p:stCondLst>
                      <p:childTnLst>
                        <p:par>
                          <p:cTn fill="hold" id="172">
                            <p:stCondLst>
                              <p:cond delay="0"/>
                            </p:stCondLst>
                            <p:childTnLst>
                              <p:par>
                                <p:cTn fill="hold" id="173" nodeType="clickEffect" presetClass="exit" presetID="10" presetSubtype="0">
                                  <p:stCondLst>
                                    <p:cond delay="0"/>
                                  </p:stCondLst>
                                  <p:childTnLst>
                                    <p:animEffect transition="out" filter="fade">
                                      <p:cBhvr>
                                        <p:cTn dur="500" id="174"/>
                                        <p:tgtEl>
                                          <p:spTgt spid="1048970"/>
                                        </p:tgtEl>
                                      </p:cBhvr>
                                    </p:animEffect>
                                    <p:set>
                                      <p:cBhvr>
                                        <p:cTn dur="1" fill="hold" id="175">
                                          <p:stCondLst>
                                            <p:cond delay="500"/>
                                          </p:stCondLst>
                                        </p:cTn>
                                        <p:tgtEl>
                                          <p:spTgt spid="1048970"/>
                                        </p:tgtEl>
                                        <p:attrNameLst>
                                          <p:attrName>style.visibility</p:attrName>
                                        </p:attrNameLst>
                                      </p:cBhvr>
                                      <p:to>
                                        <p:strVal val="hidden"/>
                                      </p:to>
                                    </p:set>
                                  </p:childTnLst>
                                </p:cTn>
                              </p:par>
                            </p:childTnLst>
                          </p:cTn>
                        </p:par>
                      </p:childTnLst>
                    </p:cTn>
                  </p:par>
                  <p:par>
                    <p:cTn fill="hold" id="176">
                      <p:stCondLst>
                        <p:cond delay="indefinite"/>
                      </p:stCondLst>
                      <p:childTnLst>
                        <p:par>
                          <p:cTn fill="hold" id="177">
                            <p:stCondLst>
                              <p:cond delay="0"/>
                            </p:stCondLst>
                            <p:childTnLst>
                              <p:par>
                                <p:cTn fill="hold" id="178" nodeType="clickEffect" presetClass="entr" presetID="1" presetSubtype="0">
                                  <p:stCondLst>
                                    <p:cond delay="0"/>
                                  </p:stCondLst>
                                  <p:childTnLst>
                                    <p:set>
                                      <p:cBhvr>
                                        <p:cTn dur="1" fill="hold" id="179">
                                          <p:stCondLst>
                                            <p:cond delay="0"/>
                                          </p:stCondLst>
                                        </p:cTn>
                                        <p:tgtEl>
                                          <p:spTgt spid="3145772"/>
                                        </p:tgtEl>
                                        <p:attrNameLst>
                                          <p:attrName>style.visibility</p:attrName>
                                        </p:attrNameLst>
                                      </p:cBhvr>
                                      <p:to>
                                        <p:strVal val="visible"/>
                                      </p:to>
                                    </p:set>
                                  </p:childTnLst>
                                </p:cTn>
                              </p:par>
                              <p:par>
                                <p:cTn fill="hold" id="180" nodeType="withEffect" presetClass="entr" presetID="1" presetSubtype="0">
                                  <p:stCondLst>
                                    <p:cond delay="0"/>
                                  </p:stCondLst>
                                  <p:childTnLst>
                                    <p:set>
                                      <p:cBhvr>
                                        <p:cTn dur="1" fill="hold" id="181">
                                          <p:stCondLst>
                                            <p:cond delay="0"/>
                                          </p:stCondLst>
                                        </p:cTn>
                                        <p:tgtEl>
                                          <p:spTgt spid="1048956"/>
                                        </p:tgtEl>
                                        <p:attrNameLst>
                                          <p:attrName>style.visibility</p:attrName>
                                        </p:attrNameLst>
                                      </p:cBhvr>
                                      <p:to>
                                        <p:strVal val="visible"/>
                                      </p:to>
                                    </p:set>
                                  </p:childTnLst>
                                </p:cTn>
                              </p:par>
                            </p:childTnLst>
                          </p:cTn>
                        </p:par>
                      </p:childTnLst>
                    </p:cTn>
                  </p:par>
                  <p:par>
                    <p:cTn fill="hold" id="182">
                      <p:stCondLst>
                        <p:cond delay="indefinite"/>
                      </p:stCondLst>
                      <p:childTnLst>
                        <p:par>
                          <p:cTn fill="hold" id="183">
                            <p:stCondLst>
                              <p:cond delay="0"/>
                            </p:stCondLst>
                            <p:childTnLst>
                              <p:par>
                                <p:cTn fill="hold" id="184" nodeType="clickEffect" presetClass="entr" presetID="1" presetSubtype="0">
                                  <p:stCondLst>
                                    <p:cond delay="0"/>
                                  </p:stCondLst>
                                  <p:childTnLst>
                                    <p:set>
                                      <p:cBhvr>
                                        <p:cTn dur="1" fill="hold" id="185">
                                          <p:stCondLst>
                                            <p:cond delay="0"/>
                                          </p:stCondLst>
                                        </p:cTn>
                                        <p:tgtEl>
                                          <p:spTgt spid="1048974"/>
                                        </p:tgtEl>
                                        <p:attrNameLst>
                                          <p:attrName>style.visibility</p:attrName>
                                        </p:attrNameLst>
                                      </p:cBhvr>
                                      <p:to>
                                        <p:strVal val="visible"/>
                                      </p:to>
                                    </p:set>
                                  </p:childTnLst>
                                </p:cTn>
                              </p:par>
                            </p:childTnLst>
                          </p:cTn>
                        </p:par>
                      </p:childTnLst>
                    </p:cTn>
                  </p:par>
                  <p:par>
                    <p:cTn fill="hold" id="186">
                      <p:stCondLst>
                        <p:cond delay="indefinite"/>
                      </p:stCondLst>
                      <p:childTnLst>
                        <p:par>
                          <p:cTn fill="hold" id="187">
                            <p:stCondLst>
                              <p:cond delay="0"/>
                            </p:stCondLst>
                            <p:childTnLst>
                              <p:par>
                                <p:cTn fill="hold" id="188" nodeType="clickEffect" presetClass="exit" presetID="10" presetSubtype="0">
                                  <p:stCondLst>
                                    <p:cond delay="0"/>
                                  </p:stCondLst>
                                  <p:childTnLst>
                                    <p:animEffect transition="out" filter="fade">
                                      <p:cBhvr>
                                        <p:cTn dur="500" id="189"/>
                                        <p:tgtEl>
                                          <p:spTgt spid="1048974"/>
                                        </p:tgtEl>
                                      </p:cBhvr>
                                    </p:animEffect>
                                    <p:set>
                                      <p:cBhvr>
                                        <p:cTn dur="1" fill="hold" id="190">
                                          <p:stCondLst>
                                            <p:cond delay="500"/>
                                          </p:stCondLst>
                                        </p:cTn>
                                        <p:tgtEl>
                                          <p:spTgt spid="1048974"/>
                                        </p:tgtEl>
                                        <p:attrNameLst>
                                          <p:attrName>style.visibility</p:attrName>
                                        </p:attrNameLst>
                                      </p:cBhvr>
                                      <p:to>
                                        <p:strVal val="hidden"/>
                                      </p:to>
                                    </p:set>
                                  </p:childTnLst>
                                </p:cTn>
                              </p:par>
                            </p:childTnLst>
                          </p:cTn>
                        </p:par>
                      </p:childTnLst>
                    </p:cTn>
                  </p:par>
                  <p:par>
                    <p:cTn fill="hold" id="191">
                      <p:stCondLst>
                        <p:cond delay="indefinite"/>
                      </p:stCondLst>
                      <p:childTnLst>
                        <p:par>
                          <p:cTn fill="hold" id="192">
                            <p:stCondLst>
                              <p:cond delay="0"/>
                            </p:stCondLst>
                            <p:childTnLst>
                              <p:par>
                                <p:cTn fill="hold" id="193" nodeType="clickEffect" presetClass="entr" presetID="1" presetSubtype="0">
                                  <p:stCondLst>
                                    <p:cond delay="0"/>
                                  </p:stCondLst>
                                  <p:childTnLst>
                                    <p:set>
                                      <p:cBhvr>
                                        <p:cTn dur="1" fill="hold" id="194">
                                          <p:stCondLst>
                                            <p:cond delay="0"/>
                                          </p:stCondLst>
                                        </p:cTn>
                                        <p:tgtEl>
                                          <p:spTgt spid="3145771"/>
                                        </p:tgtEl>
                                        <p:attrNameLst>
                                          <p:attrName>style.visibility</p:attrName>
                                        </p:attrNameLst>
                                      </p:cBhvr>
                                      <p:to>
                                        <p:strVal val="visible"/>
                                      </p:to>
                                    </p:set>
                                  </p:childTnLst>
                                </p:cTn>
                              </p:par>
                              <p:par>
                                <p:cTn fill="hold" id="195" nodeType="withEffect" presetClass="entr" presetID="1" presetSubtype="0">
                                  <p:stCondLst>
                                    <p:cond delay="0"/>
                                  </p:stCondLst>
                                  <p:childTnLst>
                                    <p:set>
                                      <p:cBhvr>
                                        <p:cTn dur="1" fill="hold" id="196">
                                          <p:stCondLst>
                                            <p:cond delay="0"/>
                                          </p:stCondLst>
                                        </p:cTn>
                                        <p:tgtEl>
                                          <p:spTgt spid="1048955"/>
                                        </p:tgtEl>
                                        <p:attrNameLst>
                                          <p:attrName>style.visibility</p:attrName>
                                        </p:attrNameLst>
                                      </p:cBhvr>
                                      <p:to>
                                        <p:strVal val="visible"/>
                                      </p:to>
                                    </p:set>
                                  </p:childTnLst>
                                </p:cTn>
                              </p:par>
                            </p:childTnLst>
                          </p:cTn>
                        </p:par>
                      </p:childTnLst>
                    </p:cTn>
                  </p:par>
                  <p:par>
                    <p:cTn fill="hold" id="197">
                      <p:stCondLst>
                        <p:cond delay="indefinite"/>
                      </p:stCondLst>
                      <p:childTnLst>
                        <p:par>
                          <p:cTn fill="hold" id="198">
                            <p:stCondLst>
                              <p:cond delay="0"/>
                            </p:stCondLst>
                            <p:childTnLst>
                              <p:par>
                                <p:cTn fill="hold" id="199" nodeType="clickEffect" presetClass="entr" presetID="1" presetSubtype="0">
                                  <p:stCondLst>
                                    <p:cond delay="0"/>
                                  </p:stCondLst>
                                  <p:childTnLst>
                                    <p:set>
                                      <p:cBhvr>
                                        <p:cTn dur="1" fill="hold" id="200">
                                          <p:stCondLst>
                                            <p:cond delay="0"/>
                                          </p:stCondLst>
                                        </p:cTn>
                                        <p:tgtEl>
                                          <p:spTgt spid="1048975"/>
                                        </p:tgtEl>
                                        <p:attrNameLst>
                                          <p:attrName>style.visibility</p:attrName>
                                        </p:attrNameLst>
                                      </p:cBhvr>
                                      <p:to>
                                        <p:strVal val="visible"/>
                                      </p:to>
                                    </p:set>
                                  </p:childTnLst>
                                </p:cTn>
                              </p:par>
                            </p:childTnLst>
                          </p:cTn>
                        </p:par>
                      </p:childTnLst>
                    </p:cTn>
                  </p:par>
                  <p:par>
                    <p:cTn fill="hold" id="201">
                      <p:stCondLst>
                        <p:cond delay="indefinite"/>
                      </p:stCondLst>
                      <p:childTnLst>
                        <p:par>
                          <p:cTn fill="hold" id="202">
                            <p:stCondLst>
                              <p:cond delay="0"/>
                            </p:stCondLst>
                            <p:childTnLst>
                              <p:par>
                                <p:cTn fill="hold" id="203" nodeType="clickEffect" presetClass="exit" presetID="10" presetSubtype="0">
                                  <p:stCondLst>
                                    <p:cond delay="0"/>
                                  </p:stCondLst>
                                  <p:childTnLst>
                                    <p:animEffect transition="out" filter="fade">
                                      <p:cBhvr>
                                        <p:cTn dur="500" id="204"/>
                                        <p:tgtEl>
                                          <p:spTgt spid="1048975"/>
                                        </p:tgtEl>
                                      </p:cBhvr>
                                    </p:animEffect>
                                    <p:set>
                                      <p:cBhvr>
                                        <p:cTn dur="1" fill="hold" id="205">
                                          <p:stCondLst>
                                            <p:cond delay="500"/>
                                          </p:stCondLst>
                                        </p:cTn>
                                        <p:tgtEl>
                                          <p:spTgt spid="1048975"/>
                                        </p:tgtEl>
                                        <p:attrNameLst>
                                          <p:attrName>style.visibility</p:attrName>
                                        </p:attrNameLst>
                                      </p:cBhvr>
                                      <p:to>
                                        <p:strVal val="hidden"/>
                                      </p:to>
                                    </p:set>
                                  </p:childTnLst>
                                </p:cTn>
                              </p:par>
                            </p:childTnLst>
                          </p:cTn>
                        </p:par>
                      </p:childTnLst>
                    </p:cTn>
                  </p:par>
                  <p:par>
                    <p:cTn fill="hold" id="206">
                      <p:stCondLst>
                        <p:cond delay="indefinite"/>
                      </p:stCondLst>
                      <p:childTnLst>
                        <p:par>
                          <p:cTn fill="hold" id="207">
                            <p:stCondLst>
                              <p:cond delay="0"/>
                            </p:stCondLst>
                            <p:childTnLst>
                              <p:par>
                                <p:cTn fill="hold" id="208" nodeType="clickEffect" presetClass="entr" presetID="1" presetSubtype="0">
                                  <p:stCondLst>
                                    <p:cond delay="0"/>
                                  </p:stCondLst>
                                  <p:childTnLst>
                                    <p:set>
                                      <p:cBhvr>
                                        <p:cTn dur="1" fill="hold" id="209">
                                          <p:stCondLst>
                                            <p:cond delay="0"/>
                                          </p:stCondLst>
                                        </p:cTn>
                                        <p:tgtEl>
                                          <p:spTgt spid="3145770"/>
                                        </p:tgtEl>
                                        <p:attrNameLst>
                                          <p:attrName>style.visibility</p:attrName>
                                        </p:attrNameLst>
                                      </p:cBhvr>
                                      <p:to>
                                        <p:strVal val="visible"/>
                                      </p:to>
                                    </p:set>
                                  </p:childTnLst>
                                </p:cTn>
                              </p:par>
                              <p:par>
                                <p:cTn fill="hold" id="210" nodeType="withEffect" presetClass="entr" presetID="1" presetSubtype="0">
                                  <p:stCondLst>
                                    <p:cond delay="0"/>
                                  </p:stCondLst>
                                  <p:childTnLst>
                                    <p:set>
                                      <p:cBhvr>
                                        <p:cTn dur="1" fill="hold" id="211">
                                          <p:stCondLst>
                                            <p:cond delay="0"/>
                                          </p:stCondLst>
                                        </p:cTn>
                                        <p:tgtEl>
                                          <p:spTgt spid="1048954"/>
                                        </p:tgtEl>
                                        <p:attrNameLst>
                                          <p:attrName>style.visibility</p:attrName>
                                        </p:attrNameLst>
                                      </p:cBhvr>
                                      <p:to>
                                        <p:strVal val="visible"/>
                                      </p:to>
                                    </p:set>
                                  </p:childTnLst>
                                </p:cTn>
                              </p:par>
                            </p:childTnLst>
                          </p:cTn>
                        </p:par>
                      </p:childTnLst>
                    </p:cTn>
                  </p:par>
                  <p:par>
                    <p:cTn fill="hold" id="212">
                      <p:stCondLst>
                        <p:cond delay="indefinite"/>
                      </p:stCondLst>
                      <p:childTnLst>
                        <p:par>
                          <p:cTn fill="hold" id="213">
                            <p:stCondLst>
                              <p:cond delay="0"/>
                            </p:stCondLst>
                            <p:childTnLst>
                              <p:par>
                                <p:cTn fill="hold" id="214" nodeType="clickEffect" presetClass="entr" presetID="1" presetSubtype="0">
                                  <p:stCondLst>
                                    <p:cond delay="0"/>
                                  </p:stCondLst>
                                  <p:childTnLst>
                                    <p:set>
                                      <p:cBhvr>
                                        <p:cTn dur="1" fill="hold" id="215">
                                          <p:stCondLst>
                                            <p:cond delay="0"/>
                                          </p:stCondLst>
                                        </p:cTn>
                                        <p:tgtEl>
                                          <p:spTgt spid="1048976"/>
                                        </p:tgtEl>
                                        <p:attrNameLst>
                                          <p:attrName>style.visibility</p:attrName>
                                        </p:attrNameLst>
                                      </p:cBhvr>
                                      <p:to>
                                        <p:strVal val="visible"/>
                                      </p:to>
                                    </p:set>
                                  </p:childTnLst>
                                </p:cTn>
                              </p:par>
                            </p:childTnLst>
                          </p:cTn>
                        </p:par>
                      </p:childTnLst>
                    </p:cTn>
                  </p:par>
                  <p:par>
                    <p:cTn fill="hold" id="216">
                      <p:stCondLst>
                        <p:cond delay="indefinite"/>
                      </p:stCondLst>
                      <p:childTnLst>
                        <p:par>
                          <p:cTn fill="hold" id="217">
                            <p:stCondLst>
                              <p:cond delay="0"/>
                            </p:stCondLst>
                            <p:childTnLst>
                              <p:par>
                                <p:cTn fill="hold" id="218" nodeType="clickEffect" presetClass="exit" presetID="10" presetSubtype="0">
                                  <p:stCondLst>
                                    <p:cond delay="0"/>
                                  </p:stCondLst>
                                  <p:childTnLst>
                                    <p:animEffect transition="out" filter="fade">
                                      <p:cBhvr>
                                        <p:cTn dur="500" id="219"/>
                                        <p:tgtEl>
                                          <p:spTgt spid="1048976"/>
                                        </p:tgtEl>
                                      </p:cBhvr>
                                    </p:animEffect>
                                    <p:set>
                                      <p:cBhvr>
                                        <p:cTn dur="1" fill="hold" id="220">
                                          <p:stCondLst>
                                            <p:cond delay="500"/>
                                          </p:stCondLst>
                                        </p:cTn>
                                        <p:tgtEl>
                                          <p:spTgt spid="1048976"/>
                                        </p:tgtEl>
                                        <p:attrNameLst>
                                          <p:attrName>style.visibility</p:attrName>
                                        </p:attrNameLst>
                                      </p:cBhvr>
                                      <p:to>
                                        <p:strVal val="hidden"/>
                                      </p:to>
                                    </p:set>
                                  </p:childTnLst>
                                </p:cTn>
                              </p:par>
                            </p:childTnLst>
                          </p:cTn>
                        </p:par>
                      </p:childTnLst>
                    </p:cTn>
                  </p:par>
                  <p:par>
                    <p:cTn fill="hold" id="221">
                      <p:stCondLst>
                        <p:cond delay="indefinite"/>
                      </p:stCondLst>
                      <p:childTnLst>
                        <p:par>
                          <p:cTn fill="hold" id="222">
                            <p:stCondLst>
                              <p:cond delay="0"/>
                            </p:stCondLst>
                            <p:childTnLst>
                              <p:par>
                                <p:cTn fill="hold" id="223" nodeType="clickEffect" presetClass="entr" presetID="1" presetSubtype="0">
                                  <p:stCondLst>
                                    <p:cond delay="0"/>
                                  </p:stCondLst>
                                  <p:childTnLst>
                                    <p:set>
                                      <p:cBhvr>
                                        <p:cTn dur="1" fill="hold" id="224">
                                          <p:stCondLst>
                                            <p:cond delay="0"/>
                                          </p:stCondLst>
                                        </p:cTn>
                                        <p:tgtEl>
                                          <p:spTgt spid="3145769"/>
                                        </p:tgtEl>
                                        <p:attrNameLst>
                                          <p:attrName>style.visibility</p:attrName>
                                        </p:attrNameLst>
                                      </p:cBhvr>
                                      <p:to>
                                        <p:strVal val="visible"/>
                                      </p:to>
                                    </p:set>
                                  </p:childTnLst>
                                </p:cTn>
                              </p:par>
                              <p:par>
                                <p:cTn fill="hold" id="225" nodeType="withEffect" presetClass="entr" presetID="1" presetSubtype="0">
                                  <p:stCondLst>
                                    <p:cond delay="0"/>
                                  </p:stCondLst>
                                  <p:childTnLst>
                                    <p:set>
                                      <p:cBhvr>
                                        <p:cTn dur="1" fill="hold" id="226">
                                          <p:stCondLst>
                                            <p:cond delay="0"/>
                                          </p:stCondLst>
                                        </p:cTn>
                                        <p:tgtEl>
                                          <p:spTgt spid="1048953"/>
                                        </p:tgtEl>
                                        <p:attrNameLst>
                                          <p:attrName>style.visibility</p:attrName>
                                        </p:attrNameLst>
                                      </p:cBhvr>
                                      <p:to>
                                        <p:strVal val="visible"/>
                                      </p:to>
                                    </p:set>
                                  </p:childTnLst>
                                </p:cTn>
                              </p:par>
                            </p:childTnLst>
                          </p:cTn>
                        </p:par>
                      </p:childTnLst>
                    </p:cTn>
                  </p:par>
                  <p:par>
                    <p:cTn fill="hold" id="227">
                      <p:stCondLst>
                        <p:cond delay="indefinite"/>
                      </p:stCondLst>
                      <p:childTnLst>
                        <p:par>
                          <p:cTn fill="hold" id="228">
                            <p:stCondLst>
                              <p:cond delay="0"/>
                            </p:stCondLst>
                            <p:childTnLst>
                              <p:par>
                                <p:cTn fill="hold" id="229" nodeType="clickEffect" presetClass="entr" presetID="1" presetSubtype="0">
                                  <p:stCondLst>
                                    <p:cond delay="0"/>
                                  </p:stCondLst>
                                  <p:childTnLst>
                                    <p:set>
                                      <p:cBhvr>
                                        <p:cTn dur="1" fill="hold" id="230">
                                          <p:stCondLst>
                                            <p:cond delay="0"/>
                                          </p:stCondLst>
                                        </p:cTn>
                                        <p:tgtEl>
                                          <p:spTgt spid="1048977"/>
                                        </p:tgtEl>
                                        <p:attrNameLst>
                                          <p:attrName>style.visibility</p:attrName>
                                        </p:attrNameLst>
                                      </p:cBhvr>
                                      <p:to>
                                        <p:strVal val="visible"/>
                                      </p:to>
                                    </p:set>
                                  </p:childTnLst>
                                </p:cTn>
                              </p:par>
                            </p:childTnLst>
                          </p:cTn>
                        </p:par>
                      </p:childTnLst>
                    </p:cTn>
                  </p:par>
                  <p:par>
                    <p:cTn fill="hold" id="231">
                      <p:stCondLst>
                        <p:cond delay="indefinite"/>
                      </p:stCondLst>
                      <p:childTnLst>
                        <p:par>
                          <p:cTn fill="hold" id="232">
                            <p:stCondLst>
                              <p:cond delay="0"/>
                            </p:stCondLst>
                            <p:childTnLst>
                              <p:par>
                                <p:cTn fill="hold" id="233" nodeType="clickEffect" presetClass="exit" presetID="10" presetSubtype="0">
                                  <p:stCondLst>
                                    <p:cond delay="0"/>
                                  </p:stCondLst>
                                  <p:childTnLst>
                                    <p:animEffect transition="out" filter="fade">
                                      <p:cBhvr>
                                        <p:cTn dur="500" id="234"/>
                                        <p:tgtEl>
                                          <p:spTgt spid="1048977"/>
                                        </p:tgtEl>
                                      </p:cBhvr>
                                    </p:animEffect>
                                    <p:set>
                                      <p:cBhvr>
                                        <p:cTn dur="1" fill="hold" id="235">
                                          <p:stCondLst>
                                            <p:cond delay="500"/>
                                          </p:stCondLst>
                                        </p:cTn>
                                        <p:tgtEl>
                                          <p:spTgt spid="1048977"/>
                                        </p:tgtEl>
                                        <p:attrNameLst>
                                          <p:attrName>style.visibility</p:attrName>
                                        </p:attrNameLst>
                                      </p:cBhvr>
                                      <p:to>
                                        <p:strVal val="hidden"/>
                                      </p:to>
                                    </p:set>
                                  </p:childTnLst>
                                </p:cTn>
                              </p:par>
                            </p:childTnLst>
                          </p:cTn>
                        </p:par>
                      </p:childTnLst>
                    </p:cTn>
                  </p:par>
                  <p:par>
                    <p:cTn fill="hold" id="236">
                      <p:stCondLst>
                        <p:cond delay="indefinite"/>
                      </p:stCondLst>
                      <p:childTnLst>
                        <p:par>
                          <p:cTn fill="hold" id="237">
                            <p:stCondLst>
                              <p:cond delay="0"/>
                            </p:stCondLst>
                            <p:childTnLst>
                              <p:par>
                                <p:cTn fill="hold" id="238" nodeType="clickEffect" presetClass="entr" presetID="1" presetSubtype="0">
                                  <p:stCondLst>
                                    <p:cond delay="0"/>
                                  </p:stCondLst>
                                  <p:childTnLst>
                                    <p:set>
                                      <p:cBhvr>
                                        <p:cTn dur="1" fill="hold" id="239">
                                          <p:stCondLst>
                                            <p:cond delay="0"/>
                                          </p:stCondLst>
                                        </p:cTn>
                                        <p:tgtEl>
                                          <p:spTgt spid="1048964"/>
                                        </p:tgtEl>
                                        <p:attrNameLst>
                                          <p:attrName>style.visibility</p:attrName>
                                        </p:attrNameLst>
                                      </p:cBhvr>
                                      <p:to>
                                        <p:strVal val="visible"/>
                                      </p:to>
                                    </p:set>
                                  </p:childTnLst>
                                </p:cTn>
                              </p:par>
                              <p:par>
                                <p:cTn fill="hold" id="240" nodeType="withEffect" presetClass="entr" presetID="1" presetSubtype="0">
                                  <p:stCondLst>
                                    <p:cond delay="0"/>
                                  </p:stCondLst>
                                  <p:childTnLst>
                                    <p:set>
                                      <p:cBhvr>
                                        <p:cTn dur="1" fill="hold" id="241">
                                          <p:stCondLst>
                                            <p:cond delay="0"/>
                                          </p:stCondLst>
                                        </p:cTn>
                                        <p:tgtEl>
                                          <p:spTgt spid="1048957"/>
                                        </p:tgtEl>
                                        <p:attrNameLst>
                                          <p:attrName>style.visibility</p:attrName>
                                        </p:attrNameLst>
                                      </p:cBhvr>
                                      <p:to>
                                        <p:strVal val="visible"/>
                                      </p:to>
                                    </p:set>
                                  </p:childTnLst>
                                </p:cTn>
                              </p:par>
                            </p:childTnLst>
                          </p:cTn>
                        </p:par>
                      </p:childTnLst>
                    </p:cTn>
                  </p:par>
                  <p:par>
                    <p:cTn fill="hold" id="242">
                      <p:stCondLst>
                        <p:cond delay="indefinite"/>
                      </p:stCondLst>
                      <p:childTnLst>
                        <p:par>
                          <p:cTn fill="hold" id="243">
                            <p:stCondLst>
                              <p:cond delay="0"/>
                            </p:stCondLst>
                            <p:childTnLst>
                              <p:par>
                                <p:cTn fill="hold" id="244" nodeType="clickEffect" presetClass="entr" presetID="1" presetSubtype="0">
                                  <p:stCondLst>
                                    <p:cond delay="0"/>
                                  </p:stCondLst>
                                  <p:childTnLst>
                                    <p:set>
                                      <p:cBhvr>
                                        <p:cTn dur="1" fill="hold" id="245">
                                          <p:stCondLst>
                                            <p:cond delay="0"/>
                                          </p:stCondLst>
                                        </p:cTn>
                                        <p:tgtEl>
                                          <p:spTgt spid="3145778"/>
                                        </p:tgtEl>
                                        <p:attrNameLst>
                                          <p:attrName>style.visibility</p:attrName>
                                        </p:attrNameLst>
                                      </p:cBhvr>
                                      <p:to>
                                        <p:strVal val="visible"/>
                                      </p:to>
                                    </p:set>
                                  </p:childTnLst>
                                </p:cTn>
                              </p:par>
                              <p:par>
                                <p:cTn fill="hold" id="246" nodeType="withEffect" presetClass="entr" presetID="1" presetSubtype="0">
                                  <p:stCondLst>
                                    <p:cond delay="0"/>
                                  </p:stCondLst>
                                  <p:childTnLst>
                                    <p:set>
                                      <p:cBhvr>
                                        <p:cTn dur="1" fill="hold" id="247">
                                          <p:stCondLst>
                                            <p:cond delay="0"/>
                                          </p:stCondLst>
                                        </p:cTn>
                                        <p:tgtEl>
                                          <p:spTgt spid="3145777"/>
                                        </p:tgtEl>
                                        <p:attrNameLst>
                                          <p:attrName>style.visibility</p:attrName>
                                        </p:attrNameLst>
                                      </p:cBhvr>
                                      <p:to>
                                        <p:strVal val="visible"/>
                                      </p:to>
                                    </p:set>
                                  </p:childTnLst>
                                </p:cTn>
                              </p:par>
                              <p:par>
                                <p:cTn fill="hold" id="248" nodeType="withEffect" presetClass="entr" presetID="1" presetSubtype="0">
                                  <p:stCondLst>
                                    <p:cond delay="0"/>
                                  </p:stCondLst>
                                  <p:childTnLst>
                                    <p:set>
                                      <p:cBhvr>
                                        <p:cTn dur="1" fill="hold" id="249">
                                          <p:stCondLst>
                                            <p:cond delay="0"/>
                                          </p:stCondLst>
                                        </p:cTn>
                                        <p:tgtEl>
                                          <p:spTgt spid="1048958"/>
                                        </p:tgtEl>
                                        <p:attrNameLst>
                                          <p:attrName>style.visibility</p:attrName>
                                        </p:attrNameLst>
                                      </p:cBhvr>
                                      <p:to>
                                        <p:strVal val="visible"/>
                                      </p:to>
                                    </p:set>
                                  </p:childTnLst>
                                </p:cTn>
                              </p:par>
                            </p:childTnLst>
                          </p:cTn>
                        </p:par>
                      </p:childTnLst>
                    </p:cTn>
                  </p:par>
                  <p:par>
                    <p:cTn fill="hold" id="250">
                      <p:stCondLst>
                        <p:cond delay="indefinite"/>
                      </p:stCondLst>
                      <p:childTnLst>
                        <p:par>
                          <p:cTn fill="hold" id="251">
                            <p:stCondLst>
                              <p:cond delay="0"/>
                            </p:stCondLst>
                            <p:childTnLst>
                              <p:par>
                                <p:cTn fill="hold" id="252" nodeType="clickEffect" presetClass="entr" presetID="1" presetSubtype="0">
                                  <p:stCondLst>
                                    <p:cond delay="0"/>
                                  </p:stCondLst>
                                  <p:childTnLst>
                                    <p:set>
                                      <p:cBhvr>
                                        <p:cTn dur="1" fill="hold" id="253">
                                          <p:stCondLst>
                                            <p:cond delay="0"/>
                                          </p:stCondLst>
                                        </p:cTn>
                                        <p:tgtEl>
                                          <p:spTgt spid="1048978"/>
                                        </p:tgtEl>
                                        <p:attrNameLst>
                                          <p:attrName>style.visibility</p:attrName>
                                        </p:attrNameLst>
                                      </p:cBhvr>
                                      <p:to>
                                        <p:strVal val="visible"/>
                                      </p:to>
                                    </p:set>
                                  </p:childTnLst>
                                </p:cTn>
                              </p:par>
                            </p:childTnLst>
                          </p:cTn>
                        </p:par>
                      </p:childTnLst>
                    </p:cTn>
                  </p:par>
                  <p:par>
                    <p:cTn fill="hold" id="254">
                      <p:stCondLst>
                        <p:cond delay="indefinite"/>
                      </p:stCondLst>
                      <p:childTnLst>
                        <p:par>
                          <p:cTn fill="hold" id="255">
                            <p:stCondLst>
                              <p:cond delay="0"/>
                            </p:stCondLst>
                            <p:childTnLst>
                              <p:par>
                                <p:cTn fill="hold" id="256" nodeType="clickEffect" presetClass="exit" presetID="10" presetSubtype="0">
                                  <p:stCondLst>
                                    <p:cond delay="0"/>
                                  </p:stCondLst>
                                  <p:childTnLst>
                                    <p:animEffect transition="out" filter="fade">
                                      <p:cBhvr>
                                        <p:cTn dur="500" id="257"/>
                                        <p:tgtEl>
                                          <p:spTgt spid="1048978"/>
                                        </p:tgtEl>
                                      </p:cBhvr>
                                    </p:animEffect>
                                    <p:set>
                                      <p:cBhvr>
                                        <p:cTn dur="1" fill="hold" id="258">
                                          <p:stCondLst>
                                            <p:cond delay="500"/>
                                          </p:stCondLst>
                                        </p:cTn>
                                        <p:tgtEl>
                                          <p:spTgt spid="1048978"/>
                                        </p:tgtEl>
                                        <p:attrNameLst>
                                          <p:attrName>style.visibility</p:attrName>
                                        </p:attrNameLst>
                                      </p:cBhvr>
                                      <p:to>
                                        <p:strVal val="hidden"/>
                                      </p:to>
                                    </p:set>
                                  </p:childTnLst>
                                </p:cTn>
                              </p:par>
                            </p:childTnLst>
                          </p:cTn>
                        </p:par>
                      </p:childTnLst>
                    </p:cTn>
                  </p:par>
                  <p:par>
                    <p:cTn fill="hold" id="259">
                      <p:stCondLst>
                        <p:cond delay="indefinite"/>
                      </p:stCondLst>
                      <p:childTnLst>
                        <p:par>
                          <p:cTn fill="hold" id="260">
                            <p:stCondLst>
                              <p:cond delay="0"/>
                            </p:stCondLst>
                            <p:childTnLst>
                              <p:par>
                                <p:cTn fill="hold" id="261" nodeType="clickEffect" presetClass="entr" presetID="1" presetSubtype="0">
                                  <p:stCondLst>
                                    <p:cond delay="0"/>
                                  </p:stCondLst>
                                  <p:childTnLst>
                                    <p:set>
                                      <p:cBhvr>
                                        <p:cTn dur="1" fill="hold" id="262">
                                          <p:stCondLst>
                                            <p:cond delay="0"/>
                                          </p:stCondLst>
                                        </p:cTn>
                                        <p:tgtEl>
                                          <p:spTgt spid="3145775"/>
                                        </p:tgtEl>
                                        <p:attrNameLst>
                                          <p:attrName>style.visibility</p:attrName>
                                        </p:attrNameLst>
                                      </p:cBhvr>
                                      <p:to>
                                        <p:strVal val="visible"/>
                                      </p:to>
                                    </p:set>
                                  </p:childTnLst>
                                </p:cTn>
                              </p:par>
                              <p:par>
                                <p:cTn fill="hold" id="263" nodeType="withEffect" presetClass="entr" presetID="1" presetSubtype="0">
                                  <p:stCondLst>
                                    <p:cond delay="0"/>
                                  </p:stCondLst>
                                  <p:childTnLst>
                                    <p:set>
                                      <p:cBhvr>
                                        <p:cTn dur="1" fill="hold" id="264">
                                          <p:stCondLst>
                                            <p:cond delay="0"/>
                                          </p:stCondLst>
                                        </p:cTn>
                                        <p:tgtEl>
                                          <p:spTgt spid="3145774"/>
                                        </p:tgtEl>
                                        <p:attrNameLst>
                                          <p:attrName>style.visibility</p:attrName>
                                        </p:attrNameLst>
                                      </p:cBhvr>
                                      <p:to>
                                        <p:strVal val="visible"/>
                                      </p:to>
                                    </p:set>
                                  </p:childTnLst>
                                </p:cTn>
                              </p:par>
                              <p:par>
                                <p:cTn fill="hold" id="265" nodeType="withEffect" presetClass="entr" presetID="1" presetSubtype="0">
                                  <p:stCondLst>
                                    <p:cond delay="0"/>
                                  </p:stCondLst>
                                  <p:childTnLst>
                                    <p:set>
                                      <p:cBhvr>
                                        <p:cTn dur="1" fill="hold" id="266">
                                          <p:stCondLst>
                                            <p:cond delay="0"/>
                                          </p:stCondLst>
                                        </p:cTn>
                                        <p:tgtEl>
                                          <p:spTgt spid="1048960"/>
                                        </p:tgtEl>
                                        <p:attrNameLst>
                                          <p:attrName>style.visibility</p:attrName>
                                        </p:attrNameLst>
                                      </p:cBhvr>
                                      <p:to>
                                        <p:strVal val="visible"/>
                                      </p:to>
                                    </p:set>
                                  </p:childTnLst>
                                </p:cTn>
                              </p:par>
                            </p:childTnLst>
                          </p:cTn>
                        </p:par>
                      </p:childTnLst>
                    </p:cTn>
                  </p:par>
                  <p:par>
                    <p:cTn fill="hold" id="267">
                      <p:stCondLst>
                        <p:cond delay="indefinite"/>
                      </p:stCondLst>
                      <p:childTnLst>
                        <p:par>
                          <p:cTn fill="hold" id="268">
                            <p:stCondLst>
                              <p:cond delay="0"/>
                            </p:stCondLst>
                            <p:childTnLst>
                              <p:par>
                                <p:cTn fill="hold" id="269" nodeType="clickEffect" presetClass="entr" presetID="1" presetSubtype="0">
                                  <p:stCondLst>
                                    <p:cond delay="0"/>
                                  </p:stCondLst>
                                  <p:childTnLst>
                                    <p:set>
                                      <p:cBhvr>
                                        <p:cTn dur="1" fill="hold" id="270">
                                          <p:stCondLst>
                                            <p:cond delay="0"/>
                                          </p:stCondLst>
                                        </p:cTn>
                                        <p:tgtEl>
                                          <p:spTgt spid="1048979"/>
                                        </p:tgtEl>
                                        <p:attrNameLst>
                                          <p:attrName>style.visibility</p:attrName>
                                        </p:attrNameLst>
                                      </p:cBhvr>
                                      <p:to>
                                        <p:strVal val="visible"/>
                                      </p:to>
                                    </p:set>
                                  </p:childTnLst>
                                </p:cTn>
                              </p:par>
                            </p:childTnLst>
                          </p:cTn>
                        </p:par>
                      </p:childTnLst>
                    </p:cTn>
                  </p:par>
                  <p:par>
                    <p:cTn fill="hold" id="271">
                      <p:stCondLst>
                        <p:cond delay="indefinite"/>
                      </p:stCondLst>
                      <p:childTnLst>
                        <p:par>
                          <p:cTn fill="hold" id="272">
                            <p:stCondLst>
                              <p:cond delay="0"/>
                            </p:stCondLst>
                            <p:childTnLst>
                              <p:par>
                                <p:cTn fill="hold" id="273" nodeType="clickEffect" presetClass="exit" presetID="10" presetSubtype="0">
                                  <p:stCondLst>
                                    <p:cond delay="0"/>
                                  </p:stCondLst>
                                  <p:childTnLst>
                                    <p:animEffect transition="out" filter="fade">
                                      <p:cBhvr>
                                        <p:cTn dur="500" id="274"/>
                                        <p:tgtEl>
                                          <p:spTgt spid="1048979"/>
                                        </p:tgtEl>
                                      </p:cBhvr>
                                    </p:animEffect>
                                    <p:set>
                                      <p:cBhvr>
                                        <p:cTn dur="1" fill="hold" id="275">
                                          <p:stCondLst>
                                            <p:cond delay="500"/>
                                          </p:stCondLst>
                                        </p:cTn>
                                        <p:tgtEl>
                                          <p:spTgt spid="1048979"/>
                                        </p:tgtEl>
                                        <p:attrNameLst>
                                          <p:attrName>style.visibility</p:attrName>
                                        </p:attrNameLst>
                                      </p:cBhvr>
                                      <p:to>
                                        <p:strVal val="hidden"/>
                                      </p:to>
                                    </p:set>
                                  </p:childTnLst>
                                </p:cTn>
                              </p:par>
                            </p:childTnLst>
                          </p:cTn>
                        </p:par>
                      </p:childTnLst>
                    </p:cTn>
                  </p:par>
                  <p:par>
                    <p:cTn fill="hold" id="276">
                      <p:stCondLst>
                        <p:cond delay="indefinite"/>
                      </p:stCondLst>
                      <p:childTnLst>
                        <p:par>
                          <p:cTn fill="hold" id="277">
                            <p:stCondLst>
                              <p:cond delay="0"/>
                            </p:stCondLst>
                            <p:childTnLst>
                              <p:par>
                                <p:cTn fill="hold" id="278" nodeType="clickEffect" presetClass="entr" presetID="1" presetSubtype="0">
                                  <p:stCondLst>
                                    <p:cond delay="0"/>
                                  </p:stCondLst>
                                  <p:childTnLst>
                                    <p:set>
                                      <p:cBhvr>
                                        <p:cTn dur="1" fill="hold" id="279">
                                          <p:stCondLst>
                                            <p:cond delay="0"/>
                                          </p:stCondLst>
                                        </p:cTn>
                                        <p:tgtEl>
                                          <p:spTgt spid="1048961"/>
                                        </p:tgtEl>
                                        <p:attrNameLst>
                                          <p:attrName>style.visibility</p:attrName>
                                        </p:attrNameLst>
                                      </p:cBhvr>
                                      <p:to>
                                        <p:strVal val="visible"/>
                                      </p:to>
                                    </p:set>
                                  </p:childTnLst>
                                </p:cTn>
                              </p:par>
                              <p:par>
                                <p:cTn fill="hold" id="280" nodeType="withEffect" presetClass="entr" presetID="1" presetSubtype="0">
                                  <p:stCondLst>
                                    <p:cond delay="0"/>
                                  </p:stCondLst>
                                  <p:childTnLst>
                                    <p:set>
                                      <p:cBhvr>
                                        <p:cTn dur="1" fill="hold" id="281">
                                          <p:stCondLst>
                                            <p:cond delay="0"/>
                                          </p:stCondLst>
                                        </p:cTn>
                                        <p:tgtEl>
                                          <p:spTgt spid="3145776"/>
                                        </p:tgtEl>
                                        <p:attrNameLst>
                                          <p:attrName>style.visibility</p:attrName>
                                        </p:attrNameLst>
                                      </p:cBhvr>
                                      <p:to>
                                        <p:strVal val="visible"/>
                                      </p:to>
                                    </p:set>
                                  </p:childTnLst>
                                </p:cTn>
                              </p:par>
                              <p:par>
                                <p:cTn fill="hold" id="282" nodeType="withEffect" presetClass="entr" presetID="1" presetSubtype="0">
                                  <p:stCondLst>
                                    <p:cond delay="0"/>
                                  </p:stCondLst>
                                  <p:childTnLst>
                                    <p:set>
                                      <p:cBhvr>
                                        <p:cTn dur="1" fill="hold" id="283">
                                          <p:stCondLst>
                                            <p:cond delay="0"/>
                                          </p:stCondLst>
                                        </p:cTn>
                                        <p:tgtEl>
                                          <p:spTgt spid="3145773"/>
                                        </p:tgtEl>
                                        <p:attrNameLst>
                                          <p:attrName>style.visibility</p:attrName>
                                        </p:attrNameLst>
                                      </p:cBhvr>
                                      <p:to>
                                        <p:strVal val="visible"/>
                                      </p:to>
                                    </p:set>
                                  </p:childTnLst>
                                </p:cTn>
                              </p:par>
                            </p:childTnLst>
                          </p:cTn>
                        </p:par>
                      </p:childTnLst>
                    </p:cTn>
                  </p:par>
                  <p:par>
                    <p:cTn fill="hold" id="284">
                      <p:stCondLst>
                        <p:cond delay="indefinite"/>
                      </p:stCondLst>
                      <p:childTnLst>
                        <p:par>
                          <p:cTn fill="hold" id="285">
                            <p:stCondLst>
                              <p:cond delay="0"/>
                            </p:stCondLst>
                            <p:childTnLst>
                              <p:par>
                                <p:cTn fill="hold" id="286" nodeType="clickEffect" presetClass="entr" presetID="1" presetSubtype="0">
                                  <p:stCondLst>
                                    <p:cond delay="0"/>
                                  </p:stCondLst>
                                  <p:childTnLst>
                                    <p:set>
                                      <p:cBhvr>
                                        <p:cTn dur="1" fill="hold" id="287">
                                          <p:stCondLst>
                                            <p:cond delay="0"/>
                                          </p:stCondLst>
                                        </p:cTn>
                                        <p:tgtEl>
                                          <p:spTgt spid="1048980"/>
                                        </p:tgtEl>
                                        <p:attrNameLst>
                                          <p:attrName>style.visibility</p:attrName>
                                        </p:attrNameLst>
                                      </p:cBhvr>
                                      <p:to>
                                        <p:strVal val="visible"/>
                                      </p:to>
                                    </p:set>
                                  </p:childTnLst>
                                </p:cTn>
                              </p:par>
                            </p:childTnLst>
                          </p:cTn>
                        </p:par>
                      </p:childTnLst>
                    </p:cTn>
                  </p:par>
                  <p:par>
                    <p:cTn fill="hold" id="288">
                      <p:stCondLst>
                        <p:cond delay="indefinite"/>
                      </p:stCondLst>
                      <p:childTnLst>
                        <p:par>
                          <p:cTn fill="hold" id="289">
                            <p:stCondLst>
                              <p:cond delay="0"/>
                            </p:stCondLst>
                            <p:childTnLst>
                              <p:par>
                                <p:cTn fill="hold" id="290" nodeType="clickEffect" presetClass="exit" presetID="10" presetSubtype="0">
                                  <p:stCondLst>
                                    <p:cond delay="0"/>
                                  </p:stCondLst>
                                  <p:childTnLst>
                                    <p:animEffect transition="out" filter="fade">
                                      <p:cBhvr>
                                        <p:cTn dur="500" id="291"/>
                                        <p:tgtEl>
                                          <p:spTgt spid="1048980"/>
                                        </p:tgtEl>
                                      </p:cBhvr>
                                    </p:animEffect>
                                    <p:set>
                                      <p:cBhvr>
                                        <p:cTn dur="1" fill="hold" id="292">
                                          <p:stCondLst>
                                            <p:cond delay="500"/>
                                          </p:stCondLst>
                                        </p:cTn>
                                        <p:tgtEl>
                                          <p:spTgt spid="1048980"/>
                                        </p:tgtEl>
                                        <p:attrNameLst>
                                          <p:attrName>style.visibility</p:attrName>
                                        </p:attrNameLst>
                                      </p:cBhvr>
                                      <p:to>
                                        <p:strVal val="hidden"/>
                                      </p:to>
                                    </p:set>
                                  </p:childTnLst>
                                </p:cTn>
                              </p:par>
                            </p:childTnLst>
                          </p:cTn>
                        </p:par>
                      </p:childTnLst>
                    </p:cTn>
                  </p:par>
                  <p:par>
                    <p:cTn fill="hold" id="293">
                      <p:stCondLst>
                        <p:cond delay="indefinite"/>
                      </p:stCondLst>
                      <p:childTnLst>
                        <p:par>
                          <p:cTn fill="hold" id="294">
                            <p:stCondLst>
                              <p:cond delay="0"/>
                            </p:stCondLst>
                            <p:childTnLst>
                              <p:par>
                                <p:cTn fill="hold" id="295" nodeType="clickEffect" presetClass="entr" presetID="1" presetSubtype="0">
                                  <p:stCondLst>
                                    <p:cond delay="0"/>
                                  </p:stCondLst>
                                  <p:childTnLst>
                                    <p:set>
                                      <p:cBhvr>
                                        <p:cTn dur="1" fill="hold" id="296">
                                          <p:stCondLst>
                                            <p:cond delay="0"/>
                                          </p:stCondLst>
                                        </p:cTn>
                                        <p:tgtEl>
                                          <p:spTgt spid="1048959"/>
                                        </p:tgtEl>
                                        <p:attrNameLst>
                                          <p:attrName>style.visibility</p:attrName>
                                        </p:attrNameLst>
                                      </p:cBhvr>
                                      <p:to>
                                        <p:strVal val="visible"/>
                                      </p:to>
                                    </p:set>
                                  </p:childTnLst>
                                </p:cTn>
                              </p:par>
                              <p:par>
                                <p:cTn fill="hold" id="297" nodeType="withEffect" presetClass="entr" presetID="1" presetSubtype="0">
                                  <p:stCondLst>
                                    <p:cond delay="0"/>
                                  </p:stCondLst>
                                  <p:childTnLst>
                                    <p:set>
                                      <p:cBhvr>
                                        <p:cTn dur="1" fill="hold" id="298">
                                          <p:stCondLst>
                                            <p:cond delay="0"/>
                                          </p:stCondLst>
                                        </p:cTn>
                                        <p:tgtEl>
                                          <p:spTgt spid="3145781"/>
                                        </p:tgtEl>
                                        <p:attrNameLst>
                                          <p:attrName>style.visibility</p:attrName>
                                        </p:attrNameLst>
                                      </p:cBhvr>
                                      <p:to>
                                        <p:strVal val="visible"/>
                                      </p:to>
                                    </p:set>
                                  </p:childTnLst>
                                </p:cTn>
                              </p:par>
                              <p:par>
                                <p:cTn fill="hold" id="299" nodeType="withEffect" presetClass="entr" presetID="1" presetSubtype="0">
                                  <p:stCondLst>
                                    <p:cond delay="0"/>
                                  </p:stCondLst>
                                  <p:childTnLst>
                                    <p:set>
                                      <p:cBhvr>
                                        <p:cTn dur="1" fill="hold" id="300">
                                          <p:stCondLst>
                                            <p:cond delay="0"/>
                                          </p:stCondLst>
                                        </p:cTn>
                                        <p:tgtEl>
                                          <p:spTgt spid="3145779"/>
                                        </p:tgtEl>
                                        <p:attrNameLst>
                                          <p:attrName>style.visibility</p:attrName>
                                        </p:attrNameLst>
                                      </p:cBhvr>
                                      <p:to>
                                        <p:strVal val="visible"/>
                                      </p:to>
                                    </p:set>
                                  </p:childTnLst>
                                </p:cTn>
                              </p:par>
                              <p:par>
                                <p:cTn fill="hold" id="301" nodeType="withEffect" presetClass="entr" presetID="1" presetSubtype="0">
                                  <p:stCondLst>
                                    <p:cond delay="0"/>
                                  </p:stCondLst>
                                  <p:childTnLst>
                                    <p:set>
                                      <p:cBhvr>
                                        <p:cTn dur="1" fill="hold" id="302">
                                          <p:stCondLst>
                                            <p:cond delay="0"/>
                                          </p:stCondLst>
                                        </p:cTn>
                                        <p:tgtEl>
                                          <p:spTgt spid="3145780"/>
                                        </p:tgtEl>
                                        <p:attrNameLst>
                                          <p:attrName>style.visibility</p:attrName>
                                        </p:attrNameLst>
                                      </p:cBhvr>
                                      <p:to>
                                        <p:strVal val="visible"/>
                                      </p:to>
                                    </p:set>
                                  </p:childTnLst>
                                </p:cTn>
                              </p:par>
                            </p:childTnLst>
                          </p:cTn>
                        </p:par>
                      </p:childTnLst>
                    </p:cTn>
                  </p:par>
                  <p:par>
                    <p:cTn fill="hold" id="303">
                      <p:stCondLst>
                        <p:cond delay="indefinite"/>
                      </p:stCondLst>
                      <p:childTnLst>
                        <p:par>
                          <p:cTn fill="hold" id="304">
                            <p:stCondLst>
                              <p:cond delay="0"/>
                            </p:stCondLst>
                            <p:childTnLst>
                              <p:par>
                                <p:cTn fill="hold" id="305" nodeType="clickEffect" presetClass="entr" presetID="1" presetSubtype="0">
                                  <p:stCondLst>
                                    <p:cond delay="0"/>
                                  </p:stCondLst>
                                  <p:childTnLst>
                                    <p:set>
                                      <p:cBhvr>
                                        <p:cTn dur="1" fill="hold" id="306">
                                          <p:stCondLst>
                                            <p:cond delay="0"/>
                                          </p:stCondLst>
                                        </p:cTn>
                                        <p:tgtEl>
                                          <p:spTgt spid="1048981"/>
                                        </p:tgtEl>
                                        <p:attrNameLst>
                                          <p:attrName>style.visibility</p:attrName>
                                        </p:attrNameLst>
                                      </p:cBhvr>
                                      <p:to>
                                        <p:strVal val="visible"/>
                                      </p:to>
                                    </p:set>
                                  </p:childTnLst>
                                </p:cTn>
                              </p:par>
                            </p:childTnLst>
                          </p:cTn>
                        </p:par>
                      </p:childTnLst>
                    </p:cTn>
                  </p:par>
                  <p:par>
                    <p:cTn fill="hold" id="307">
                      <p:stCondLst>
                        <p:cond delay="indefinite"/>
                      </p:stCondLst>
                      <p:childTnLst>
                        <p:par>
                          <p:cTn fill="hold" id="308">
                            <p:stCondLst>
                              <p:cond delay="0"/>
                            </p:stCondLst>
                            <p:childTnLst>
                              <p:par>
                                <p:cTn fill="hold" id="309" nodeType="clickEffect" presetClass="exit" presetID="10" presetSubtype="0">
                                  <p:stCondLst>
                                    <p:cond delay="0"/>
                                  </p:stCondLst>
                                  <p:childTnLst>
                                    <p:animEffect transition="out" filter="fade">
                                      <p:cBhvr>
                                        <p:cTn dur="500" id="310"/>
                                        <p:tgtEl>
                                          <p:spTgt spid="1048981"/>
                                        </p:tgtEl>
                                      </p:cBhvr>
                                    </p:animEffect>
                                    <p:set>
                                      <p:cBhvr>
                                        <p:cTn dur="1" fill="hold" id="311">
                                          <p:stCondLst>
                                            <p:cond delay="500"/>
                                          </p:stCondLst>
                                        </p:cTn>
                                        <p:tgtEl>
                                          <p:spTgt spid="10489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9" name="Shape 382"/>
        <p:cNvGrpSpPr/>
        <p:nvPr/>
      </p:nvGrpSpPr>
      <p:grpSpPr>
        <a:xfrm>
          <a:off x="0" y="0"/>
          <a:ext cx="0" cy="0"/>
          <a:chOff x="0" y="0"/>
          <a:chExt cx="0" cy="0"/>
        </a:xfrm>
      </p:grpSpPr>
      <p:sp>
        <p:nvSpPr>
          <p:cNvPr id="1049005" name="Shape 383"/>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742950" lvl="0" marL="742950" marR="0" rtl="0">
              <a:spcBef>
                <a:spcPts val="0"/>
              </a:spcBef>
              <a:spcAft>
                <a:spcPts val="0"/>
              </a:spcAft>
              <a:buClr>
                <a:schemeClr val="dk1"/>
              </a:buClr>
              <a:buSzPts val="4400"/>
              <a:buFont typeface="Calibri"/>
              <a:buAutoNum type="arabicPeriod"/>
            </a:pPr>
            <a:r>
              <a:rPr b="0" cap="none" sz="4400" i="0" lang="en-US" strike="noStrike" u="none">
                <a:solidFill>
                  <a:schemeClr val="dk1"/>
                </a:solidFill>
                <a:latin typeface="Calibri"/>
                <a:ea typeface="Calibri"/>
                <a:cs typeface="Calibri"/>
                <a:sym typeface="Calibri"/>
              </a:rPr>
              <a:t>Record based data models</a:t>
            </a:r>
            <a:endParaRPr b="0" cap="none" sz="4400" i="0" strike="noStrike" u="none">
              <a:solidFill>
                <a:schemeClr val="dk1"/>
              </a:solidFill>
              <a:latin typeface="Calibri"/>
              <a:ea typeface="Calibri"/>
              <a:cs typeface="Calibri"/>
              <a:sym typeface="Calibri"/>
            </a:endParaRPr>
          </a:p>
        </p:txBody>
      </p:sp>
      <p:sp>
        <p:nvSpPr>
          <p:cNvPr id="1049006" name="Shape 384"/>
          <p:cNvSpPr txBox="1">
            <a:spLocks noGrp="1"/>
          </p:cNvSpPr>
          <p:nvPr>
            <p:ph type="body" idx="1"/>
          </p:nvPr>
        </p:nvSpPr>
        <p:spPr>
          <a:xfrm>
            <a:off x="190500" y="1066800"/>
            <a:ext cx="8763000" cy="53340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Hierarchical data model:</a:t>
            </a:r>
            <a:r>
              <a:rPr b="0" cap="none" sz="1800" i="0" lang="en-US" strike="noStrike" u="none">
                <a:solidFill>
                  <a:schemeClr val="dk1"/>
                </a:solidFill>
                <a:latin typeface="Calibri"/>
                <a:ea typeface="Calibri"/>
                <a:cs typeface="Calibri"/>
                <a:sym typeface="Calibri"/>
              </a:rPr>
              <a:t>      </a:t>
            </a: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Here tree concept is used to represent data and relationship among data. </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Here each child record can have only one parent record.</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Each parent record can have zero or more than one child record.</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Records are represented by rectangular box and relationships between records are represented by arcs.</a:t>
            </a:r>
          </a:p>
        </p:txBody>
      </p:sp>
      <p:sp>
        <p:nvSpPr>
          <p:cNvPr id="1049007" name="Shape 385"/>
          <p:cNvSpPr/>
          <p:nvPr/>
        </p:nvSpPr>
        <p:spPr>
          <a:xfrm>
            <a:off x="3810000" y="11430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Department </a:t>
            </a:r>
            <a:endParaRPr sz="1800">
              <a:solidFill>
                <a:schemeClr val="dk1"/>
              </a:solidFill>
              <a:latin typeface="Calibri"/>
              <a:ea typeface="Calibri"/>
              <a:cs typeface="Calibri"/>
              <a:sym typeface="Calibri"/>
            </a:endParaRPr>
          </a:p>
        </p:txBody>
      </p:sp>
      <p:grpSp>
        <p:nvGrpSpPr>
          <p:cNvPr id="240" name="Shape 386"/>
          <p:cNvGrpSpPr/>
          <p:nvPr/>
        </p:nvGrpSpPr>
        <p:grpSpPr>
          <a:xfrm>
            <a:off x="2743200" y="1891352"/>
            <a:ext cx="3276600" cy="623248"/>
            <a:chOff x="2590800" y="1649104"/>
            <a:chExt cx="3276600" cy="623248"/>
          </a:xfrm>
        </p:grpSpPr>
        <p:cxnSp>
          <p:nvCxnSpPr>
            <p:cNvPr id="3145782" name="Shape 387"/>
            <p:cNvCxnSpPr>
              <a:cxnSpLocks/>
            </p:cNvCxnSpPr>
            <p:nvPr/>
          </p:nvCxnSpPr>
          <p:spPr>
            <a:xfrm>
              <a:off x="4191000" y="1649104"/>
              <a:ext cx="0" cy="166048"/>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83" name="Shape 388"/>
            <p:cNvCxnSpPr>
              <a:cxnSpLocks/>
            </p:cNvCxnSpPr>
            <p:nvPr/>
          </p:nvCxnSpPr>
          <p:spPr>
            <a:xfrm>
              <a:off x="2590800" y="1815152"/>
              <a:ext cx="3276600" cy="0"/>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84" name="Shape 389"/>
            <p:cNvCxnSpPr>
              <a:cxnSpLocks/>
            </p:cNvCxnSpPr>
            <p:nvPr/>
          </p:nvCxnSpPr>
          <p:spPr>
            <a:xfrm>
              <a:off x="2590800" y="1815152"/>
              <a:ext cx="0" cy="457200"/>
            </a:xfrm>
            <a:prstGeom prst="straightConnector1"/>
            <a:noFill/>
            <a:ln w="25400" cap="flat" cmpd="sng">
              <a:solidFill>
                <a:srgbClr val="FF0000"/>
              </a:solidFill>
              <a:prstDash val="solid"/>
              <a:round/>
              <a:headEnd type="none" w="sm" len="sm"/>
              <a:tailEnd type="triangle" w="med" len="med"/>
            </a:ln>
            <a:effectLst>
              <a:outerShdw blurRad="40000" dir="5400000" dist="20000" rotWithShape="0">
                <a:srgbClr val="000000">
                  <a:alpha val="37647"/>
                </a:srgbClr>
              </a:outerShdw>
            </a:effectLst>
          </p:spPr>
        </p:cxnSp>
        <p:cxnSp>
          <p:nvCxnSpPr>
            <p:cNvPr id="3145785" name="Shape 390"/>
            <p:cNvCxnSpPr>
              <a:cxnSpLocks/>
            </p:cNvCxnSpPr>
            <p:nvPr/>
          </p:nvCxnSpPr>
          <p:spPr>
            <a:xfrm>
              <a:off x="5867400" y="1815152"/>
              <a:ext cx="0" cy="457200"/>
            </a:xfrm>
            <a:prstGeom prst="straightConnector1"/>
            <a:noFill/>
            <a:ln w="25400" cap="flat" cmpd="sng">
              <a:solidFill>
                <a:srgbClr val="FF0000"/>
              </a:solidFill>
              <a:prstDash val="solid"/>
              <a:round/>
              <a:headEnd type="none" w="sm" len="sm"/>
              <a:tailEnd type="triangle" w="med" len="med"/>
            </a:ln>
            <a:effectLst>
              <a:outerShdw blurRad="40000" dir="5400000" dist="20000" rotWithShape="0">
                <a:srgbClr val="000000">
                  <a:alpha val="37647"/>
                </a:srgbClr>
              </a:outerShdw>
            </a:effectLst>
          </p:spPr>
        </p:cxnSp>
      </p:grpSp>
      <p:grpSp>
        <p:nvGrpSpPr>
          <p:cNvPr id="241" name="Shape 391"/>
          <p:cNvGrpSpPr/>
          <p:nvPr/>
        </p:nvGrpSpPr>
        <p:grpSpPr>
          <a:xfrm>
            <a:off x="895350" y="2514600"/>
            <a:ext cx="2971800" cy="307075"/>
            <a:chOff x="895350" y="2819400"/>
            <a:chExt cx="2971800" cy="307075"/>
          </a:xfrm>
        </p:grpSpPr>
        <p:sp>
          <p:nvSpPr>
            <p:cNvPr id="1049008" name="Shape 392"/>
            <p:cNvSpPr/>
            <p:nvPr/>
          </p:nvSpPr>
          <p:spPr>
            <a:xfrm>
              <a:off x="8953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
          <p:nvSpPr>
            <p:cNvPr id="1049009" name="Shape 393"/>
            <p:cNvSpPr/>
            <p:nvPr/>
          </p:nvSpPr>
          <p:spPr>
            <a:xfrm>
              <a:off x="1885950" y="2821675"/>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049010" name="Shape 394"/>
            <p:cNvSpPr/>
            <p:nvPr/>
          </p:nvSpPr>
          <p:spPr>
            <a:xfrm>
              <a:off x="28765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Unit</a:t>
              </a:r>
              <a:endParaRPr sz="1800">
                <a:solidFill>
                  <a:schemeClr val="dk1"/>
                </a:solidFill>
                <a:latin typeface="Calibri"/>
                <a:ea typeface="Calibri"/>
                <a:cs typeface="Calibri"/>
                <a:sym typeface="Calibri"/>
              </a:endParaRPr>
            </a:p>
          </p:txBody>
        </p:sp>
      </p:grpSp>
      <p:grpSp>
        <p:nvGrpSpPr>
          <p:cNvPr id="242" name="Shape 395"/>
          <p:cNvGrpSpPr/>
          <p:nvPr/>
        </p:nvGrpSpPr>
        <p:grpSpPr>
          <a:xfrm>
            <a:off x="1409700" y="3276600"/>
            <a:ext cx="2628900" cy="318448"/>
            <a:chOff x="2876550" y="1815152"/>
            <a:chExt cx="2628900" cy="318448"/>
          </a:xfrm>
        </p:grpSpPr>
        <p:sp>
          <p:nvSpPr>
            <p:cNvPr id="1049011" name="Shape 396"/>
            <p:cNvSpPr/>
            <p:nvPr/>
          </p:nvSpPr>
          <p:spPr>
            <a:xfrm>
              <a:off x="2876550" y="18151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049012" name="Shape 397"/>
            <p:cNvSpPr/>
            <p:nvPr/>
          </p:nvSpPr>
          <p:spPr>
            <a:xfrm>
              <a:off x="4191000" y="18151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grpSp>
      <p:sp>
        <p:nvSpPr>
          <p:cNvPr id="1049013" name="Shape 398"/>
          <p:cNvSpPr/>
          <p:nvPr/>
        </p:nvSpPr>
        <p:spPr>
          <a:xfrm>
            <a:off x="1012210" y="21336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Courses </a:t>
            </a:r>
            <a:endParaRPr sz="1800">
              <a:solidFill>
                <a:schemeClr val="dk1"/>
              </a:solidFill>
              <a:latin typeface="Calibri"/>
              <a:ea typeface="Calibri"/>
              <a:cs typeface="Calibri"/>
              <a:sym typeface="Calibri"/>
            </a:endParaRPr>
          </a:p>
        </p:txBody>
      </p:sp>
      <p:grpSp>
        <p:nvGrpSpPr>
          <p:cNvPr id="243" name="Shape 399"/>
          <p:cNvGrpSpPr/>
          <p:nvPr/>
        </p:nvGrpSpPr>
        <p:grpSpPr>
          <a:xfrm>
            <a:off x="4443910" y="2514600"/>
            <a:ext cx="2971800" cy="307075"/>
            <a:chOff x="895350" y="2819400"/>
            <a:chExt cx="2971800" cy="307075"/>
          </a:xfrm>
        </p:grpSpPr>
        <p:sp>
          <p:nvSpPr>
            <p:cNvPr id="1049014" name="Shape 400"/>
            <p:cNvSpPr/>
            <p:nvPr/>
          </p:nvSpPr>
          <p:spPr>
            <a:xfrm>
              <a:off x="8953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049015" name="Shape 401"/>
            <p:cNvSpPr/>
            <p:nvPr/>
          </p:nvSpPr>
          <p:spPr>
            <a:xfrm>
              <a:off x="1885950" y="2821675"/>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049016" name="Shape 402"/>
            <p:cNvSpPr/>
            <p:nvPr/>
          </p:nvSpPr>
          <p:spPr>
            <a:xfrm>
              <a:off x="28765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Courses</a:t>
              </a:r>
              <a:endParaRPr sz="1800">
                <a:solidFill>
                  <a:schemeClr val="dk1"/>
                </a:solidFill>
                <a:latin typeface="Calibri"/>
                <a:ea typeface="Calibri"/>
                <a:cs typeface="Calibri"/>
                <a:sym typeface="Calibri"/>
              </a:endParaRPr>
            </a:p>
          </p:txBody>
        </p:sp>
      </p:grpSp>
      <p:sp>
        <p:nvSpPr>
          <p:cNvPr id="1049017" name="Shape 403"/>
          <p:cNvSpPr/>
          <p:nvPr/>
        </p:nvSpPr>
        <p:spPr>
          <a:xfrm>
            <a:off x="6172200" y="21336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dirty="0" sz="1800" lang="en-US">
                <a:solidFill>
                  <a:schemeClr val="dk1"/>
                </a:solidFill>
                <a:latin typeface="Calibri"/>
                <a:ea typeface="Calibri"/>
                <a:cs typeface="Calibri"/>
                <a:sym typeface="Calibri"/>
              </a:rPr>
              <a:t>Students</a:t>
            </a:r>
            <a:endParaRPr sz="1800">
              <a:solidFill>
                <a:schemeClr val="dk1"/>
              </a:solidFill>
              <a:latin typeface="Calibri"/>
              <a:ea typeface="Calibri"/>
              <a:cs typeface="Calibri"/>
              <a:sym typeface="Calibri"/>
            </a:endParaRPr>
          </a:p>
        </p:txBody>
      </p:sp>
      <p:cxnSp>
        <p:nvCxnSpPr>
          <p:cNvPr id="3145786" name="Shape 404"/>
          <p:cNvCxnSpPr>
            <a:cxnSpLocks/>
          </p:cNvCxnSpPr>
          <p:nvPr/>
        </p:nvCxnSpPr>
        <p:spPr>
          <a:xfrm>
            <a:off x="2743200" y="2819400"/>
            <a:ext cx="0" cy="457200"/>
          </a:xfrm>
          <a:prstGeom prst="straightConnector1"/>
          <a:noFill/>
          <a:ln w="25400" cap="flat" cmpd="sng">
            <a:solidFill>
              <a:srgbClr val="FF0000"/>
            </a:solidFill>
            <a:prstDash val="solid"/>
            <a:round/>
            <a:headEnd type="none" w="sm" len="sm"/>
            <a:tailEnd type="triangle" w="med" len="med"/>
          </a:ln>
          <a:effectLst>
            <a:outerShdw blurRad="40000" dir="5400000" dist="20000" rotWithShape="0">
              <a:srgbClr val="000000">
                <a:alpha val="37647"/>
              </a:srgbClr>
            </a:outerShdw>
          </a:effectLst>
        </p:spPr>
      </p:cxnSp>
      <p:grpSp>
        <p:nvGrpSpPr>
          <p:cNvPr id="244" name="Shape 405"/>
          <p:cNvGrpSpPr/>
          <p:nvPr/>
        </p:nvGrpSpPr>
        <p:grpSpPr>
          <a:xfrm>
            <a:off x="3028950" y="1600200"/>
            <a:ext cx="2628900" cy="318448"/>
            <a:chOff x="2876550" y="1662752"/>
            <a:chExt cx="2628900" cy="318448"/>
          </a:xfrm>
        </p:grpSpPr>
        <p:sp>
          <p:nvSpPr>
            <p:cNvPr id="1049018" name="Shape 406"/>
            <p:cNvSpPr/>
            <p:nvPr/>
          </p:nvSpPr>
          <p:spPr>
            <a:xfrm>
              <a:off x="2876550" y="16627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
          <p:nvSpPr>
            <p:cNvPr id="1049019" name="Shape 407"/>
            <p:cNvSpPr/>
            <p:nvPr/>
          </p:nvSpPr>
          <p:spPr>
            <a:xfrm>
              <a:off x="4191000" y="16627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grpSp>
      <p:sp>
        <p:nvSpPr>
          <p:cNvPr id="1049020" name="Shape 408"/>
          <p:cNvSpPr/>
          <p:nvPr/>
        </p:nvSpPr>
        <p:spPr>
          <a:xfrm>
            <a:off x="502053" y="28956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Faculties </a:t>
            </a:r>
            <a:endParaRPr sz="1800">
              <a:solidFill>
                <a:schemeClr val="dk1"/>
              </a:solidFill>
              <a:latin typeface="Calibri"/>
              <a:ea typeface="Calibri"/>
              <a:cs typeface="Calibri"/>
              <a:sym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9006">
                                            <p:txEl>
                                              <p:pRg st="0" end="0"/>
                                            </p:txEl>
                                          </p:spTgt>
                                        </p:tgtEl>
                                        <p:attrNameLst>
                                          <p:attrName>style.visibility</p:attrName>
                                        </p:attrNameLst>
                                      </p:cBhvr>
                                      <p:to>
                                        <p:strVal val="visible"/>
                                      </p:to>
                                    </p:set>
                                    <p:animEffect transition="in" filter="fade">
                                      <p:cBhvr>
                                        <p:cTn dur="500" id="7"/>
                                        <p:tgtEl>
                                          <p:spTgt spid="1049006">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9006">
                                            <p:txEl>
                                              <p:pRg st="7" end="7"/>
                                            </p:txEl>
                                          </p:spTgt>
                                        </p:tgtEl>
                                        <p:attrNameLst>
                                          <p:attrName>style.visibility</p:attrName>
                                        </p:attrNameLst>
                                      </p:cBhvr>
                                      <p:to>
                                        <p:strVal val="visible"/>
                                      </p:to>
                                    </p:set>
                                    <p:animEffect transition="in" filter="fade">
                                      <p:cBhvr>
                                        <p:cTn dur="500" id="12"/>
                                        <p:tgtEl>
                                          <p:spTgt spid="1049006">
                                            <p:txEl>
                                              <p:pRg st="7" end="7"/>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1049006">
                                            <p:txEl>
                                              <p:pRg st="8" end="8"/>
                                            </p:txEl>
                                          </p:spTgt>
                                        </p:tgtEl>
                                        <p:attrNameLst>
                                          <p:attrName>style.visibility</p:attrName>
                                        </p:attrNameLst>
                                      </p:cBhvr>
                                      <p:to>
                                        <p:strVal val="visible"/>
                                      </p:to>
                                    </p:set>
                                    <p:animEffect transition="in" filter="fade">
                                      <p:cBhvr>
                                        <p:cTn dur="500" id="17"/>
                                        <p:tgtEl>
                                          <p:spTgt spid="1049006">
                                            <p:txEl>
                                              <p:pRg st="8" end="8"/>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1049006">
                                            <p:txEl>
                                              <p:pRg st="9" end="9"/>
                                            </p:txEl>
                                          </p:spTgt>
                                        </p:tgtEl>
                                        <p:attrNameLst>
                                          <p:attrName>style.visibility</p:attrName>
                                        </p:attrNameLst>
                                      </p:cBhvr>
                                      <p:to>
                                        <p:strVal val="visible"/>
                                      </p:to>
                                    </p:set>
                                    <p:animEffect transition="in" filter="fade">
                                      <p:cBhvr>
                                        <p:cTn dur="500" id="22"/>
                                        <p:tgtEl>
                                          <p:spTgt spid="1049006">
                                            <p:txEl>
                                              <p:pRg st="9" end="9"/>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1049006">
                                            <p:txEl>
                                              <p:pRg st="10" end="10"/>
                                            </p:txEl>
                                          </p:spTgt>
                                        </p:tgtEl>
                                        <p:attrNameLst>
                                          <p:attrName>style.visibility</p:attrName>
                                        </p:attrNameLst>
                                      </p:cBhvr>
                                      <p:to>
                                        <p:strVal val="visible"/>
                                      </p:to>
                                    </p:set>
                                    <p:animEffect transition="in" filter="fade">
                                      <p:cBhvr>
                                        <p:cTn dur="500" id="27"/>
                                        <p:tgtEl>
                                          <p:spTgt spid="1049006">
                                            <p:txEl>
                                              <p:pRg st="10" end="10"/>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10" presetSubtype="0">
                                  <p:stCondLst>
                                    <p:cond delay="0"/>
                                  </p:stCondLst>
                                  <p:childTnLst>
                                    <p:set>
                                      <p:cBhvr>
                                        <p:cTn dur="1" fill="hold" id="31">
                                          <p:stCondLst>
                                            <p:cond delay="0"/>
                                          </p:stCondLst>
                                        </p:cTn>
                                        <p:tgtEl>
                                          <p:spTgt spid="1049007"/>
                                        </p:tgtEl>
                                        <p:attrNameLst>
                                          <p:attrName>style.visibility</p:attrName>
                                        </p:attrNameLst>
                                      </p:cBhvr>
                                      <p:to>
                                        <p:strVal val="visible"/>
                                      </p:to>
                                    </p:set>
                                    <p:animEffect transition="in" filter="fade">
                                      <p:cBhvr>
                                        <p:cTn dur="500" id="32"/>
                                        <p:tgtEl>
                                          <p:spTgt spid="1049007"/>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0" presetSubtype="0">
                                  <p:stCondLst>
                                    <p:cond delay="0"/>
                                  </p:stCondLst>
                                  <p:childTnLst>
                                    <p:set>
                                      <p:cBhvr>
                                        <p:cTn dur="1" fill="hold" id="36">
                                          <p:stCondLst>
                                            <p:cond delay="0"/>
                                          </p:stCondLst>
                                        </p:cTn>
                                        <p:tgtEl>
                                          <p:spTgt spid="244"/>
                                        </p:tgtEl>
                                        <p:attrNameLst>
                                          <p:attrName>style.visibility</p:attrName>
                                        </p:attrNameLst>
                                      </p:cBhvr>
                                      <p:to>
                                        <p:strVal val="visible"/>
                                      </p:to>
                                    </p:set>
                                    <p:animEffect transition="in" filter="fade">
                                      <p:cBhvr>
                                        <p:cTn dur="500" id="37"/>
                                        <p:tgtEl>
                                          <p:spTgt spid="244"/>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10" presetSubtype="0">
                                  <p:stCondLst>
                                    <p:cond delay="0"/>
                                  </p:stCondLst>
                                  <p:childTnLst>
                                    <p:set>
                                      <p:cBhvr>
                                        <p:cTn dur="1" fill="hold" id="41">
                                          <p:stCondLst>
                                            <p:cond delay="0"/>
                                          </p:stCondLst>
                                        </p:cTn>
                                        <p:tgtEl>
                                          <p:spTgt spid="240"/>
                                        </p:tgtEl>
                                        <p:attrNameLst>
                                          <p:attrName>style.visibility</p:attrName>
                                        </p:attrNameLst>
                                      </p:cBhvr>
                                      <p:to>
                                        <p:strVal val="visible"/>
                                      </p:to>
                                    </p:set>
                                    <p:animEffect transition="in" filter="fade">
                                      <p:cBhvr>
                                        <p:cTn dur="500" id="42"/>
                                        <p:tgtEl>
                                          <p:spTgt spid="240"/>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0" presetSubtype="0">
                                  <p:stCondLst>
                                    <p:cond delay="0"/>
                                  </p:stCondLst>
                                  <p:childTnLst>
                                    <p:set>
                                      <p:cBhvr>
                                        <p:cTn dur="1" fill="hold" id="46">
                                          <p:stCondLst>
                                            <p:cond delay="0"/>
                                          </p:stCondLst>
                                        </p:cTn>
                                        <p:tgtEl>
                                          <p:spTgt spid="1049013"/>
                                        </p:tgtEl>
                                        <p:attrNameLst>
                                          <p:attrName>style.visibility</p:attrName>
                                        </p:attrNameLst>
                                      </p:cBhvr>
                                      <p:to>
                                        <p:strVal val="visible"/>
                                      </p:to>
                                    </p:set>
                                    <p:animEffect transition="in" filter="fade">
                                      <p:cBhvr>
                                        <p:cTn dur="500" id="47"/>
                                        <p:tgtEl>
                                          <p:spTgt spid="1049013"/>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10" presetSubtype="0">
                                  <p:stCondLst>
                                    <p:cond delay="0"/>
                                  </p:stCondLst>
                                  <p:childTnLst>
                                    <p:set>
                                      <p:cBhvr>
                                        <p:cTn dur="1" fill="hold" id="51">
                                          <p:stCondLst>
                                            <p:cond delay="0"/>
                                          </p:stCondLst>
                                        </p:cTn>
                                        <p:tgtEl>
                                          <p:spTgt spid="241"/>
                                        </p:tgtEl>
                                        <p:attrNameLst>
                                          <p:attrName>style.visibility</p:attrName>
                                        </p:attrNameLst>
                                      </p:cBhvr>
                                      <p:to>
                                        <p:strVal val="visible"/>
                                      </p:to>
                                    </p:set>
                                    <p:animEffect transition="in" filter="fade">
                                      <p:cBhvr>
                                        <p:cTn dur="500" id="52"/>
                                        <p:tgtEl>
                                          <p:spTgt spid="241"/>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0" presetSubtype="0">
                                  <p:stCondLst>
                                    <p:cond delay="0"/>
                                  </p:stCondLst>
                                  <p:childTnLst>
                                    <p:set>
                                      <p:cBhvr>
                                        <p:cTn dur="1" fill="hold" id="56">
                                          <p:stCondLst>
                                            <p:cond delay="0"/>
                                          </p:stCondLst>
                                        </p:cTn>
                                        <p:tgtEl>
                                          <p:spTgt spid="1049017"/>
                                        </p:tgtEl>
                                        <p:attrNameLst>
                                          <p:attrName>style.visibility</p:attrName>
                                        </p:attrNameLst>
                                      </p:cBhvr>
                                      <p:to>
                                        <p:strVal val="visible"/>
                                      </p:to>
                                    </p:set>
                                    <p:animEffect transition="in" filter="fade">
                                      <p:cBhvr>
                                        <p:cTn dur="500" id="57"/>
                                        <p:tgtEl>
                                          <p:spTgt spid="1049017"/>
                                        </p:tgtEl>
                                      </p:cBhvr>
                                    </p:animEffect>
                                  </p:childTnLst>
                                </p:cTn>
                              </p:par>
                            </p:childTnLst>
                          </p:cTn>
                        </p:par>
                      </p:childTnLst>
                    </p:cTn>
                  </p:par>
                  <p:par>
                    <p:cTn fill="hold" id="58">
                      <p:stCondLst>
                        <p:cond delay="indefinite"/>
                      </p:stCondLst>
                      <p:childTnLst>
                        <p:par>
                          <p:cTn fill="hold" id="59">
                            <p:stCondLst>
                              <p:cond delay="0"/>
                            </p:stCondLst>
                            <p:childTnLst>
                              <p:par>
                                <p:cTn fill="hold" id="60" nodeType="clickEffect" presetClass="entr" presetID="10" presetSubtype="0">
                                  <p:stCondLst>
                                    <p:cond delay="0"/>
                                  </p:stCondLst>
                                  <p:childTnLst>
                                    <p:set>
                                      <p:cBhvr>
                                        <p:cTn dur="1" fill="hold" id="61">
                                          <p:stCondLst>
                                            <p:cond delay="0"/>
                                          </p:stCondLst>
                                        </p:cTn>
                                        <p:tgtEl>
                                          <p:spTgt spid="243"/>
                                        </p:tgtEl>
                                        <p:attrNameLst>
                                          <p:attrName>style.visibility</p:attrName>
                                        </p:attrNameLst>
                                      </p:cBhvr>
                                      <p:to>
                                        <p:strVal val="visible"/>
                                      </p:to>
                                    </p:set>
                                    <p:animEffect transition="in" filter="fade">
                                      <p:cBhvr>
                                        <p:cTn dur="500" id="62"/>
                                        <p:tgtEl>
                                          <p:spTgt spid="243"/>
                                        </p:tgtEl>
                                      </p:cBhvr>
                                    </p:animEffect>
                                  </p:childTnLst>
                                </p:cTn>
                              </p:par>
                            </p:childTnLst>
                          </p:cTn>
                        </p:par>
                      </p:childTnLst>
                    </p:cTn>
                  </p:par>
                  <p:par>
                    <p:cTn fill="hold" id="63">
                      <p:stCondLst>
                        <p:cond delay="indefinite"/>
                      </p:stCondLst>
                      <p:childTnLst>
                        <p:par>
                          <p:cTn fill="hold" id="64">
                            <p:stCondLst>
                              <p:cond delay="0"/>
                            </p:stCondLst>
                            <p:childTnLst>
                              <p:par>
                                <p:cTn fill="hold" id="65" nodeType="clickEffect" presetClass="entr" presetID="10" presetSubtype="0">
                                  <p:stCondLst>
                                    <p:cond delay="0"/>
                                  </p:stCondLst>
                                  <p:childTnLst>
                                    <p:set>
                                      <p:cBhvr>
                                        <p:cTn dur="1" fill="hold" id="66">
                                          <p:stCondLst>
                                            <p:cond delay="0"/>
                                          </p:stCondLst>
                                        </p:cTn>
                                        <p:tgtEl>
                                          <p:spTgt spid="3145786"/>
                                        </p:tgtEl>
                                        <p:attrNameLst>
                                          <p:attrName>style.visibility</p:attrName>
                                        </p:attrNameLst>
                                      </p:cBhvr>
                                      <p:to>
                                        <p:strVal val="visible"/>
                                      </p:to>
                                    </p:set>
                                    <p:animEffect transition="in" filter="fade">
                                      <p:cBhvr>
                                        <p:cTn dur="500" id="67"/>
                                        <p:tgtEl>
                                          <p:spTgt spid="3145786"/>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10" presetSubtype="0">
                                  <p:stCondLst>
                                    <p:cond delay="0"/>
                                  </p:stCondLst>
                                  <p:childTnLst>
                                    <p:set>
                                      <p:cBhvr>
                                        <p:cTn dur="1" fill="hold" id="71">
                                          <p:stCondLst>
                                            <p:cond delay="0"/>
                                          </p:stCondLst>
                                        </p:cTn>
                                        <p:tgtEl>
                                          <p:spTgt spid="1049020"/>
                                        </p:tgtEl>
                                        <p:attrNameLst>
                                          <p:attrName>style.visibility</p:attrName>
                                        </p:attrNameLst>
                                      </p:cBhvr>
                                      <p:to>
                                        <p:strVal val="visible"/>
                                      </p:to>
                                    </p:set>
                                    <p:animEffect transition="in" filter="fade">
                                      <p:cBhvr>
                                        <p:cTn dur="500" id="72"/>
                                        <p:tgtEl>
                                          <p:spTgt spid="1049020"/>
                                        </p:tgtEl>
                                      </p:cBhvr>
                                    </p:animEffec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0" presetSubtype="0">
                                  <p:stCondLst>
                                    <p:cond delay="0"/>
                                  </p:stCondLst>
                                  <p:childTnLst>
                                    <p:set>
                                      <p:cBhvr>
                                        <p:cTn dur="1" fill="hold" id="76">
                                          <p:stCondLst>
                                            <p:cond delay="0"/>
                                          </p:stCondLst>
                                        </p:cTn>
                                        <p:tgtEl>
                                          <p:spTgt spid="242"/>
                                        </p:tgtEl>
                                        <p:attrNameLst>
                                          <p:attrName>style.visibility</p:attrName>
                                        </p:attrNameLst>
                                      </p:cBhvr>
                                      <p:to>
                                        <p:strVal val="visible"/>
                                      </p:to>
                                    </p:set>
                                    <p:animEffect transition="in" filter="fade">
                                      <p:cBhvr>
                                        <p:cTn dur="500" id="77"/>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7" name="Shape 412"/>
        <p:cNvGrpSpPr/>
        <p:nvPr/>
      </p:nvGrpSpPr>
      <p:grpSpPr>
        <a:xfrm>
          <a:off x="0" y="0"/>
          <a:ext cx="0" cy="0"/>
          <a:chOff x="0" y="0"/>
          <a:chExt cx="0" cy="0"/>
        </a:xfrm>
      </p:grpSpPr>
      <p:sp>
        <p:nvSpPr>
          <p:cNvPr id="1049023" name="Shape 413"/>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Clr>
                <a:schemeClr val="dk1"/>
              </a:buClr>
              <a:buSzPts val="4400"/>
              <a:buFont typeface="Calibri"/>
              <a:buNone/>
            </a:pPr>
            <a:r>
              <a:rPr b="0" cap="none" sz="4400" i="0" lang="en-US" strike="noStrike" u="none">
                <a:solidFill>
                  <a:schemeClr val="dk1"/>
                </a:solidFill>
                <a:latin typeface="Calibri"/>
                <a:ea typeface="Calibri"/>
                <a:cs typeface="Calibri"/>
                <a:sym typeface="Calibri"/>
              </a:rPr>
              <a:t>Record based data models (Con…)</a:t>
            </a:r>
            <a:endParaRPr b="0" cap="none" sz="4400" i="0" strike="noStrike" u="none">
              <a:solidFill>
                <a:schemeClr val="dk1"/>
              </a:solidFill>
              <a:latin typeface="Calibri"/>
              <a:ea typeface="Calibri"/>
              <a:cs typeface="Calibri"/>
              <a:sym typeface="Calibri"/>
            </a:endParaRPr>
          </a:p>
        </p:txBody>
      </p:sp>
      <p:sp>
        <p:nvSpPr>
          <p:cNvPr id="1049024" name="Shape 414"/>
          <p:cNvSpPr txBox="1">
            <a:spLocks noGrp="1"/>
          </p:cNvSpPr>
          <p:nvPr>
            <p:ph type="body" idx="1"/>
          </p:nvPr>
        </p:nvSpPr>
        <p:spPr>
          <a:xfrm>
            <a:off x="190500" y="990600"/>
            <a:ext cx="8763000" cy="58674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startAt="2"/>
            </a:pPr>
            <a:r>
              <a:rPr b="1" cap="none" sz="2400" i="0" lang="en-US" strike="noStrike" u="none">
                <a:solidFill>
                  <a:schemeClr val="dk1"/>
                </a:solidFill>
                <a:latin typeface="Calibri"/>
                <a:ea typeface="Calibri"/>
                <a:cs typeface="Calibri"/>
                <a:sym typeface="Calibri"/>
              </a:rPr>
              <a:t>Network data model:</a:t>
            </a:r>
            <a:r>
              <a:rPr b="0" cap="none" sz="1800" i="0" lang="en-US" strike="noStrike" u="none">
                <a:solidFill>
                  <a:schemeClr val="dk1"/>
                </a:solidFill>
                <a:latin typeface="Calibri"/>
                <a:ea typeface="Calibri"/>
                <a:cs typeface="Calibri"/>
                <a:sym typeface="Calibri"/>
              </a:rPr>
              <a:t>      </a:t>
            </a: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Data in a network model are represented by collection of records.</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Records are organized as a collection of graph.</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Connection between an owner and its member is identified by link.</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Member can appear in more than one set thus can have several owner, so, many-to-many relationship is possible.</a:t>
            </a:r>
          </a:p>
        </p:txBody>
      </p:sp>
      <p:grpSp>
        <p:nvGrpSpPr>
          <p:cNvPr id="248" name="Shape 415"/>
          <p:cNvGrpSpPr/>
          <p:nvPr/>
        </p:nvGrpSpPr>
        <p:grpSpPr>
          <a:xfrm>
            <a:off x="533400" y="1828800"/>
            <a:ext cx="2628900" cy="318448"/>
            <a:chOff x="2876550" y="1662752"/>
            <a:chExt cx="2628900" cy="318448"/>
          </a:xfrm>
        </p:grpSpPr>
        <p:sp>
          <p:nvSpPr>
            <p:cNvPr id="1049025" name="Shape 416"/>
            <p:cNvSpPr/>
            <p:nvPr/>
          </p:nvSpPr>
          <p:spPr>
            <a:xfrm>
              <a:off x="2876550" y="16627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
          <p:nvSpPr>
            <p:cNvPr id="1049026" name="Shape 417"/>
            <p:cNvSpPr/>
            <p:nvPr/>
          </p:nvSpPr>
          <p:spPr>
            <a:xfrm>
              <a:off x="4191000" y="16627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grpSp>
      <p:sp>
        <p:nvSpPr>
          <p:cNvPr id="1049027" name="Shape 418"/>
          <p:cNvSpPr/>
          <p:nvPr/>
        </p:nvSpPr>
        <p:spPr>
          <a:xfrm>
            <a:off x="304800" y="1461448"/>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Department </a:t>
            </a:r>
            <a:endParaRPr sz="1800">
              <a:solidFill>
                <a:schemeClr val="dk1"/>
              </a:solidFill>
              <a:latin typeface="Calibri"/>
              <a:ea typeface="Calibri"/>
              <a:cs typeface="Calibri"/>
              <a:sym typeface="Calibri"/>
            </a:endParaRPr>
          </a:p>
        </p:txBody>
      </p:sp>
      <p:grpSp>
        <p:nvGrpSpPr>
          <p:cNvPr id="249" name="Shape 419"/>
          <p:cNvGrpSpPr/>
          <p:nvPr/>
        </p:nvGrpSpPr>
        <p:grpSpPr>
          <a:xfrm>
            <a:off x="5372384" y="1828800"/>
            <a:ext cx="2971800" cy="304800"/>
            <a:chOff x="895350" y="2819400"/>
            <a:chExt cx="2971800" cy="304800"/>
          </a:xfrm>
        </p:grpSpPr>
        <p:sp>
          <p:nvSpPr>
            <p:cNvPr id="1049028" name="Shape 420"/>
            <p:cNvSpPr/>
            <p:nvPr/>
          </p:nvSpPr>
          <p:spPr>
            <a:xfrm>
              <a:off x="8953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049029" name="Shape 421"/>
            <p:cNvSpPr/>
            <p:nvPr/>
          </p:nvSpPr>
          <p:spPr>
            <a:xfrm>
              <a:off x="18859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049030" name="Shape 422"/>
            <p:cNvSpPr/>
            <p:nvPr/>
          </p:nvSpPr>
          <p:spPr>
            <a:xfrm>
              <a:off x="28765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Courses</a:t>
              </a:r>
              <a:endParaRPr sz="1800">
                <a:solidFill>
                  <a:schemeClr val="dk1"/>
                </a:solidFill>
                <a:latin typeface="Calibri"/>
                <a:ea typeface="Calibri"/>
                <a:cs typeface="Calibri"/>
                <a:sym typeface="Calibri"/>
              </a:endParaRPr>
            </a:p>
          </p:txBody>
        </p:sp>
      </p:grpSp>
      <p:sp>
        <p:nvSpPr>
          <p:cNvPr id="1049031" name="Shape 423"/>
          <p:cNvSpPr/>
          <p:nvPr/>
        </p:nvSpPr>
        <p:spPr>
          <a:xfrm>
            <a:off x="7162800" y="1460311"/>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Students</a:t>
            </a:r>
            <a:endParaRPr sz="1800">
              <a:solidFill>
                <a:schemeClr val="dk1"/>
              </a:solidFill>
              <a:latin typeface="Calibri"/>
              <a:ea typeface="Calibri"/>
              <a:cs typeface="Calibri"/>
              <a:sym typeface="Calibri"/>
            </a:endParaRPr>
          </a:p>
        </p:txBody>
      </p:sp>
      <p:grpSp>
        <p:nvGrpSpPr>
          <p:cNvPr id="250" name="Shape 424"/>
          <p:cNvGrpSpPr/>
          <p:nvPr/>
        </p:nvGrpSpPr>
        <p:grpSpPr>
          <a:xfrm>
            <a:off x="952500" y="2909248"/>
            <a:ext cx="2971800" cy="307075"/>
            <a:chOff x="895350" y="2819400"/>
            <a:chExt cx="2971800" cy="307075"/>
          </a:xfrm>
        </p:grpSpPr>
        <p:sp>
          <p:nvSpPr>
            <p:cNvPr id="1049032" name="Shape 425"/>
            <p:cNvSpPr/>
            <p:nvPr/>
          </p:nvSpPr>
          <p:spPr>
            <a:xfrm>
              <a:off x="8953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
          <p:nvSpPr>
            <p:cNvPr id="1049033" name="Shape 426"/>
            <p:cNvSpPr/>
            <p:nvPr/>
          </p:nvSpPr>
          <p:spPr>
            <a:xfrm>
              <a:off x="1885950" y="2821675"/>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1049034" name="Shape 427"/>
            <p:cNvSpPr/>
            <p:nvPr/>
          </p:nvSpPr>
          <p:spPr>
            <a:xfrm>
              <a:off x="2876550" y="2819400"/>
              <a:ext cx="990600" cy="3048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Unit</a:t>
              </a:r>
              <a:endParaRPr sz="1800">
                <a:solidFill>
                  <a:schemeClr val="dk1"/>
                </a:solidFill>
                <a:latin typeface="Calibri"/>
                <a:ea typeface="Calibri"/>
                <a:cs typeface="Calibri"/>
                <a:sym typeface="Calibri"/>
              </a:endParaRPr>
            </a:p>
          </p:txBody>
        </p:sp>
      </p:grpSp>
      <p:sp>
        <p:nvSpPr>
          <p:cNvPr id="1049035" name="Shape 428"/>
          <p:cNvSpPr/>
          <p:nvPr/>
        </p:nvSpPr>
        <p:spPr>
          <a:xfrm>
            <a:off x="266700" y="25146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Courses </a:t>
            </a:r>
            <a:endParaRPr sz="1800">
              <a:solidFill>
                <a:schemeClr val="dk1"/>
              </a:solidFill>
              <a:latin typeface="Calibri"/>
              <a:ea typeface="Calibri"/>
              <a:cs typeface="Calibri"/>
              <a:sym typeface="Calibri"/>
            </a:endParaRPr>
          </a:p>
        </p:txBody>
      </p:sp>
      <p:grpSp>
        <p:nvGrpSpPr>
          <p:cNvPr id="251" name="Shape 429"/>
          <p:cNvGrpSpPr/>
          <p:nvPr/>
        </p:nvGrpSpPr>
        <p:grpSpPr>
          <a:xfrm>
            <a:off x="5048534" y="2958152"/>
            <a:ext cx="2628900" cy="318448"/>
            <a:chOff x="2876550" y="1815152"/>
            <a:chExt cx="2628900" cy="318448"/>
          </a:xfrm>
        </p:grpSpPr>
        <p:sp>
          <p:nvSpPr>
            <p:cNvPr id="1049036" name="Shape 430"/>
            <p:cNvSpPr/>
            <p:nvPr/>
          </p:nvSpPr>
          <p:spPr>
            <a:xfrm>
              <a:off x="2876550" y="18151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ID</a:t>
              </a:r>
              <a:endParaRPr sz="1800">
                <a:solidFill>
                  <a:schemeClr val="dk1"/>
                </a:solidFill>
                <a:latin typeface="Calibri"/>
                <a:ea typeface="Calibri"/>
                <a:cs typeface="Calibri"/>
                <a:sym typeface="Calibri"/>
              </a:endParaRPr>
            </a:p>
          </p:txBody>
        </p:sp>
        <p:sp>
          <p:nvSpPr>
            <p:cNvPr id="1049037" name="Shape 431"/>
            <p:cNvSpPr/>
            <p:nvPr/>
          </p:nvSpPr>
          <p:spPr>
            <a:xfrm>
              <a:off x="4191000" y="1815152"/>
              <a:ext cx="1314450" cy="318448"/>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grpSp>
      <p:sp>
        <p:nvSpPr>
          <p:cNvPr id="1049038" name="Shape 432"/>
          <p:cNvSpPr/>
          <p:nvPr/>
        </p:nvSpPr>
        <p:spPr>
          <a:xfrm>
            <a:off x="7620000" y="2562936"/>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Faculties </a:t>
            </a:r>
            <a:endParaRPr sz="1800">
              <a:solidFill>
                <a:schemeClr val="dk1"/>
              </a:solidFill>
              <a:latin typeface="Calibri"/>
              <a:ea typeface="Calibri"/>
              <a:cs typeface="Calibri"/>
              <a:sym typeface="Calibri"/>
            </a:endParaRPr>
          </a:p>
        </p:txBody>
      </p:sp>
      <p:grpSp>
        <p:nvGrpSpPr>
          <p:cNvPr id="252" name="Shape 433"/>
          <p:cNvGrpSpPr/>
          <p:nvPr/>
        </p:nvGrpSpPr>
        <p:grpSpPr>
          <a:xfrm>
            <a:off x="2819400" y="1455762"/>
            <a:ext cx="2819400" cy="373038"/>
            <a:chOff x="2819400" y="1455762"/>
            <a:chExt cx="2819400" cy="373038"/>
          </a:xfrm>
        </p:grpSpPr>
        <p:cxnSp>
          <p:nvCxnSpPr>
            <p:cNvPr id="3145787" name="Shape 434"/>
            <p:cNvCxnSpPr>
              <a:cxnSpLocks/>
            </p:cNvCxnSpPr>
            <p:nvPr/>
          </p:nvCxnSpPr>
          <p:spPr>
            <a:xfrm rot="10800000">
              <a:off x="2819400" y="1460312"/>
              <a:ext cx="0" cy="368488"/>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88" name="Shape 435"/>
            <p:cNvCxnSpPr>
              <a:cxnSpLocks/>
            </p:cNvCxnSpPr>
            <p:nvPr/>
          </p:nvCxnSpPr>
          <p:spPr>
            <a:xfrm rot="10800000" flipH="1">
              <a:off x="2819400" y="1455762"/>
              <a:ext cx="2819400" cy="4549"/>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89" name="Shape 436"/>
            <p:cNvCxnSpPr>
              <a:cxnSpLocks/>
            </p:cNvCxnSpPr>
            <p:nvPr/>
          </p:nvCxnSpPr>
          <p:spPr>
            <a:xfrm>
              <a:off x="5638800" y="1460311"/>
              <a:ext cx="0" cy="368489"/>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grpSp>
      <p:grpSp>
        <p:nvGrpSpPr>
          <p:cNvPr id="253" name="Shape 437"/>
          <p:cNvGrpSpPr/>
          <p:nvPr/>
        </p:nvGrpSpPr>
        <p:grpSpPr>
          <a:xfrm>
            <a:off x="2555259" y="3200400"/>
            <a:ext cx="4891087" cy="381000"/>
            <a:chOff x="2667000" y="3214048"/>
            <a:chExt cx="4891087" cy="381000"/>
          </a:xfrm>
        </p:grpSpPr>
        <p:cxnSp>
          <p:nvCxnSpPr>
            <p:cNvPr id="3145790" name="Shape 438"/>
            <p:cNvCxnSpPr>
              <a:cxnSpLocks/>
            </p:cNvCxnSpPr>
            <p:nvPr/>
          </p:nvCxnSpPr>
          <p:spPr>
            <a:xfrm>
              <a:off x="2667000" y="3214048"/>
              <a:ext cx="0" cy="367352"/>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1" name="Shape 439"/>
            <p:cNvCxnSpPr>
              <a:cxnSpLocks/>
            </p:cNvCxnSpPr>
            <p:nvPr/>
          </p:nvCxnSpPr>
          <p:spPr>
            <a:xfrm>
              <a:off x="2667000" y="3581400"/>
              <a:ext cx="4891087" cy="0"/>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2" name="Shape 440"/>
            <p:cNvCxnSpPr>
              <a:cxnSpLocks/>
            </p:cNvCxnSpPr>
            <p:nvPr/>
          </p:nvCxnSpPr>
          <p:spPr>
            <a:xfrm rot="10800000">
              <a:off x="7558087" y="3292626"/>
              <a:ext cx="0" cy="302422"/>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grpSp>
      <p:cxnSp>
        <p:nvCxnSpPr>
          <p:cNvPr id="3145793" name="Shape 441"/>
          <p:cNvCxnSpPr>
            <a:cxnSpLocks/>
          </p:cNvCxnSpPr>
          <p:nvPr/>
        </p:nvCxnSpPr>
        <p:spPr>
          <a:xfrm>
            <a:off x="2505075" y="2153418"/>
            <a:ext cx="0" cy="777524"/>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4" name="Shape 442"/>
          <p:cNvCxnSpPr>
            <a:cxnSpLocks/>
          </p:cNvCxnSpPr>
          <p:nvPr/>
        </p:nvCxnSpPr>
        <p:spPr>
          <a:xfrm>
            <a:off x="7020209" y="2153418"/>
            <a:ext cx="0" cy="777524"/>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5" name="Shape 443"/>
          <p:cNvCxnSpPr>
            <a:cxnSpLocks/>
          </p:cNvCxnSpPr>
          <p:nvPr/>
        </p:nvCxnSpPr>
        <p:spPr>
          <a:xfrm>
            <a:off x="2933700" y="2171958"/>
            <a:ext cx="3810568" cy="767170"/>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6" name="Shape 444"/>
          <p:cNvCxnSpPr>
            <a:cxnSpLocks/>
          </p:cNvCxnSpPr>
          <p:nvPr/>
        </p:nvCxnSpPr>
        <p:spPr>
          <a:xfrm rot="10800000" flipH="1">
            <a:off x="2714625" y="2133600"/>
            <a:ext cx="3876960" cy="758105"/>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9024">
                                            <p:txEl>
                                              <p:pRg st="0" end="0"/>
                                            </p:txEl>
                                          </p:spTgt>
                                        </p:tgtEl>
                                        <p:attrNameLst>
                                          <p:attrName>style.visibility</p:attrName>
                                        </p:attrNameLst>
                                      </p:cBhvr>
                                      <p:to>
                                        <p:strVal val="visible"/>
                                      </p:to>
                                    </p:set>
                                    <p:animEffect transition="in" filter="fade">
                                      <p:cBhvr>
                                        <p:cTn dur="500" id="7"/>
                                        <p:tgtEl>
                                          <p:spTgt spid="104902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9024">
                                            <p:txEl>
                                              <p:pRg st="7" end="7"/>
                                            </p:txEl>
                                          </p:spTgt>
                                        </p:tgtEl>
                                        <p:attrNameLst>
                                          <p:attrName>style.visibility</p:attrName>
                                        </p:attrNameLst>
                                      </p:cBhvr>
                                      <p:to>
                                        <p:strVal val="visible"/>
                                      </p:to>
                                    </p:set>
                                    <p:animEffect transition="in" filter="fade">
                                      <p:cBhvr>
                                        <p:cTn dur="500" id="12"/>
                                        <p:tgtEl>
                                          <p:spTgt spid="1049024">
                                            <p:txEl>
                                              <p:pRg st="7" end="7"/>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1049024">
                                            <p:txEl>
                                              <p:pRg st="8" end="8"/>
                                            </p:txEl>
                                          </p:spTgt>
                                        </p:tgtEl>
                                        <p:attrNameLst>
                                          <p:attrName>style.visibility</p:attrName>
                                        </p:attrNameLst>
                                      </p:cBhvr>
                                      <p:to>
                                        <p:strVal val="visible"/>
                                      </p:to>
                                    </p:set>
                                    <p:animEffect transition="in" filter="fade">
                                      <p:cBhvr>
                                        <p:cTn dur="500" id="17"/>
                                        <p:tgtEl>
                                          <p:spTgt spid="1049024">
                                            <p:txEl>
                                              <p:pRg st="8" end="8"/>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1049024">
                                            <p:txEl>
                                              <p:pRg st="9" end="9"/>
                                            </p:txEl>
                                          </p:spTgt>
                                        </p:tgtEl>
                                        <p:attrNameLst>
                                          <p:attrName>style.visibility</p:attrName>
                                        </p:attrNameLst>
                                      </p:cBhvr>
                                      <p:to>
                                        <p:strVal val="visible"/>
                                      </p:to>
                                    </p:set>
                                    <p:animEffect transition="in" filter="fade">
                                      <p:cBhvr>
                                        <p:cTn dur="500" id="22"/>
                                        <p:tgtEl>
                                          <p:spTgt spid="1049024">
                                            <p:txEl>
                                              <p:pRg st="9" end="9"/>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1049024">
                                            <p:txEl>
                                              <p:pRg st="10" end="10"/>
                                            </p:txEl>
                                          </p:spTgt>
                                        </p:tgtEl>
                                        <p:attrNameLst>
                                          <p:attrName>style.visibility</p:attrName>
                                        </p:attrNameLst>
                                      </p:cBhvr>
                                      <p:to>
                                        <p:strVal val="visible"/>
                                      </p:to>
                                    </p:set>
                                    <p:animEffect transition="in" filter="fade">
                                      <p:cBhvr>
                                        <p:cTn dur="500" id="27"/>
                                        <p:tgtEl>
                                          <p:spTgt spid="1049024">
                                            <p:txEl>
                                              <p:pRg st="10" end="10"/>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10" presetSubtype="0">
                                  <p:stCondLst>
                                    <p:cond delay="0"/>
                                  </p:stCondLst>
                                  <p:childTnLst>
                                    <p:set>
                                      <p:cBhvr>
                                        <p:cTn dur="1" fill="hold" id="31">
                                          <p:stCondLst>
                                            <p:cond delay="0"/>
                                          </p:stCondLst>
                                        </p:cTn>
                                        <p:tgtEl>
                                          <p:spTgt spid="1049027"/>
                                        </p:tgtEl>
                                        <p:attrNameLst>
                                          <p:attrName>style.visibility</p:attrName>
                                        </p:attrNameLst>
                                      </p:cBhvr>
                                      <p:to>
                                        <p:strVal val="visible"/>
                                      </p:to>
                                    </p:set>
                                    <p:animEffect transition="in" filter="fade">
                                      <p:cBhvr>
                                        <p:cTn dur="500" id="32"/>
                                        <p:tgtEl>
                                          <p:spTgt spid="1049027"/>
                                        </p:tgtEl>
                                      </p:cBhvr>
                                    </p:animEffect>
                                  </p:childTnLst>
                                </p:cTn>
                              </p:par>
                              <p:par>
                                <p:cTn fill="hold" id="33" nodeType="withEffect" presetClass="entr" presetID="10" presetSubtype="0">
                                  <p:stCondLst>
                                    <p:cond delay="0"/>
                                  </p:stCondLst>
                                  <p:childTnLst>
                                    <p:set>
                                      <p:cBhvr>
                                        <p:cTn dur="1" fill="hold" id="34">
                                          <p:stCondLst>
                                            <p:cond delay="0"/>
                                          </p:stCondLst>
                                        </p:cTn>
                                        <p:tgtEl>
                                          <p:spTgt spid="248"/>
                                        </p:tgtEl>
                                        <p:attrNameLst>
                                          <p:attrName>style.visibility</p:attrName>
                                        </p:attrNameLst>
                                      </p:cBhvr>
                                      <p:to>
                                        <p:strVal val="visible"/>
                                      </p:to>
                                    </p:set>
                                    <p:animEffect transition="in" filter="fade">
                                      <p:cBhvr>
                                        <p:cTn dur="500" id="35"/>
                                        <p:tgtEl>
                                          <p:spTgt spid="248"/>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10" presetSubtype="0">
                                  <p:stCondLst>
                                    <p:cond delay="0"/>
                                  </p:stCondLst>
                                  <p:childTnLst>
                                    <p:set>
                                      <p:cBhvr>
                                        <p:cTn dur="1" fill="hold" id="39">
                                          <p:stCondLst>
                                            <p:cond delay="0"/>
                                          </p:stCondLst>
                                        </p:cTn>
                                        <p:tgtEl>
                                          <p:spTgt spid="1049035"/>
                                        </p:tgtEl>
                                        <p:attrNameLst>
                                          <p:attrName>style.visibility</p:attrName>
                                        </p:attrNameLst>
                                      </p:cBhvr>
                                      <p:to>
                                        <p:strVal val="visible"/>
                                      </p:to>
                                    </p:set>
                                    <p:animEffect transition="in" filter="fade">
                                      <p:cBhvr>
                                        <p:cTn dur="500" id="40"/>
                                        <p:tgtEl>
                                          <p:spTgt spid="1049035"/>
                                        </p:tgtEl>
                                      </p:cBhvr>
                                    </p:animEffect>
                                  </p:childTnLst>
                                </p:cTn>
                              </p:par>
                              <p:par>
                                <p:cTn fill="hold" id="41" nodeType="withEffect" presetClass="entr" presetID="10" presetSubtype="0">
                                  <p:stCondLst>
                                    <p:cond delay="0"/>
                                  </p:stCondLst>
                                  <p:childTnLst>
                                    <p:set>
                                      <p:cBhvr>
                                        <p:cTn dur="1" fill="hold" id="42">
                                          <p:stCondLst>
                                            <p:cond delay="0"/>
                                          </p:stCondLst>
                                        </p:cTn>
                                        <p:tgtEl>
                                          <p:spTgt spid="250"/>
                                        </p:tgtEl>
                                        <p:attrNameLst>
                                          <p:attrName>style.visibility</p:attrName>
                                        </p:attrNameLst>
                                      </p:cBhvr>
                                      <p:to>
                                        <p:strVal val="visible"/>
                                      </p:to>
                                    </p:set>
                                    <p:animEffect transition="in" filter="fade">
                                      <p:cBhvr>
                                        <p:cTn dur="500" id="43"/>
                                        <p:tgtEl>
                                          <p:spTgt spid="250"/>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10" presetSubtype="0">
                                  <p:stCondLst>
                                    <p:cond delay="0"/>
                                  </p:stCondLst>
                                  <p:childTnLst>
                                    <p:set>
                                      <p:cBhvr>
                                        <p:cTn dur="1" fill="hold" id="47">
                                          <p:stCondLst>
                                            <p:cond delay="0"/>
                                          </p:stCondLst>
                                        </p:cTn>
                                        <p:tgtEl>
                                          <p:spTgt spid="1049031"/>
                                        </p:tgtEl>
                                        <p:attrNameLst>
                                          <p:attrName>style.visibility</p:attrName>
                                        </p:attrNameLst>
                                      </p:cBhvr>
                                      <p:to>
                                        <p:strVal val="visible"/>
                                      </p:to>
                                    </p:set>
                                    <p:animEffect transition="in" filter="fade">
                                      <p:cBhvr>
                                        <p:cTn dur="500" id="48"/>
                                        <p:tgtEl>
                                          <p:spTgt spid="1049031"/>
                                        </p:tgtEl>
                                      </p:cBhvr>
                                    </p:animEffect>
                                  </p:childTnLst>
                                </p:cTn>
                              </p:par>
                              <p:par>
                                <p:cTn fill="hold" id="49" nodeType="withEffect" presetClass="entr" presetID="10" presetSubtype="0">
                                  <p:stCondLst>
                                    <p:cond delay="0"/>
                                  </p:stCondLst>
                                  <p:childTnLst>
                                    <p:set>
                                      <p:cBhvr>
                                        <p:cTn dur="1" fill="hold" id="50">
                                          <p:stCondLst>
                                            <p:cond delay="0"/>
                                          </p:stCondLst>
                                        </p:cTn>
                                        <p:tgtEl>
                                          <p:spTgt spid="249"/>
                                        </p:tgtEl>
                                        <p:attrNameLst>
                                          <p:attrName>style.visibility</p:attrName>
                                        </p:attrNameLst>
                                      </p:cBhvr>
                                      <p:to>
                                        <p:strVal val="visible"/>
                                      </p:to>
                                    </p:set>
                                    <p:animEffect transition="in" filter="fade">
                                      <p:cBhvr>
                                        <p:cTn dur="500" id="51"/>
                                        <p:tgtEl>
                                          <p:spTgt spid="249"/>
                                        </p:tgtEl>
                                      </p:cBhvr>
                                    </p:animEffect>
                                  </p:childTnLst>
                                </p:cTn>
                              </p:par>
                            </p:childTnLst>
                          </p:cTn>
                        </p:par>
                      </p:childTnLst>
                    </p:cTn>
                  </p:par>
                  <p:par>
                    <p:cTn fill="hold" id="52">
                      <p:stCondLst>
                        <p:cond delay="indefinite"/>
                      </p:stCondLst>
                      <p:childTnLst>
                        <p:par>
                          <p:cTn fill="hold" id="53">
                            <p:stCondLst>
                              <p:cond delay="0"/>
                            </p:stCondLst>
                            <p:childTnLst>
                              <p:par>
                                <p:cTn fill="hold" id="54" nodeType="clickEffect" presetClass="entr" presetID="10" presetSubtype="0">
                                  <p:stCondLst>
                                    <p:cond delay="0"/>
                                  </p:stCondLst>
                                  <p:childTnLst>
                                    <p:set>
                                      <p:cBhvr>
                                        <p:cTn dur="1" fill="hold" id="55">
                                          <p:stCondLst>
                                            <p:cond delay="0"/>
                                          </p:stCondLst>
                                        </p:cTn>
                                        <p:tgtEl>
                                          <p:spTgt spid="1049038"/>
                                        </p:tgtEl>
                                        <p:attrNameLst>
                                          <p:attrName>style.visibility</p:attrName>
                                        </p:attrNameLst>
                                      </p:cBhvr>
                                      <p:to>
                                        <p:strVal val="visible"/>
                                      </p:to>
                                    </p:set>
                                    <p:animEffect transition="in" filter="fade">
                                      <p:cBhvr>
                                        <p:cTn dur="500" id="56"/>
                                        <p:tgtEl>
                                          <p:spTgt spid="1049038"/>
                                        </p:tgtEl>
                                      </p:cBhvr>
                                    </p:animEffect>
                                  </p:childTnLst>
                                </p:cTn>
                              </p:par>
                              <p:par>
                                <p:cTn fill="hold" id="57" nodeType="withEffect" presetClass="entr" presetID="10" presetSubtype="0">
                                  <p:stCondLst>
                                    <p:cond delay="0"/>
                                  </p:stCondLst>
                                  <p:childTnLst>
                                    <p:set>
                                      <p:cBhvr>
                                        <p:cTn dur="1" fill="hold" id="58">
                                          <p:stCondLst>
                                            <p:cond delay="0"/>
                                          </p:stCondLst>
                                        </p:cTn>
                                        <p:tgtEl>
                                          <p:spTgt spid="251"/>
                                        </p:tgtEl>
                                        <p:attrNameLst>
                                          <p:attrName>style.visibility</p:attrName>
                                        </p:attrNameLst>
                                      </p:cBhvr>
                                      <p:to>
                                        <p:strVal val="visible"/>
                                      </p:to>
                                    </p:set>
                                    <p:animEffect transition="in" filter="fade">
                                      <p:cBhvr>
                                        <p:cTn dur="500" id="59"/>
                                        <p:tgtEl>
                                          <p:spTgt spid="251"/>
                                        </p:tgtEl>
                                      </p:cBhvr>
                                    </p:animEffect>
                                  </p:childTnLst>
                                </p:cTn>
                              </p:par>
                            </p:childTnLst>
                          </p:cTn>
                        </p:par>
                      </p:childTnLst>
                    </p:cTn>
                  </p:par>
                  <p:par>
                    <p:cTn fill="hold" id="60">
                      <p:stCondLst>
                        <p:cond delay="indefinite"/>
                      </p:stCondLst>
                      <p:childTnLst>
                        <p:par>
                          <p:cTn fill="hold" id="61">
                            <p:stCondLst>
                              <p:cond delay="0"/>
                            </p:stCondLst>
                            <p:childTnLst>
                              <p:par>
                                <p:cTn fill="hold" id="62" nodeType="clickEffect" presetClass="entr" presetID="10" presetSubtype="0">
                                  <p:stCondLst>
                                    <p:cond delay="0"/>
                                  </p:stCondLst>
                                  <p:childTnLst>
                                    <p:set>
                                      <p:cBhvr>
                                        <p:cTn dur="1" fill="hold" id="63">
                                          <p:stCondLst>
                                            <p:cond delay="0"/>
                                          </p:stCondLst>
                                        </p:cTn>
                                        <p:tgtEl>
                                          <p:spTgt spid="3145793"/>
                                        </p:tgtEl>
                                        <p:attrNameLst>
                                          <p:attrName>style.visibility</p:attrName>
                                        </p:attrNameLst>
                                      </p:cBhvr>
                                      <p:to>
                                        <p:strVal val="visible"/>
                                      </p:to>
                                    </p:set>
                                    <p:animEffect transition="in" filter="fade">
                                      <p:cBhvr>
                                        <p:cTn dur="500" id="64"/>
                                        <p:tgtEl>
                                          <p:spTgt spid="3145793"/>
                                        </p:tgtEl>
                                      </p:cBhvr>
                                    </p:animEffec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0" presetSubtype="0">
                                  <p:stCondLst>
                                    <p:cond delay="0"/>
                                  </p:stCondLst>
                                  <p:childTnLst>
                                    <p:set>
                                      <p:cBhvr>
                                        <p:cTn dur="1" fill="hold" id="68">
                                          <p:stCondLst>
                                            <p:cond delay="0"/>
                                          </p:stCondLst>
                                        </p:cTn>
                                        <p:tgtEl>
                                          <p:spTgt spid="3145794"/>
                                        </p:tgtEl>
                                        <p:attrNameLst>
                                          <p:attrName>style.visibility</p:attrName>
                                        </p:attrNameLst>
                                      </p:cBhvr>
                                      <p:to>
                                        <p:strVal val="visible"/>
                                      </p:to>
                                    </p:set>
                                    <p:animEffect transition="in" filter="fade">
                                      <p:cBhvr>
                                        <p:cTn dur="500" id="69"/>
                                        <p:tgtEl>
                                          <p:spTgt spid="3145794"/>
                                        </p:tgtEl>
                                      </p:cBhvr>
                                    </p:animEffect>
                                  </p:childTnLst>
                                </p:cTn>
                              </p:par>
                            </p:childTnLst>
                          </p:cTn>
                        </p:par>
                      </p:childTnLst>
                    </p:cTn>
                  </p:par>
                  <p:par>
                    <p:cTn fill="hold" id="70">
                      <p:stCondLst>
                        <p:cond delay="indefinite"/>
                      </p:stCondLst>
                      <p:childTnLst>
                        <p:par>
                          <p:cTn fill="hold" id="71">
                            <p:stCondLst>
                              <p:cond delay="0"/>
                            </p:stCondLst>
                            <p:childTnLst>
                              <p:par>
                                <p:cTn fill="hold" id="72" nodeType="clickEffect" presetClass="entr" presetID="10" presetSubtype="0">
                                  <p:stCondLst>
                                    <p:cond delay="0"/>
                                  </p:stCondLst>
                                  <p:childTnLst>
                                    <p:set>
                                      <p:cBhvr>
                                        <p:cTn dur="1" fill="hold" id="73">
                                          <p:stCondLst>
                                            <p:cond delay="0"/>
                                          </p:stCondLst>
                                        </p:cTn>
                                        <p:tgtEl>
                                          <p:spTgt spid="3145795"/>
                                        </p:tgtEl>
                                        <p:attrNameLst>
                                          <p:attrName>style.visibility</p:attrName>
                                        </p:attrNameLst>
                                      </p:cBhvr>
                                      <p:to>
                                        <p:strVal val="visible"/>
                                      </p:to>
                                    </p:set>
                                    <p:animEffect transition="in" filter="fade">
                                      <p:cBhvr>
                                        <p:cTn dur="500" id="74"/>
                                        <p:tgtEl>
                                          <p:spTgt spid="3145795"/>
                                        </p:tgtEl>
                                      </p:cBhvr>
                                    </p:animEffect>
                                  </p:childTnLst>
                                </p:cTn>
                              </p:par>
                            </p:childTnLst>
                          </p:cTn>
                        </p:par>
                      </p:childTnLst>
                    </p:cTn>
                  </p:par>
                  <p:par>
                    <p:cTn fill="hold" id="75">
                      <p:stCondLst>
                        <p:cond delay="indefinite"/>
                      </p:stCondLst>
                      <p:childTnLst>
                        <p:par>
                          <p:cTn fill="hold" id="76">
                            <p:stCondLst>
                              <p:cond delay="0"/>
                            </p:stCondLst>
                            <p:childTnLst>
                              <p:par>
                                <p:cTn fill="hold" id="77" nodeType="clickEffect" presetClass="entr" presetID="10" presetSubtype="0">
                                  <p:stCondLst>
                                    <p:cond delay="0"/>
                                  </p:stCondLst>
                                  <p:childTnLst>
                                    <p:set>
                                      <p:cBhvr>
                                        <p:cTn dur="1" fill="hold" id="78">
                                          <p:stCondLst>
                                            <p:cond delay="0"/>
                                          </p:stCondLst>
                                        </p:cTn>
                                        <p:tgtEl>
                                          <p:spTgt spid="3145796"/>
                                        </p:tgtEl>
                                        <p:attrNameLst>
                                          <p:attrName>style.visibility</p:attrName>
                                        </p:attrNameLst>
                                      </p:cBhvr>
                                      <p:to>
                                        <p:strVal val="visible"/>
                                      </p:to>
                                    </p:set>
                                    <p:animEffect transition="in" filter="fade">
                                      <p:cBhvr>
                                        <p:cTn dur="500" id="79"/>
                                        <p:tgtEl>
                                          <p:spTgt spid="3145796"/>
                                        </p:tgtEl>
                                      </p:cBhvr>
                                    </p:animEffect>
                                  </p:childTnLst>
                                </p:cTn>
                              </p:par>
                            </p:childTnLst>
                          </p:cTn>
                        </p:par>
                      </p:childTnLst>
                    </p:cTn>
                  </p:par>
                  <p:par>
                    <p:cTn fill="hold" id="80">
                      <p:stCondLst>
                        <p:cond delay="indefinite"/>
                      </p:stCondLst>
                      <p:childTnLst>
                        <p:par>
                          <p:cTn fill="hold" id="81">
                            <p:stCondLst>
                              <p:cond delay="0"/>
                            </p:stCondLst>
                            <p:childTnLst>
                              <p:par>
                                <p:cTn fill="hold" id="82" nodeType="clickEffect" presetClass="entr" presetID="10" presetSubtype="0">
                                  <p:stCondLst>
                                    <p:cond delay="0"/>
                                  </p:stCondLst>
                                  <p:childTnLst>
                                    <p:set>
                                      <p:cBhvr>
                                        <p:cTn dur="1" fill="hold" id="83">
                                          <p:stCondLst>
                                            <p:cond delay="0"/>
                                          </p:stCondLst>
                                        </p:cTn>
                                        <p:tgtEl>
                                          <p:spTgt spid="253"/>
                                        </p:tgtEl>
                                        <p:attrNameLst>
                                          <p:attrName>style.visibility</p:attrName>
                                        </p:attrNameLst>
                                      </p:cBhvr>
                                      <p:to>
                                        <p:strVal val="visible"/>
                                      </p:to>
                                    </p:set>
                                    <p:animEffect transition="in" filter="fade">
                                      <p:cBhvr>
                                        <p:cTn dur="500" id="84"/>
                                        <p:tgtEl>
                                          <p:spTgt spid="253"/>
                                        </p:tgtEl>
                                      </p:cBhvr>
                                    </p:animEffect>
                                  </p:childTnLst>
                                </p:cTn>
                              </p:par>
                            </p:childTnLst>
                          </p:cTn>
                        </p:par>
                      </p:childTnLst>
                    </p:cTn>
                  </p:par>
                  <p:par>
                    <p:cTn fill="hold" id="85">
                      <p:stCondLst>
                        <p:cond delay="indefinite"/>
                      </p:stCondLst>
                      <p:childTnLst>
                        <p:par>
                          <p:cTn fill="hold" id="86">
                            <p:stCondLst>
                              <p:cond delay="0"/>
                            </p:stCondLst>
                            <p:childTnLst>
                              <p:par>
                                <p:cTn fill="hold" id="87" nodeType="clickEffect" presetClass="entr" presetID="10" presetSubtype="0">
                                  <p:stCondLst>
                                    <p:cond delay="0"/>
                                  </p:stCondLst>
                                  <p:childTnLst>
                                    <p:set>
                                      <p:cBhvr>
                                        <p:cTn dur="1" fill="hold" id="88">
                                          <p:stCondLst>
                                            <p:cond delay="0"/>
                                          </p:stCondLst>
                                        </p:cTn>
                                        <p:tgtEl>
                                          <p:spTgt spid="252"/>
                                        </p:tgtEl>
                                        <p:attrNameLst>
                                          <p:attrName>style.visibility</p:attrName>
                                        </p:attrNameLst>
                                      </p:cBhvr>
                                      <p:to>
                                        <p:strVal val="visible"/>
                                      </p:to>
                                    </p:set>
                                    <p:animEffect transition="in" filter="fade">
                                      <p:cBhvr>
                                        <p:cTn dur="500" id="89"/>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56" name="Shape 448"/>
        <p:cNvGrpSpPr/>
        <p:nvPr/>
      </p:nvGrpSpPr>
      <p:grpSpPr>
        <a:xfrm>
          <a:off x="0" y="0"/>
          <a:ext cx="0" cy="0"/>
          <a:chOff x="0" y="0"/>
          <a:chExt cx="0" cy="0"/>
        </a:xfrm>
      </p:grpSpPr>
      <p:sp>
        <p:nvSpPr>
          <p:cNvPr id="1049041" name="Shape 449"/>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Clr>
                <a:schemeClr val="dk1"/>
              </a:buClr>
              <a:buSzPts val="4400"/>
              <a:buFont typeface="Calibri"/>
              <a:buNone/>
            </a:pPr>
            <a:r>
              <a:rPr b="0" cap="none" sz="4400" i="0" lang="en-US" strike="noStrike" u="none">
                <a:solidFill>
                  <a:schemeClr val="dk1"/>
                </a:solidFill>
                <a:latin typeface="Calibri"/>
                <a:ea typeface="Calibri"/>
                <a:cs typeface="Calibri"/>
                <a:sym typeface="Calibri"/>
              </a:rPr>
              <a:t>Record based data models (Con…)</a:t>
            </a:r>
            <a:endParaRPr b="0" cap="none" sz="4400" i="0" strike="noStrike" u="none">
              <a:solidFill>
                <a:schemeClr val="dk1"/>
              </a:solidFill>
              <a:latin typeface="Calibri"/>
              <a:ea typeface="Calibri"/>
              <a:cs typeface="Calibri"/>
              <a:sym typeface="Calibri"/>
            </a:endParaRPr>
          </a:p>
        </p:txBody>
      </p:sp>
      <p:sp>
        <p:nvSpPr>
          <p:cNvPr id="1049042" name="Shape 450"/>
          <p:cNvSpPr txBox="1">
            <a:spLocks noGrp="1"/>
          </p:cNvSpPr>
          <p:nvPr>
            <p:ph type="body" idx="1"/>
          </p:nvPr>
        </p:nvSpPr>
        <p:spPr>
          <a:xfrm>
            <a:off x="190500" y="1066800"/>
            <a:ext cx="8763000" cy="53340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startAt="3"/>
            </a:pPr>
            <a:r>
              <a:rPr b="1" cap="none" sz="2400" i="0" lang="en-US" strike="noStrike" u="none">
                <a:solidFill>
                  <a:schemeClr val="dk1"/>
                </a:solidFill>
                <a:latin typeface="Calibri"/>
                <a:ea typeface="Calibri"/>
                <a:cs typeface="Calibri"/>
                <a:sym typeface="Calibri"/>
              </a:rPr>
              <a:t>Relation model:</a:t>
            </a:r>
            <a:r>
              <a:rPr b="0" cap="none" sz="1800" i="0" lang="en-US" strike="noStrike" u="none">
                <a:solidFill>
                  <a:schemeClr val="dk1"/>
                </a:solidFill>
                <a:latin typeface="Calibri"/>
                <a:ea typeface="Calibri"/>
                <a:cs typeface="Calibri"/>
                <a:sym typeface="Calibri"/>
              </a:rPr>
              <a:t>      </a:t>
            </a:r>
          </a:p>
          <a:p>
            <a:pPr algn="ctr" indent="0" lvl="0" marL="0" marR="0" rtl="0">
              <a:lnSpc>
                <a:spcPct val="90000"/>
              </a:lnSpc>
              <a:spcBef>
                <a:spcPts val="600"/>
              </a:spcBef>
              <a:spcAft>
                <a:spcPts val="0"/>
              </a:spcAft>
              <a:buClr>
                <a:schemeClr val="dk1"/>
              </a:buClr>
              <a:buSzPts val="2400"/>
              <a:buFont typeface="Noto Sans Symbols"/>
              <a:buNone/>
            </a:pPr>
            <a:endParaRPr b="1" cap="none" sz="2400" i="0" strike="noStrike" u="none">
              <a:solidFill>
                <a:schemeClr val="dk1"/>
              </a:solidFill>
              <a:latin typeface="Calibri"/>
              <a:ea typeface="Calibri"/>
              <a:cs typeface="Calibri"/>
              <a:sym typeface="Calibri"/>
            </a:endParaRPr>
          </a:p>
        </p:txBody>
      </p:sp>
      <p:graphicFrame>
        <p:nvGraphicFramePr>
          <p:cNvPr id="4194318" name="Shape 451"/>
          <p:cNvGraphicFramePr>
            <a:graphicFrameLocks/>
          </p:cNvGraphicFramePr>
          <p:nvPr/>
        </p:nvGraphicFramePr>
        <p:xfrm>
          <a:off x="1143000" y="1828800"/>
          <a:ext cx="1600200" cy="1483400"/>
        </p:xfrm>
        <a:graphic>
          <a:graphicData uri="http://schemas.openxmlformats.org/drawingml/2006/table">
            <a:tbl>
              <a:tblPr firstRow="1" bandRow="1">
                <a:noFill/>
              </a:tblPr>
              <a:tblGrid>
                <a:gridCol w="800100"/>
                <a:gridCol w="800100"/>
              </a:tblGrid>
              <a:tr h="370850">
                <a:tc>
                  <a:txBody>
                    <a:bodyPr/>
                    <a:p>
                      <a:pPr algn="l" indent="0" lvl="0" marL="0" marR="0" rtl="0">
                        <a:spcBef>
                          <a:spcPts val="0"/>
                        </a:spcBef>
                        <a:spcAft>
                          <a:spcPts val="0"/>
                        </a:spcAft>
                        <a:buNone/>
                      </a:pPr>
                      <a:r>
                        <a:rPr cap="none" sz="1800" lang="en-US" strike="noStrike" u="none"/>
                        <a:t>No.</a:t>
                      </a:r>
                      <a:endParaRPr sz="1800"/>
                    </a:p>
                  </a:txBody>
                  <a:tcPr marL="91450" marR="91450" marT="45725" marB="45725"/>
                </a:tc>
                <a:tc>
                  <a:txBody>
                    <a:bodyPr/>
                    <a:p>
                      <a:pPr algn="l" indent="0" lvl="0" marL="0" marR="0" rtl="0">
                        <a:spcBef>
                          <a:spcPts val="0"/>
                        </a:spcBef>
                        <a:spcAft>
                          <a:spcPts val="0"/>
                        </a:spcAft>
                        <a:buNone/>
                      </a:pPr>
                      <a:r>
                        <a:rPr sz="1800" lang="en-US"/>
                        <a:t>Name</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bl>
          </a:graphicData>
        </a:graphic>
      </p:graphicFrame>
      <p:sp>
        <p:nvSpPr>
          <p:cNvPr id="1049043" name="Shape 452"/>
          <p:cNvSpPr/>
          <p:nvPr/>
        </p:nvSpPr>
        <p:spPr>
          <a:xfrm>
            <a:off x="609600" y="14478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Department </a:t>
            </a:r>
            <a:endParaRPr sz="1800">
              <a:solidFill>
                <a:schemeClr val="dk1"/>
              </a:solidFill>
              <a:latin typeface="Calibri"/>
              <a:ea typeface="Calibri"/>
              <a:cs typeface="Calibri"/>
              <a:sym typeface="Calibri"/>
            </a:endParaRPr>
          </a:p>
        </p:txBody>
      </p:sp>
      <p:graphicFrame>
        <p:nvGraphicFramePr>
          <p:cNvPr id="4194319" name="Shape 453"/>
          <p:cNvGraphicFramePr>
            <a:graphicFrameLocks/>
          </p:cNvGraphicFramePr>
          <p:nvPr/>
        </p:nvGraphicFramePr>
        <p:xfrm>
          <a:off x="5181600" y="1828800"/>
          <a:ext cx="3581400" cy="1478320"/>
        </p:xfrm>
        <a:graphic>
          <a:graphicData uri="http://schemas.openxmlformats.org/drawingml/2006/table">
            <a:tbl>
              <a:tblPr firstRow="1" bandRow="1">
                <a:noFill/>
              </a:tblPr>
              <a:tblGrid>
                <a:gridCol w="457200"/>
                <a:gridCol w="838200"/>
                <a:gridCol w="1219200"/>
                <a:gridCol w="1066800"/>
              </a:tblGrid>
              <a:tr h="289550">
                <a:tc>
                  <a:txBody>
                    <a:bodyPr/>
                    <a:p>
                      <a:pPr algn="l" indent="0" lvl="0" marL="0" marR="0" rtl="0">
                        <a:spcBef>
                          <a:spcPts val="0"/>
                        </a:spcBef>
                        <a:spcAft>
                          <a:spcPts val="0"/>
                        </a:spcAft>
                        <a:buNone/>
                      </a:pPr>
                      <a:r>
                        <a:rPr sz="1800" lang="en-US"/>
                        <a:t>ID</a:t>
                      </a:r>
                      <a:endParaRPr sz="1800"/>
                    </a:p>
                  </a:txBody>
                  <a:tcPr marL="91450" marR="91450" marT="45725" marB="45725"/>
                </a:tc>
                <a:tc>
                  <a:txBody>
                    <a:bodyPr/>
                    <a:p>
                      <a:pPr algn="l" indent="0" lvl="0" marL="0" marR="0" rtl="0">
                        <a:spcBef>
                          <a:spcPts val="0"/>
                        </a:spcBef>
                        <a:spcAft>
                          <a:spcPts val="0"/>
                        </a:spcAft>
                        <a:buNone/>
                      </a:pPr>
                      <a:r>
                        <a:rPr sz="1800" lang="en-US"/>
                        <a:t>Name</a:t>
                      </a:r>
                      <a:endParaRPr sz="1800"/>
                    </a:p>
                  </a:txBody>
                  <a:tcPr marL="91450" marR="91450" marT="45725" marB="45725"/>
                </a:tc>
                <a:tc>
                  <a:txBody>
                    <a:bodyPr/>
                    <a:p>
                      <a:pPr algn="l" indent="0" lvl="0" marL="0" marR="0" rtl="0">
                        <a:spcBef>
                          <a:spcPts val="0"/>
                        </a:spcBef>
                        <a:spcAft>
                          <a:spcPts val="0"/>
                        </a:spcAft>
                        <a:buNone/>
                      </a:pPr>
                      <a:r>
                        <a:rPr sz="1800" lang="en-US"/>
                        <a:t>Dep. No.</a:t>
                      </a:r>
                      <a:endParaRPr sz="1800"/>
                    </a:p>
                  </a:txBody>
                  <a:tcPr marL="91450" marR="91450" marT="45725" marB="45725"/>
                </a:tc>
                <a:tc>
                  <a:txBody>
                    <a:bodyPr/>
                    <a:p>
                      <a:pPr algn="l" indent="0" lvl="0" marL="0" marR="0" rtl="0">
                        <a:spcBef>
                          <a:spcPts val="0"/>
                        </a:spcBef>
                        <a:spcAft>
                          <a:spcPts val="0"/>
                        </a:spcAft>
                        <a:buNone/>
                      </a:pPr>
                      <a:r>
                        <a:rPr sz="1800" lang="en-US"/>
                        <a:t>Courses</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bl>
          </a:graphicData>
        </a:graphic>
      </p:graphicFrame>
      <p:sp>
        <p:nvSpPr>
          <p:cNvPr id="1049044" name="Shape 454"/>
          <p:cNvSpPr/>
          <p:nvPr/>
        </p:nvSpPr>
        <p:spPr>
          <a:xfrm>
            <a:off x="4781550" y="14478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Faculties </a:t>
            </a:r>
            <a:endParaRPr sz="1800">
              <a:solidFill>
                <a:schemeClr val="dk1"/>
              </a:solidFill>
              <a:latin typeface="Calibri"/>
              <a:ea typeface="Calibri"/>
              <a:cs typeface="Calibri"/>
              <a:sym typeface="Calibri"/>
            </a:endParaRPr>
          </a:p>
        </p:txBody>
      </p:sp>
      <p:graphicFrame>
        <p:nvGraphicFramePr>
          <p:cNvPr id="4194320" name="Shape 455"/>
          <p:cNvGraphicFramePr>
            <a:graphicFrameLocks/>
          </p:cNvGraphicFramePr>
          <p:nvPr/>
        </p:nvGraphicFramePr>
        <p:xfrm>
          <a:off x="609600" y="4201236"/>
          <a:ext cx="3429000" cy="1752640"/>
        </p:xfrm>
        <a:graphic>
          <a:graphicData uri="http://schemas.openxmlformats.org/drawingml/2006/table">
            <a:tbl>
              <a:tblPr firstRow="1" bandRow="1">
                <a:noFill/>
              </a:tblPr>
              <a:tblGrid>
                <a:gridCol w="510700"/>
                <a:gridCol w="1021400"/>
                <a:gridCol w="875500"/>
                <a:gridCol w="1021400"/>
              </a:tblGrid>
              <a:tr h="289550">
                <a:tc>
                  <a:txBody>
                    <a:bodyPr/>
                    <a:p>
                      <a:pPr algn="l" indent="0" lvl="0" marL="0" marR="0" rtl="0">
                        <a:spcBef>
                          <a:spcPts val="0"/>
                        </a:spcBef>
                        <a:spcAft>
                          <a:spcPts val="0"/>
                        </a:spcAft>
                        <a:buNone/>
                      </a:pPr>
                      <a:r>
                        <a:rPr sz="1800" lang="en-US"/>
                        <a:t>No</a:t>
                      </a:r>
                      <a:endParaRPr sz="1800"/>
                    </a:p>
                  </a:txBody>
                  <a:tcPr marL="91450" marR="91450" marT="45725" marB="45725"/>
                </a:tc>
                <a:tc>
                  <a:txBody>
                    <a:bodyPr/>
                    <a:p>
                      <a:pPr algn="l" indent="0" lvl="0" marL="0" marR="0" rtl="0">
                        <a:spcBef>
                          <a:spcPts val="0"/>
                        </a:spcBef>
                        <a:spcAft>
                          <a:spcPts val="0"/>
                        </a:spcAft>
                        <a:buNone/>
                      </a:pPr>
                      <a:r>
                        <a:rPr sz="1800" lang="en-US"/>
                        <a:t>Dep. No.</a:t>
                      </a:r>
                      <a:endParaRPr sz="1800"/>
                    </a:p>
                  </a:txBody>
                  <a:tcPr marL="91450" marR="91450" marT="45725" marB="45725"/>
                </a:tc>
                <a:tc>
                  <a:txBody>
                    <a:bodyPr/>
                    <a:p>
                      <a:pPr algn="l" indent="0" lvl="0" marL="0" marR="0" rtl="0">
                        <a:spcBef>
                          <a:spcPts val="0"/>
                        </a:spcBef>
                        <a:spcAft>
                          <a:spcPts val="0"/>
                        </a:spcAft>
                        <a:buNone/>
                      </a:pPr>
                      <a:r>
                        <a:rPr sz="1800" lang="en-US"/>
                        <a:t>Fac. ID</a:t>
                      </a:r>
                      <a:endParaRPr sz="1800"/>
                    </a:p>
                  </a:txBody>
                  <a:tcPr marL="91450" marR="91450" marT="45725" marB="45725"/>
                </a:tc>
                <a:tc>
                  <a:txBody>
                    <a:bodyPr/>
                    <a:p>
                      <a:pPr algn="l" indent="0" lvl="0" marL="0" marR="0" rtl="0">
                        <a:spcBef>
                          <a:spcPts val="0"/>
                        </a:spcBef>
                        <a:spcAft>
                          <a:spcPts val="0"/>
                        </a:spcAft>
                        <a:buNone/>
                      </a:pPr>
                      <a:r>
                        <a:rPr sz="1800" lang="en-US"/>
                        <a:t>Unit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bl>
          </a:graphicData>
        </a:graphic>
      </p:graphicFrame>
      <p:sp>
        <p:nvSpPr>
          <p:cNvPr id="1049045" name="Shape 456"/>
          <p:cNvSpPr/>
          <p:nvPr/>
        </p:nvSpPr>
        <p:spPr>
          <a:xfrm>
            <a:off x="209550" y="3820236"/>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Courses</a:t>
            </a:r>
            <a:endParaRPr sz="1800">
              <a:solidFill>
                <a:schemeClr val="dk1"/>
              </a:solidFill>
              <a:latin typeface="Calibri"/>
              <a:ea typeface="Calibri"/>
              <a:cs typeface="Calibri"/>
              <a:sym typeface="Calibri"/>
            </a:endParaRPr>
          </a:p>
        </p:txBody>
      </p:sp>
      <p:graphicFrame>
        <p:nvGraphicFramePr>
          <p:cNvPr id="4194321" name="Shape 457"/>
          <p:cNvGraphicFramePr>
            <a:graphicFrameLocks/>
          </p:cNvGraphicFramePr>
          <p:nvPr/>
        </p:nvGraphicFramePr>
        <p:xfrm>
          <a:off x="5539854" y="4191000"/>
          <a:ext cx="2537350" cy="1478320"/>
        </p:xfrm>
        <a:graphic>
          <a:graphicData uri="http://schemas.openxmlformats.org/drawingml/2006/table">
            <a:tbl>
              <a:tblPr firstRow="1" bandRow="1">
                <a:noFill/>
              </a:tblPr>
              <a:tblGrid>
                <a:gridCol w="510700"/>
                <a:gridCol w="1021400"/>
                <a:gridCol w="1005250"/>
              </a:tblGrid>
              <a:tr h="289550">
                <a:tc>
                  <a:txBody>
                    <a:bodyPr/>
                    <a:p>
                      <a:pPr algn="l" indent="0" lvl="0" marL="0" marR="0" rtl="0">
                        <a:spcBef>
                          <a:spcPts val="0"/>
                        </a:spcBef>
                        <a:spcAft>
                          <a:spcPts val="0"/>
                        </a:spcAft>
                        <a:buNone/>
                      </a:pPr>
                      <a:r>
                        <a:rPr sz="1800" lang="en-US"/>
                        <a:t>ID</a:t>
                      </a:r>
                      <a:endParaRPr sz="1800"/>
                    </a:p>
                  </a:txBody>
                  <a:tcPr marL="91450" marR="91450" marT="45725" marB="45725"/>
                </a:tc>
                <a:tc>
                  <a:txBody>
                    <a:bodyPr/>
                    <a:p>
                      <a:pPr algn="l" indent="0" lvl="0" marL="0" marR="0" rtl="0">
                        <a:spcBef>
                          <a:spcPts val="0"/>
                        </a:spcBef>
                        <a:spcAft>
                          <a:spcPts val="0"/>
                        </a:spcAft>
                        <a:buNone/>
                      </a:pPr>
                      <a:r>
                        <a:rPr sz="1800" lang="en-US"/>
                        <a:t>Name</a:t>
                      </a:r>
                      <a:endParaRPr sz="1800"/>
                    </a:p>
                  </a:txBody>
                  <a:tcPr marL="91450" marR="91450" marT="45725" marB="45725"/>
                </a:tc>
                <a:tc>
                  <a:txBody>
                    <a:bodyPr/>
                    <a:p>
                      <a:pPr algn="l" indent="0" lvl="0" marL="0" marR="0" rtl="0">
                        <a:spcBef>
                          <a:spcPts val="0"/>
                        </a:spcBef>
                        <a:spcAft>
                          <a:spcPts val="0"/>
                        </a:spcAft>
                        <a:buNone/>
                      </a:pPr>
                      <a:r>
                        <a:rPr sz="1800" lang="en-US"/>
                        <a:t>Courses</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r h="370850">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c>
                  <a:txBody>
                    <a:bodyPr/>
                    <a:p>
                      <a:pPr algn="l" indent="0" lvl="0" marL="0" marR="0" rtl="0">
                        <a:spcBef>
                          <a:spcPts val="0"/>
                        </a:spcBef>
                        <a:spcAft>
                          <a:spcPts val="0"/>
                        </a:spcAft>
                        <a:buNone/>
                      </a:pPr>
                      <a:r>
                        <a:rPr sz="1800" lang="en-US"/>
                        <a:t>…</a:t>
                      </a:r>
                      <a:endParaRPr sz="1800"/>
                    </a:p>
                  </a:txBody>
                  <a:tcPr marL="91450" marR="91450" marT="45725" marB="45725"/>
                </a:tc>
              </a:tr>
            </a:tbl>
          </a:graphicData>
        </a:graphic>
      </p:graphicFrame>
      <p:sp>
        <p:nvSpPr>
          <p:cNvPr id="1049046" name="Shape 458"/>
          <p:cNvSpPr/>
          <p:nvPr/>
        </p:nvSpPr>
        <p:spPr>
          <a:xfrm>
            <a:off x="5181600" y="3810000"/>
            <a:ext cx="1371600" cy="291152"/>
          </a:xfrm>
          <a:prstGeom prst="rect"/>
          <a:no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Calibri"/>
                <a:ea typeface="Calibri"/>
                <a:cs typeface="Calibri"/>
                <a:sym typeface="Calibri"/>
              </a:rPr>
              <a:t>Students</a:t>
            </a:r>
            <a:endParaRPr sz="1800">
              <a:solidFill>
                <a:schemeClr val="dk1"/>
              </a:solidFill>
              <a:latin typeface="Calibri"/>
              <a:ea typeface="Calibri"/>
              <a:cs typeface="Calibri"/>
              <a:sym typeface="Calibri"/>
            </a:endParaRPr>
          </a:p>
        </p:txBody>
      </p:sp>
      <p:grpSp>
        <p:nvGrpSpPr>
          <p:cNvPr id="257" name="Shape 459"/>
          <p:cNvGrpSpPr/>
          <p:nvPr/>
        </p:nvGrpSpPr>
        <p:grpSpPr>
          <a:xfrm>
            <a:off x="1752600" y="3276600"/>
            <a:ext cx="5181600" cy="381000"/>
            <a:chOff x="1752600" y="3276600"/>
            <a:chExt cx="5181600" cy="381000"/>
          </a:xfrm>
        </p:grpSpPr>
        <p:cxnSp>
          <p:nvCxnSpPr>
            <p:cNvPr id="3145797" name="Shape 460"/>
            <p:cNvCxnSpPr>
              <a:cxnSpLocks/>
            </p:cNvCxnSpPr>
            <p:nvPr/>
          </p:nvCxnSpPr>
          <p:spPr>
            <a:xfrm>
              <a:off x="1752600" y="3276600"/>
              <a:ext cx="0" cy="38100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8" name="Shape 461"/>
            <p:cNvCxnSpPr>
              <a:cxnSpLocks/>
            </p:cNvCxnSpPr>
            <p:nvPr/>
          </p:nvCxnSpPr>
          <p:spPr>
            <a:xfrm>
              <a:off x="1752600" y="3657600"/>
              <a:ext cx="5181600" cy="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799" name="Shape 462"/>
            <p:cNvCxnSpPr>
              <a:cxnSpLocks/>
            </p:cNvCxnSpPr>
            <p:nvPr/>
          </p:nvCxnSpPr>
          <p:spPr>
            <a:xfrm rot="10800000">
              <a:off x="6934200" y="3276600"/>
              <a:ext cx="0" cy="38100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grpSp>
      <p:grpSp>
        <p:nvGrpSpPr>
          <p:cNvPr id="258" name="Shape 463"/>
          <p:cNvGrpSpPr/>
          <p:nvPr/>
        </p:nvGrpSpPr>
        <p:grpSpPr>
          <a:xfrm>
            <a:off x="2819400" y="3276600"/>
            <a:ext cx="5257800" cy="936629"/>
            <a:chOff x="2819400" y="3276600"/>
            <a:chExt cx="5257800" cy="936629"/>
          </a:xfrm>
        </p:grpSpPr>
        <p:cxnSp>
          <p:nvCxnSpPr>
            <p:cNvPr id="3145800" name="Shape 464"/>
            <p:cNvCxnSpPr>
              <a:cxnSpLocks/>
            </p:cNvCxnSpPr>
            <p:nvPr/>
          </p:nvCxnSpPr>
          <p:spPr>
            <a:xfrm>
              <a:off x="8077200" y="3276600"/>
              <a:ext cx="0" cy="543636"/>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01" name="Shape 465"/>
            <p:cNvCxnSpPr>
              <a:cxnSpLocks/>
            </p:cNvCxnSpPr>
            <p:nvPr/>
          </p:nvCxnSpPr>
          <p:spPr>
            <a:xfrm flipH="1">
              <a:off x="2819400" y="3810000"/>
              <a:ext cx="5257800" cy="10236"/>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02" name="Shape 466"/>
            <p:cNvCxnSpPr>
              <a:cxnSpLocks/>
            </p:cNvCxnSpPr>
            <p:nvPr/>
          </p:nvCxnSpPr>
          <p:spPr>
            <a:xfrm>
              <a:off x="2819400" y="3810000"/>
              <a:ext cx="0" cy="403229"/>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grpSp>
      <p:grpSp>
        <p:nvGrpSpPr>
          <p:cNvPr id="259" name="Shape 467"/>
          <p:cNvGrpSpPr/>
          <p:nvPr/>
        </p:nvGrpSpPr>
        <p:grpSpPr>
          <a:xfrm>
            <a:off x="895350" y="5638800"/>
            <a:ext cx="6496050" cy="457200"/>
            <a:chOff x="895350" y="5638800"/>
            <a:chExt cx="6496050" cy="457200"/>
          </a:xfrm>
        </p:grpSpPr>
        <p:cxnSp>
          <p:nvCxnSpPr>
            <p:cNvPr id="3145803" name="Shape 468"/>
            <p:cNvCxnSpPr>
              <a:cxnSpLocks/>
            </p:cNvCxnSpPr>
            <p:nvPr/>
          </p:nvCxnSpPr>
          <p:spPr>
            <a:xfrm>
              <a:off x="914400" y="5680364"/>
              <a:ext cx="0" cy="415636"/>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04" name="Shape 469"/>
            <p:cNvCxnSpPr>
              <a:cxnSpLocks/>
            </p:cNvCxnSpPr>
            <p:nvPr/>
          </p:nvCxnSpPr>
          <p:spPr>
            <a:xfrm>
              <a:off x="895350" y="6096000"/>
              <a:ext cx="6496050" cy="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05" name="Shape 470"/>
            <p:cNvCxnSpPr>
              <a:cxnSpLocks/>
            </p:cNvCxnSpPr>
            <p:nvPr/>
          </p:nvCxnSpPr>
          <p:spPr>
            <a:xfrm rot="10800000">
              <a:off x="7391400" y="5638800"/>
              <a:ext cx="0" cy="45720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9042">
                                            <p:txEl>
                                              <p:pRg st="0" end="0"/>
                                            </p:txEl>
                                          </p:spTgt>
                                        </p:tgtEl>
                                        <p:attrNameLst>
                                          <p:attrName>style.visibility</p:attrName>
                                        </p:attrNameLst>
                                      </p:cBhvr>
                                      <p:to>
                                        <p:strVal val="visible"/>
                                      </p:to>
                                    </p:set>
                                    <p:animEffect transition="in" filter="fade">
                                      <p:cBhvr>
                                        <p:cTn dur="500" id="7"/>
                                        <p:tgtEl>
                                          <p:spTgt spid="104904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9043"/>
                                        </p:tgtEl>
                                        <p:attrNameLst>
                                          <p:attrName>style.visibility</p:attrName>
                                        </p:attrNameLst>
                                      </p:cBhvr>
                                      <p:to>
                                        <p:strVal val="visible"/>
                                      </p:to>
                                    </p:set>
                                    <p:animEffect transition="in" filter="fade">
                                      <p:cBhvr>
                                        <p:cTn dur="500" id="12"/>
                                        <p:tgtEl>
                                          <p:spTgt spid="1049043"/>
                                        </p:tgtEl>
                                      </p:cBhvr>
                                    </p:animEffect>
                                  </p:childTnLst>
                                </p:cTn>
                              </p:par>
                              <p:par>
                                <p:cTn fill="hold" id="13" nodeType="withEffect" presetClass="entr" presetID="10" presetSubtype="0">
                                  <p:stCondLst>
                                    <p:cond delay="0"/>
                                  </p:stCondLst>
                                  <p:childTnLst>
                                    <p:set>
                                      <p:cBhvr>
                                        <p:cTn dur="1" fill="hold" id="14">
                                          <p:stCondLst>
                                            <p:cond delay="0"/>
                                          </p:stCondLst>
                                        </p:cTn>
                                        <p:tgtEl>
                                          <p:spTgt spid="4194318"/>
                                        </p:tgtEl>
                                        <p:attrNameLst>
                                          <p:attrName>style.visibility</p:attrName>
                                        </p:attrNameLst>
                                      </p:cBhvr>
                                      <p:to>
                                        <p:strVal val="visible"/>
                                      </p:to>
                                    </p:set>
                                    <p:animEffect transition="in" filter="fade">
                                      <p:cBhvr>
                                        <p:cTn dur="500" id="15"/>
                                        <p:tgtEl>
                                          <p:spTgt spid="4194318"/>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10" presetSubtype="0">
                                  <p:stCondLst>
                                    <p:cond delay="0"/>
                                  </p:stCondLst>
                                  <p:childTnLst>
                                    <p:set>
                                      <p:cBhvr>
                                        <p:cTn dur="1" fill="hold" id="19">
                                          <p:stCondLst>
                                            <p:cond delay="0"/>
                                          </p:stCondLst>
                                        </p:cTn>
                                        <p:tgtEl>
                                          <p:spTgt spid="1049044"/>
                                        </p:tgtEl>
                                        <p:attrNameLst>
                                          <p:attrName>style.visibility</p:attrName>
                                        </p:attrNameLst>
                                      </p:cBhvr>
                                      <p:to>
                                        <p:strVal val="visible"/>
                                      </p:to>
                                    </p:set>
                                    <p:animEffect transition="in" filter="fade">
                                      <p:cBhvr>
                                        <p:cTn dur="500" id="20"/>
                                        <p:tgtEl>
                                          <p:spTgt spid="1049044"/>
                                        </p:tgtEl>
                                      </p:cBhvr>
                                    </p:animEffect>
                                  </p:childTnLst>
                                </p:cTn>
                              </p:par>
                              <p:par>
                                <p:cTn fill="hold" id="21" nodeType="withEffect" presetClass="entr" presetID="10" presetSubtype="0">
                                  <p:stCondLst>
                                    <p:cond delay="0"/>
                                  </p:stCondLst>
                                  <p:childTnLst>
                                    <p:set>
                                      <p:cBhvr>
                                        <p:cTn dur="1" fill="hold" id="22">
                                          <p:stCondLst>
                                            <p:cond delay="0"/>
                                          </p:stCondLst>
                                        </p:cTn>
                                        <p:tgtEl>
                                          <p:spTgt spid="4194319"/>
                                        </p:tgtEl>
                                        <p:attrNameLst>
                                          <p:attrName>style.visibility</p:attrName>
                                        </p:attrNameLst>
                                      </p:cBhvr>
                                      <p:to>
                                        <p:strVal val="visible"/>
                                      </p:to>
                                    </p:set>
                                    <p:animEffect transition="in" filter="fade">
                                      <p:cBhvr>
                                        <p:cTn dur="500" id="23"/>
                                        <p:tgtEl>
                                          <p:spTgt spid="4194319"/>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10" presetSubtype="0">
                                  <p:stCondLst>
                                    <p:cond delay="0"/>
                                  </p:stCondLst>
                                  <p:childTnLst>
                                    <p:set>
                                      <p:cBhvr>
                                        <p:cTn dur="1" fill="hold" id="27">
                                          <p:stCondLst>
                                            <p:cond delay="0"/>
                                          </p:stCondLst>
                                        </p:cTn>
                                        <p:tgtEl>
                                          <p:spTgt spid="1049045"/>
                                        </p:tgtEl>
                                        <p:attrNameLst>
                                          <p:attrName>style.visibility</p:attrName>
                                        </p:attrNameLst>
                                      </p:cBhvr>
                                      <p:to>
                                        <p:strVal val="visible"/>
                                      </p:to>
                                    </p:set>
                                    <p:animEffect transition="in" filter="fade">
                                      <p:cBhvr>
                                        <p:cTn dur="500" id="28"/>
                                        <p:tgtEl>
                                          <p:spTgt spid="1049045"/>
                                        </p:tgtEl>
                                      </p:cBhvr>
                                    </p:animEffect>
                                  </p:childTnLst>
                                </p:cTn>
                              </p:par>
                              <p:par>
                                <p:cTn fill="hold" id="29" nodeType="withEffect" presetClass="entr" presetID="10" presetSubtype="0">
                                  <p:stCondLst>
                                    <p:cond delay="0"/>
                                  </p:stCondLst>
                                  <p:childTnLst>
                                    <p:set>
                                      <p:cBhvr>
                                        <p:cTn dur="1" fill="hold" id="30">
                                          <p:stCondLst>
                                            <p:cond delay="0"/>
                                          </p:stCondLst>
                                        </p:cTn>
                                        <p:tgtEl>
                                          <p:spTgt spid="4194320"/>
                                        </p:tgtEl>
                                        <p:attrNameLst>
                                          <p:attrName>style.visibility</p:attrName>
                                        </p:attrNameLst>
                                      </p:cBhvr>
                                      <p:to>
                                        <p:strVal val="visible"/>
                                      </p:to>
                                    </p:set>
                                    <p:animEffect transition="in" filter="fade">
                                      <p:cBhvr>
                                        <p:cTn dur="500" id="31"/>
                                        <p:tgtEl>
                                          <p:spTgt spid="4194320"/>
                                        </p:tgtEl>
                                      </p:cBhvr>
                                    </p:animEffect>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10" presetSubtype="0">
                                  <p:stCondLst>
                                    <p:cond delay="0"/>
                                  </p:stCondLst>
                                  <p:childTnLst>
                                    <p:set>
                                      <p:cBhvr>
                                        <p:cTn dur="1" fill="hold" id="35">
                                          <p:stCondLst>
                                            <p:cond delay="0"/>
                                          </p:stCondLst>
                                        </p:cTn>
                                        <p:tgtEl>
                                          <p:spTgt spid="1049046"/>
                                        </p:tgtEl>
                                        <p:attrNameLst>
                                          <p:attrName>style.visibility</p:attrName>
                                        </p:attrNameLst>
                                      </p:cBhvr>
                                      <p:to>
                                        <p:strVal val="visible"/>
                                      </p:to>
                                    </p:set>
                                    <p:animEffect transition="in" filter="fade">
                                      <p:cBhvr>
                                        <p:cTn dur="500" id="36"/>
                                        <p:tgtEl>
                                          <p:spTgt spid="1049046"/>
                                        </p:tgtEl>
                                      </p:cBhvr>
                                    </p:animEffect>
                                  </p:childTnLst>
                                </p:cTn>
                              </p:par>
                              <p:par>
                                <p:cTn fill="hold" id="37" nodeType="withEffect" presetClass="entr" presetID="10" presetSubtype="0">
                                  <p:stCondLst>
                                    <p:cond delay="0"/>
                                  </p:stCondLst>
                                  <p:childTnLst>
                                    <p:set>
                                      <p:cBhvr>
                                        <p:cTn dur="1" fill="hold" id="38">
                                          <p:stCondLst>
                                            <p:cond delay="0"/>
                                          </p:stCondLst>
                                        </p:cTn>
                                        <p:tgtEl>
                                          <p:spTgt spid="4194321"/>
                                        </p:tgtEl>
                                        <p:attrNameLst>
                                          <p:attrName>style.visibility</p:attrName>
                                        </p:attrNameLst>
                                      </p:cBhvr>
                                      <p:to>
                                        <p:strVal val="visible"/>
                                      </p:to>
                                    </p:set>
                                    <p:animEffect transition="in" filter="fade">
                                      <p:cBhvr>
                                        <p:cTn dur="500" id="39"/>
                                        <p:tgtEl>
                                          <p:spTgt spid="4194321"/>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10" presetSubtype="0">
                                  <p:stCondLst>
                                    <p:cond delay="0"/>
                                  </p:stCondLst>
                                  <p:childTnLst>
                                    <p:set>
                                      <p:cBhvr>
                                        <p:cTn dur="1" fill="hold" id="43">
                                          <p:stCondLst>
                                            <p:cond delay="0"/>
                                          </p:stCondLst>
                                        </p:cTn>
                                        <p:tgtEl>
                                          <p:spTgt spid="257"/>
                                        </p:tgtEl>
                                        <p:attrNameLst>
                                          <p:attrName>style.visibility</p:attrName>
                                        </p:attrNameLst>
                                      </p:cBhvr>
                                      <p:to>
                                        <p:strVal val="visible"/>
                                      </p:to>
                                    </p:set>
                                    <p:animEffect transition="in" filter="fade">
                                      <p:cBhvr>
                                        <p:cTn dur="500" id="44"/>
                                        <p:tgtEl>
                                          <p:spTgt spid="257"/>
                                        </p:tgtEl>
                                      </p:cBhvr>
                                    </p:animEffec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10" presetSubtype="0">
                                  <p:stCondLst>
                                    <p:cond delay="0"/>
                                  </p:stCondLst>
                                  <p:childTnLst>
                                    <p:set>
                                      <p:cBhvr>
                                        <p:cTn dur="1" fill="hold" id="48">
                                          <p:stCondLst>
                                            <p:cond delay="0"/>
                                          </p:stCondLst>
                                        </p:cTn>
                                        <p:tgtEl>
                                          <p:spTgt spid="258"/>
                                        </p:tgtEl>
                                        <p:attrNameLst>
                                          <p:attrName>style.visibility</p:attrName>
                                        </p:attrNameLst>
                                      </p:cBhvr>
                                      <p:to>
                                        <p:strVal val="visible"/>
                                      </p:to>
                                    </p:set>
                                    <p:animEffect transition="in" filter="fade">
                                      <p:cBhvr>
                                        <p:cTn dur="500" id="49"/>
                                        <p:tgtEl>
                                          <p:spTgt spid="258"/>
                                        </p:tgtEl>
                                      </p:cBhvr>
                                    </p:animEffect>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10" presetSubtype="0">
                                  <p:stCondLst>
                                    <p:cond delay="0"/>
                                  </p:stCondLst>
                                  <p:childTnLst>
                                    <p:set>
                                      <p:cBhvr>
                                        <p:cTn dur="1" fill="hold" id="53">
                                          <p:stCondLst>
                                            <p:cond delay="0"/>
                                          </p:stCondLst>
                                        </p:cTn>
                                        <p:tgtEl>
                                          <p:spTgt spid="259"/>
                                        </p:tgtEl>
                                        <p:attrNameLst>
                                          <p:attrName>style.visibility</p:attrName>
                                        </p:attrNameLst>
                                      </p:cBhvr>
                                      <p:to>
                                        <p:strVal val="visible"/>
                                      </p:to>
                                    </p:set>
                                    <p:animEffect transition="in" filter="fade">
                                      <p:cBhvr>
                                        <p:cTn dur="500" id="54"/>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25" name="Title 1"/>
          <p:cNvSpPr>
            <a:spLocks noGrp="1"/>
          </p:cNvSpPr>
          <p:nvPr>
            <p:ph type="title"/>
          </p:nvPr>
        </p:nvSpPr>
        <p:spPr>
          <a:xfrm>
            <a:off x="457200" y="304800"/>
            <a:ext cx="8229600" cy="5334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Record</a:t>
            </a:r>
          </a:p>
        </p:txBody>
      </p:sp>
      <p:sp>
        <p:nvSpPr>
          <p:cNvPr id="1048626" name="Slide Number Placeholder 4"/>
          <p:cNvSpPr>
            <a:spLocks noGrp="1"/>
          </p:cNvSpPr>
          <p:nvPr>
            <p:ph type="sldNum" sz="quarter" idx="12"/>
          </p:nvPr>
        </p:nvSpPr>
        <p:spPr/>
        <p:txBody>
          <a:bodyPr/>
          <a:p>
            <a:fld id="{BDA56E03-AB72-4421-AF40-D88BF1A4C40A}" type="slidenum">
              <a:rPr lang="en-US"/>
              <a:t>3</a:t>
            </a:fld>
            <a:endParaRPr dirty="0" lang="en-US"/>
          </a:p>
        </p:txBody>
      </p:sp>
      <p:sp>
        <p:nvSpPr>
          <p:cNvPr id="1048627" name="Content Placeholder 5"/>
          <p:cNvSpPr>
            <a:spLocks noGrp="1"/>
          </p:cNvSpPr>
          <p:nvPr>
            <p:ph idx="1"/>
          </p:nvPr>
        </p:nvSpPr>
        <p:spPr>
          <a:xfrm>
            <a:off x="457200" y="1219199"/>
            <a:ext cx="8229600" cy="5105401"/>
          </a:xfrm>
        </p:spPr>
        <p:txBody>
          <a:bodyPr/>
          <a:p>
            <a:pPr>
              <a:buFont typeface="Wingdings" pitchFamily="2" charset="2"/>
              <a:buChar char="Ø"/>
            </a:pPr>
            <a:r>
              <a:rPr dirty="0" lang="en-US">
                <a:latin typeface="Cambria" pitchFamily="18" charset="0"/>
              </a:rPr>
              <a:t>Record is a collection of field or data item.</a:t>
            </a:r>
          </a:p>
          <a:p>
            <a:pPr>
              <a:buFont typeface="Wingdings" pitchFamily="2" charset="2"/>
              <a:buChar char="Ø"/>
            </a:pPr>
            <a:r>
              <a:rPr dirty="0" lang="en-US">
                <a:latin typeface="Cambria" pitchFamily="18" charset="0"/>
              </a:rPr>
              <a:t>It is a collection of logically related fields.</a:t>
            </a:r>
          </a:p>
          <a:p>
            <a:pPr>
              <a:buFont typeface="Wingdings" pitchFamily="2" charset="2"/>
              <a:buChar char="Ø"/>
            </a:pPr>
            <a:r>
              <a:rPr dirty="0" lang="en-US">
                <a:latin typeface="Cambria" pitchFamily="18" charset="0"/>
              </a:rPr>
              <a:t>Each field in a record contains a fixed size and fixed data type.</a:t>
            </a:r>
          </a:p>
          <a:p>
            <a:pPr>
              <a:buFont typeface="Wingdings" pitchFamily="2" charset="2"/>
              <a:buChar char="Ø"/>
            </a:pPr>
            <a:r>
              <a:rPr dirty="0" lang="en-US">
                <a:latin typeface="Cambria" pitchFamily="18" charset="0"/>
              </a:rPr>
              <a:t>Example:- Collection of fields no, name, branch, city, contact number-forms a record for student.</a:t>
            </a:r>
          </a:p>
          <a:p>
            <a:pPr indent="0" marL="0">
              <a:buNone/>
            </a:pPr>
            <a:endParaRPr dirty="0" sz="2800" lang="en-US"/>
          </a:p>
        </p:txBody>
      </p:sp>
      <p:graphicFrame>
        <p:nvGraphicFramePr>
          <p:cNvPr id="4194305" name="Content Placeholder 3"/>
          <p:cNvGraphicFramePr>
            <a:graphicFrameLocks/>
          </p:cNvGraphicFramePr>
          <p:nvPr/>
        </p:nvGraphicFramePr>
        <p:xfrm>
          <a:off x="533400" y="4267200"/>
          <a:ext cx="8229600" cy="1828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65760">
                <a:tc>
                  <a:txBody>
                    <a:bodyPr/>
                    <a:p>
                      <a:r>
                        <a:rPr dirty="0" lang="en-US"/>
                        <a:t>Enroll</a:t>
                      </a:r>
                      <a:r>
                        <a:rPr baseline="0" dirty="0" lang="en-US"/>
                        <a:t> no</a:t>
                      </a:r>
                      <a:endParaRPr dirty="0" lang="en-US"/>
                    </a:p>
                  </a:txBody>
                </a:tc>
                <a:tc>
                  <a:txBody>
                    <a:bodyPr/>
                    <a:p>
                      <a:r>
                        <a:rPr dirty="0" lang="en-US"/>
                        <a:t>Name</a:t>
                      </a:r>
                    </a:p>
                  </a:txBody>
                </a:tc>
                <a:tc>
                  <a:txBody>
                    <a:bodyPr/>
                    <a:p>
                      <a:r>
                        <a:rPr dirty="0" lang="en-US"/>
                        <a:t>Branch</a:t>
                      </a:r>
                    </a:p>
                  </a:txBody>
                </a:tc>
                <a:tc>
                  <a:txBody>
                    <a:bodyPr/>
                    <a:p>
                      <a:r>
                        <a:rPr dirty="0" lang="en-US"/>
                        <a:t>City</a:t>
                      </a:r>
                    </a:p>
                  </a:txBody>
                </a:tc>
                <a:tc>
                  <a:txBody>
                    <a:bodyPr/>
                    <a:p>
                      <a:r>
                        <a:rPr dirty="0" lang="en-US"/>
                        <a:t>Contact</a:t>
                      </a:r>
                      <a:r>
                        <a:rPr baseline="0" dirty="0" lang="en-US"/>
                        <a:t> no</a:t>
                      </a:r>
                      <a:endParaRPr dirty="0" lang="en-US"/>
                    </a:p>
                  </a:txBody>
                </a:tc>
              </a:tr>
              <a:tr h="365760">
                <a:tc>
                  <a:txBody>
                    <a:bodyPr/>
                    <a:p>
                      <a:r>
                        <a:rPr dirty="0" lang="en-US"/>
                        <a:t>1</a:t>
                      </a:r>
                    </a:p>
                  </a:txBody>
                </a:tc>
                <a:tc>
                  <a:txBody>
                    <a:bodyPr/>
                    <a:p>
                      <a:r>
                        <a:rPr dirty="0" lang="en-US" err="1"/>
                        <a:t>jaymin</a:t>
                      </a:r>
                      <a:endParaRPr dirty="0" lang="en-US"/>
                    </a:p>
                  </a:txBody>
                </a:tc>
                <a:tc>
                  <a:txBody>
                    <a:bodyPr/>
                    <a:p>
                      <a:r>
                        <a:rPr dirty="0" lang="en-US"/>
                        <a:t>It</a:t>
                      </a:r>
                    </a:p>
                  </a:txBody>
                </a:tc>
                <a:tc>
                  <a:txBody>
                    <a:bodyPr/>
                    <a:p>
                      <a:r>
                        <a:rPr dirty="0" lang="en-US" err="1"/>
                        <a:t>Surat</a:t>
                      </a:r>
                      <a:endParaRPr dirty="0" lang="en-US"/>
                    </a:p>
                  </a:txBody>
                </a:tc>
                <a:tc>
                  <a:txBody>
                    <a:bodyPr/>
                    <a:p>
                      <a:r>
                        <a:rPr dirty="0" lang="en-US"/>
                        <a:t>9999999999</a:t>
                      </a:r>
                    </a:p>
                  </a:txBody>
                </a:tc>
              </a:tr>
              <a:tr h="365760">
                <a:tc>
                  <a:txBody>
                    <a:bodyPr/>
                    <a:p>
                      <a:r>
                        <a:rPr dirty="0" lang="en-US"/>
                        <a:t>2</a:t>
                      </a:r>
                    </a:p>
                  </a:txBody>
                </a:tc>
                <a:tc>
                  <a:txBody>
                    <a:bodyPr/>
                    <a:p>
                      <a:r>
                        <a:rPr dirty="0" lang="en-US" err="1"/>
                        <a:t>Shehjad</a:t>
                      </a:r>
                      <a:endParaRPr dirty="0" lang="en-US"/>
                    </a:p>
                  </a:txBody>
                </a:tc>
                <a:tc>
                  <a:txBody>
                    <a:bodyPr/>
                    <a:p>
                      <a:r>
                        <a:rPr dirty="0" lang="en-US"/>
                        <a:t>Civil</a:t>
                      </a:r>
                    </a:p>
                  </a:txBody>
                </a:tc>
                <a:tc>
                  <a:txBody>
                    <a:bodyPr/>
                    <a:p>
                      <a:r>
                        <a:rPr dirty="0" lang="en-US" err="1"/>
                        <a:t>valsad</a:t>
                      </a:r>
                      <a:endParaRPr dirty="0" lang="en-US"/>
                    </a:p>
                  </a:txBody>
                </a:tc>
                <a:tc>
                  <a:txBody>
                    <a:bodyPr/>
                    <a:p>
                      <a:r>
                        <a:rPr dirty="0" lang="en-US"/>
                        <a:t>5656788909</a:t>
                      </a:r>
                    </a:p>
                  </a:txBody>
                </a:tc>
              </a:tr>
              <a:tr h="365760">
                <a:tc>
                  <a:txBody>
                    <a:bodyPr/>
                    <a:p>
                      <a:r>
                        <a:rPr dirty="0" lang="en-US"/>
                        <a:t>3</a:t>
                      </a:r>
                    </a:p>
                  </a:txBody>
                </a:tc>
                <a:tc>
                  <a:txBody>
                    <a:bodyPr/>
                    <a:p>
                      <a:r>
                        <a:rPr dirty="0" lang="en-US" err="1"/>
                        <a:t>Rushi</a:t>
                      </a:r>
                      <a:endParaRPr dirty="0" lang="en-US"/>
                    </a:p>
                  </a:txBody>
                </a:tc>
                <a:tc>
                  <a:txBody>
                    <a:bodyPr/>
                    <a:p>
                      <a:r>
                        <a:rPr dirty="0" lang="en-US" err="1"/>
                        <a:t>Elec</a:t>
                      </a:r>
                      <a:endParaRPr dirty="0" lang="en-US"/>
                    </a:p>
                  </a:txBody>
                </a:tc>
                <a:tc>
                  <a:txBody>
                    <a:bodyPr/>
                    <a:p>
                      <a:r>
                        <a:rPr dirty="0" lang="en-US"/>
                        <a:t>Ahmedabad</a:t>
                      </a:r>
                    </a:p>
                  </a:txBody>
                </a:tc>
                <a:tc>
                  <a:txBody>
                    <a:bodyPr/>
                    <a:p>
                      <a:r>
                        <a:rPr dirty="0" lang="en-US"/>
                        <a:t>9999999999</a:t>
                      </a:r>
                    </a:p>
                  </a:txBody>
                </a:tc>
              </a:tr>
              <a:tr h="365760">
                <a:tc>
                  <a:txBody>
                    <a:bodyPr/>
                    <a:p>
                      <a:r>
                        <a:rPr dirty="0" lang="en-US"/>
                        <a:t>4</a:t>
                      </a:r>
                    </a:p>
                  </a:txBody>
                </a:tc>
                <a:tc>
                  <a:txBody>
                    <a:bodyPr/>
                    <a:p>
                      <a:r>
                        <a:rPr dirty="0" lang="en-US" err="1"/>
                        <a:t>Chintan</a:t>
                      </a:r>
                      <a:endParaRPr dirty="0" lang="en-US"/>
                    </a:p>
                  </a:txBody>
                </a:tc>
                <a:tc>
                  <a:txBody>
                    <a:bodyPr/>
                    <a:p>
                      <a:r>
                        <a:rPr dirty="0" lang="en-US" err="1"/>
                        <a:t>Mech</a:t>
                      </a:r>
                      <a:endParaRPr dirty="0" lang="en-US"/>
                    </a:p>
                  </a:txBody>
                </a:tc>
                <a:tc>
                  <a:txBody>
                    <a:bodyPr/>
                    <a:p>
                      <a:r>
                        <a:rPr dirty="0" lang="en-US"/>
                        <a:t>Bharuch</a:t>
                      </a:r>
                    </a:p>
                  </a:txBody>
                </a:tc>
                <a:tc>
                  <a:txBody>
                    <a:bodyPr/>
                    <a:p>
                      <a:r>
                        <a:rPr dirty="0" lang="en-US"/>
                        <a:t>7607060706</a:t>
                      </a:r>
                    </a:p>
                  </a:txBody>
                </a:tc>
              </a:tr>
            </a:tbl>
          </a:graphicData>
        </a:graphic>
      </p:graphicFrame>
      <p:sp>
        <p:nvSpPr>
          <p:cNvPr id="1048628" name="Footer Placeholder 7"/>
          <p:cNvSpPr>
            <a:spLocks noGrp="1"/>
          </p:cNvSpPr>
          <p:nvPr>
            <p:ph type="ftr" sz="quarter" idx="11"/>
          </p:nvPr>
        </p:nvSpPr>
        <p:spPr/>
        <p:txBody>
          <a:bodyPr/>
          <a:p>
            <a:r>
              <a:rPr lang="en-US"/>
              <a:t>UNIT-1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2" name="Shape 474"/>
        <p:cNvGrpSpPr/>
        <p:nvPr/>
      </p:nvGrpSpPr>
      <p:grpSpPr>
        <a:xfrm>
          <a:off x="0" y="0"/>
          <a:ext cx="0" cy="0"/>
          <a:chOff x="0" y="0"/>
          <a:chExt cx="0" cy="0"/>
        </a:xfrm>
      </p:grpSpPr>
      <p:sp>
        <p:nvSpPr>
          <p:cNvPr id="1049049" name="Shape 475"/>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0" lvl="0" marL="0" marR="0" rtl="0">
              <a:spcBef>
                <a:spcPts val="0"/>
              </a:spcBef>
              <a:spcAft>
                <a:spcPts val="0"/>
              </a:spcAft>
              <a:buClr>
                <a:schemeClr val="dk1"/>
              </a:buClr>
              <a:buSzPts val="4400"/>
              <a:buFont typeface="Calibri"/>
              <a:buNone/>
            </a:pPr>
            <a:r>
              <a:rPr b="0" cap="none" sz="4400" i="0" lang="en-US" strike="noStrike" u="none">
                <a:solidFill>
                  <a:schemeClr val="dk1"/>
                </a:solidFill>
                <a:latin typeface="Calibri"/>
                <a:ea typeface="Calibri"/>
                <a:cs typeface="Calibri"/>
                <a:sym typeface="Calibri"/>
              </a:rPr>
              <a:t>Record based data models (Con…)</a:t>
            </a:r>
            <a:endParaRPr b="0" cap="none" sz="4400" i="0" strike="noStrike" u="none">
              <a:solidFill>
                <a:schemeClr val="dk1"/>
              </a:solidFill>
              <a:latin typeface="Calibri"/>
              <a:ea typeface="Calibri"/>
              <a:cs typeface="Calibri"/>
              <a:sym typeface="Calibri"/>
            </a:endParaRPr>
          </a:p>
        </p:txBody>
      </p:sp>
      <p:sp>
        <p:nvSpPr>
          <p:cNvPr id="1049050" name="Shape 476"/>
          <p:cNvSpPr txBox="1">
            <a:spLocks noGrp="1"/>
          </p:cNvSpPr>
          <p:nvPr>
            <p:ph type="body" idx="1"/>
          </p:nvPr>
        </p:nvSpPr>
        <p:spPr>
          <a:xfrm>
            <a:off x="190500" y="762000"/>
            <a:ext cx="8763000" cy="56388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startAt="3"/>
            </a:pPr>
            <a:r>
              <a:rPr b="1" cap="none" dirty="0" sz="2400" i="0" lang="en-US" strike="noStrike" u="none">
                <a:solidFill>
                  <a:schemeClr val="dk1"/>
                </a:solidFill>
                <a:latin typeface="Calibri"/>
                <a:ea typeface="Calibri"/>
                <a:cs typeface="Calibri"/>
                <a:sym typeface="Calibri"/>
              </a:rPr>
              <a:t>Relation model:</a:t>
            </a:r>
          </a:p>
          <a:p>
            <a:pPr algn="just" indent="-457200" marL="457200">
              <a:lnSpc>
                <a:spcPct val="90000"/>
              </a:lnSpc>
              <a:spcBef>
                <a:spcPts val="0"/>
              </a:spcBef>
              <a:spcAft>
                <a:spcPts val="0"/>
              </a:spcAft>
              <a:buClr>
                <a:schemeClr val="dk1"/>
              </a:buClr>
              <a:buSzPts val="2400"/>
              <a:buFont typeface="Wingdings" pitchFamily="2" charset="2"/>
              <a:buChar char="§"/>
            </a:pPr>
            <a:r>
              <a:rPr altLang="en-US" dirty="0" sz="2400" lang="en-US">
                <a:solidFill>
                  <a:schemeClr val="dk1"/>
                </a:solidFill>
                <a:latin typeface="Calibri"/>
                <a:ea typeface="Calibri"/>
                <a:cs typeface="Calibri"/>
                <a:sym typeface="Calibri"/>
              </a:rPr>
              <a:t>The most widely used model today.</a:t>
            </a:r>
          </a:p>
          <a:p>
            <a:pPr algn="just" indent="-457200" marL="457200">
              <a:lnSpc>
                <a:spcPct val="90000"/>
              </a:lnSpc>
              <a:spcBef>
                <a:spcPts val="0"/>
              </a:spcBef>
              <a:spcAft>
                <a:spcPts val="0"/>
              </a:spcAft>
              <a:buClr>
                <a:schemeClr val="dk1"/>
              </a:buClr>
              <a:buSzPts val="2400"/>
              <a:buFont typeface="Wingdings" pitchFamily="2" charset="2"/>
              <a:buChar char="§"/>
            </a:pPr>
            <a:r>
              <a:rPr altLang="en-US" dirty="0" sz="2400" lang="en-US">
                <a:solidFill>
                  <a:schemeClr val="dk1"/>
                </a:solidFill>
                <a:latin typeface="Calibri"/>
                <a:ea typeface="Calibri"/>
                <a:cs typeface="Calibri"/>
                <a:sym typeface="Calibri"/>
              </a:rPr>
              <a:t>Main concept:  relation, basically a table with rows and columns.</a:t>
            </a:r>
          </a:p>
          <a:p>
            <a:pPr algn="just" indent="-342900" marL="342900">
              <a:lnSpc>
                <a:spcPct val="90000"/>
              </a:lnSpc>
              <a:spcBef>
                <a:spcPts val="600"/>
              </a:spcBef>
              <a:spcAft>
                <a:spcPts val="0"/>
              </a:spcAft>
              <a:buClr>
                <a:schemeClr val="dk1"/>
              </a:buClr>
              <a:buSzPts val="2400"/>
              <a:buFont typeface="Wingdings" pitchFamily="2" charset="2"/>
              <a:buChar char="§"/>
            </a:pPr>
            <a:r>
              <a:rPr b="0" cap="none" dirty="0" sz="2400" i="0" lang="en-US" strike="noStrike" u="none">
                <a:solidFill>
                  <a:schemeClr val="dk1"/>
                </a:solidFill>
                <a:latin typeface="Calibri"/>
                <a:ea typeface="Calibri"/>
                <a:cs typeface="Calibri"/>
                <a:sym typeface="Calibri"/>
              </a:rPr>
              <a:t>  Describes a database as a collection of tables to represent data    and relationship.</a:t>
            </a:r>
            <a:endParaRPr dirty="0"/>
          </a:p>
          <a:p>
            <a:pPr algn="just" indent="-342900" marL="342900">
              <a:lnSpc>
                <a:spcPct val="90000"/>
              </a:lnSpc>
              <a:spcBef>
                <a:spcPts val="600"/>
              </a:spcBef>
              <a:spcAft>
                <a:spcPts val="0"/>
              </a:spcAft>
              <a:buClr>
                <a:schemeClr val="dk1"/>
              </a:buClr>
              <a:buSzPts val="2400"/>
              <a:buFont typeface="Wingdings" pitchFamily="2" charset="2"/>
              <a:buChar char="§"/>
            </a:pPr>
            <a:r>
              <a:rPr b="0" cap="none" dirty="0" sz="2400" i="0" lang="en-US" strike="noStrike" u="none">
                <a:solidFill>
                  <a:schemeClr val="dk1"/>
                </a:solidFill>
                <a:latin typeface="Calibri"/>
                <a:ea typeface="Calibri"/>
                <a:cs typeface="Calibri"/>
                <a:sym typeface="Calibri"/>
              </a:rPr>
              <a:t>  Each table is relation.</a:t>
            </a:r>
          </a:p>
          <a:p>
            <a:pPr algn="just" indent="-342900" marL="342900">
              <a:lnSpc>
                <a:spcPct val="90000"/>
              </a:lnSpc>
              <a:spcBef>
                <a:spcPts val="600"/>
              </a:spcBef>
              <a:spcAft>
                <a:spcPts val="0"/>
              </a:spcAft>
              <a:buClr>
                <a:schemeClr val="dk1"/>
              </a:buClr>
              <a:buSzPts val="2400"/>
              <a:buFont typeface="Wingdings" pitchFamily="2" charset="2"/>
              <a:buChar char="§"/>
            </a:pPr>
            <a:r>
              <a:rPr altLang="en-US" dirty="0" lang="en-US">
                <a:latin typeface="Cambria" pitchFamily="18" charset="0"/>
              </a:rPr>
              <a:t>  </a:t>
            </a:r>
            <a:r>
              <a:rPr altLang="en-US" dirty="0" sz="2400" lang="en-US">
                <a:solidFill>
                  <a:schemeClr val="dk1"/>
                </a:solidFill>
                <a:latin typeface="Calibri"/>
                <a:ea typeface="Calibri"/>
                <a:cs typeface="Calibri"/>
                <a:sym typeface="Calibri"/>
              </a:rPr>
              <a:t>Every relation has a schema, which describes the columns, or fields.</a:t>
            </a:r>
            <a:endParaRPr dirty="0" sz="2400" lang="en-US">
              <a:solidFill>
                <a:schemeClr val="dk1"/>
              </a:solidFill>
              <a:latin typeface="Calibri"/>
              <a:ea typeface="Calibri"/>
              <a:cs typeface="Calibri"/>
              <a:sym typeface="Calibri"/>
            </a:endParaRPr>
          </a:p>
          <a:p>
            <a:pPr algn="just" indent="-342900" marL="342900">
              <a:lnSpc>
                <a:spcPct val="90000"/>
              </a:lnSpc>
              <a:spcBef>
                <a:spcPts val="600"/>
              </a:spcBef>
              <a:spcAft>
                <a:spcPts val="0"/>
              </a:spcAft>
              <a:buClr>
                <a:schemeClr val="dk1"/>
              </a:buClr>
              <a:buSzPts val="2400"/>
              <a:buFont typeface="Wingdings" pitchFamily="2" charset="2"/>
              <a:buChar char="§"/>
            </a:pPr>
            <a:r>
              <a:rPr dirty="0" sz="2400" lang="en-US">
                <a:solidFill>
                  <a:schemeClr val="dk1"/>
                </a:solidFill>
                <a:latin typeface="Calibri"/>
                <a:ea typeface="Calibri"/>
                <a:cs typeface="Calibri"/>
                <a:sym typeface="Calibri"/>
              </a:rPr>
              <a:t>  Each relation has a number of columns representing the attribute of relation.</a:t>
            </a:r>
          </a:p>
          <a:p>
            <a:pPr algn="just" indent="-342900" marL="342900">
              <a:lnSpc>
                <a:spcPct val="90000"/>
              </a:lnSpc>
              <a:spcBef>
                <a:spcPts val="600"/>
              </a:spcBef>
              <a:spcAft>
                <a:spcPts val="0"/>
              </a:spcAft>
              <a:buClr>
                <a:schemeClr val="dk1"/>
              </a:buClr>
              <a:buSzPts val="2400"/>
              <a:buFont typeface="Wingdings" pitchFamily="2" charset="2"/>
              <a:buChar char="§"/>
            </a:pPr>
            <a:r>
              <a:rPr dirty="0" sz="2400" lang="en-US">
                <a:solidFill>
                  <a:schemeClr val="dk1"/>
                </a:solidFill>
                <a:latin typeface="Calibri"/>
                <a:ea typeface="Calibri"/>
                <a:cs typeface="Calibri"/>
                <a:sym typeface="Calibri"/>
              </a:rPr>
              <a:t>  Each attribute’s value  is drawn from a set of value known as domain.</a:t>
            </a:r>
          </a:p>
          <a:p>
            <a:pPr algn="just" indent="-342900" marL="342900">
              <a:lnSpc>
                <a:spcPct val="90000"/>
              </a:lnSpc>
              <a:spcBef>
                <a:spcPts val="600"/>
              </a:spcBef>
              <a:spcAft>
                <a:spcPts val="0"/>
              </a:spcAft>
              <a:buClr>
                <a:schemeClr val="dk1"/>
              </a:buClr>
              <a:buSzPts val="2400"/>
              <a:buFont typeface="Wingdings" pitchFamily="2" charset="2"/>
              <a:buChar char="§"/>
            </a:pPr>
            <a:r>
              <a:rPr dirty="0" sz="2400" lang="en-US">
                <a:solidFill>
                  <a:schemeClr val="dk1"/>
                </a:solidFill>
                <a:latin typeface="Calibri"/>
                <a:ea typeface="Calibri"/>
                <a:cs typeface="Calibri"/>
                <a:sym typeface="Calibri"/>
              </a:rPr>
              <a:t>  Each domain can have unlimited number of rows called </a:t>
            </a:r>
            <a:r>
              <a:rPr dirty="0" sz="2400" lang="en-US" err="1">
                <a:solidFill>
                  <a:schemeClr val="dk1"/>
                </a:solidFill>
                <a:latin typeface="Calibri"/>
                <a:ea typeface="Calibri"/>
                <a:cs typeface="Calibri"/>
                <a:sym typeface="Calibri"/>
              </a:rPr>
              <a:t>tuples</a:t>
            </a:r>
            <a:r>
              <a:rPr dirty="0" sz="2400" lang="en-US">
                <a:solidFill>
                  <a:schemeClr val="dk1"/>
                </a:solidFill>
                <a:latin typeface="Calibri"/>
                <a:ea typeface="Calibri"/>
                <a:cs typeface="Calibri"/>
                <a:sym typeface="Calibri"/>
              </a:rPr>
              <a:t>.</a:t>
            </a:r>
          </a:p>
          <a:p>
            <a:pPr algn="just" indent="-342900" marL="342900">
              <a:lnSpc>
                <a:spcPct val="90000"/>
              </a:lnSpc>
              <a:spcBef>
                <a:spcPts val="600"/>
              </a:spcBef>
              <a:spcAft>
                <a:spcPts val="0"/>
              </a:spcAft>
              <a:buClr>
                <a:schemeClr val="dk1"/>
              </a:buClr>
              <a:buSzPts val="2400"/>
              <a:buFont typeface="Wingdings" pitchFamily="2" charset="2"/>
              <a:buChar char="§"/>
            </a:pPr>
            <a:r>
              <a:rPr dirty="0" sz="2400" lang="en-US">
                <a:solidFill>
                  <a:schemeClr val="dk1"/>
                </a:solidFill>
                <a:latin typeface="Calibri"/>
                <a:ea typeface="Calibri"/>
                <a:cs typeface="Calibri"/>
                <a:sym typeface="Calibri"/>
              </a:rPr>
              <a:t>  Each </a:t>
            </a:r>
            <a:r>
              <a:rPr dirty="0" sz="2400" lang="en-US" err="1">
                <a:solidFill>
                  <a:schemeClr val="dk1"/>
                </a:solidFill>
                <a:latin typeface="Calibri"/>
                <a:ea typeface="Calibri"/>
                <a:cs typeface="Calibri"/>
                <a:sym typeface="Calibri"/>
              </a:rPr>
              <a:t>tuple</a:t>
            </a:r>
            <a:r>
              <a:rPr dirty="0" sz="2400" lang="en-US">
                <a:solidFill>
                  <a:schemeClr val="dk1"/>
                </a:solidFill>
                <a:latin typeface="Calibri"/>
                <a:ea typeface="Calibri"/>
                <a:cs typeface="Calibri"/>
                <a:sym typeface="Calibri"/>
              </a:rPr>
              <a:t> should be unique in a relation.</a:t>
            </a:r>
          </a:p>
          <a:p>
            <a:pPr algn="just" indent="-342900" lvl="0" marL="342900" marR="0" rtl="0">
              <a:lnSpc>
                <a:spcPct val="90000"/>
              </a:lnSpc>
              <a:spcBef>
                <a:spcPts val="600"/>
              </a:spcBef>
              <a:spcAft>
                <a:spcPts val="0"/>
              </a:spcAft>
              <a:buClr>
                <a:schemeClr val="dk1"/>
              </a:buClr>
              <a:buSzPts val="2400"/>
              <a:buFont typeface="Noto Sans Symbols"/>
              <a:buChar char="▪"/>
            </a:pPr>
            <a:endParaRPr b="0" cap="none" dirty="0" sz="2400" i="0" strike="noStrike"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8" name="Shape 488"/>
        <p:cNvGrpSpPr/>
        <p:nvPr/>
      </p:nvGrpSpPr>
      <p:grpSpPr>
        <a:xfrm>
          <a:off x="0" y="0"/>
          <a:ext cx="0" cy="0"/>
          <a:chOff x="0" y="0"/>
          <a:chExt cx="0" cy="0"/>
        </a:xfrm>
      </p:grpSpPr>
      <p:sp>
        <p:nvSpPr>
          <p:cNvPr id="1049058" name="Shape 489"/>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742950" lvl="0" marL="742950" marR="0" rtl="0">
              <a:spcBef>
                <a:spcPts val="0"/>
              </a:spcBef>
              <a:spcAft>
                <a:spcPts val="0"/>
              </a:spcAft>
              <a:buClr>
                <a:schemeClr val="dk1"/>
              </a:buClr>
              <a:buSzPts val="4400"/>
              <a:buFont typeface="Calibri"/>
              <a:buAutoNum type="arabicPeriod" startAt="2"/>
            </a:pPr>
            <a:r>
              <a:rPr b="0" cap="none" sz="4400" i="0" lang="en-US" strike="noStrike" u="none">
                <a:solidFill>
                  <a:schemeClr val="dk1"/>
                </a:solidFill>
                <a:latin typeface="Calibri"/>
                <a:ea typeface="Calibri"/>
                <a:cs typeface="Calibri"/>
                <a:sym typeface="Calibri"/>
              </a:rPr>
              <a:t>Object based data models</a:t>
            </a:r>
            <a:endParaRPr b="0" cap="none" sz="4400" i="0" strike="noStrike" u="none">
              <a:solidFill>
                <a:schemeClr val="dk1"/>
              </a:solidFill>
              <a:latin typeface="Calibri"/>
              <a:ea typeface="Calibri"/>
              <a:cs typeface="Calibri"/>
              <a:sym typeface="Calibri"/>
            </a:endParaRPr>
          </a:p>
        </p:txBody>
      </p:sp>
      <p:sp>
        <p:nvSpPr>
          <p:cNvPr id="1049059" name="Shape 490"/>
          <p:cNvSpPr txBox="1">
            <a:spLocks noGrp="1"/>
          </p:cNvSpPr>
          <p:nvPr>
            <p:ph type="body" idx="1"/>
          </p:nvPr>
        </p:nvSpPr>
        <p:spPr>
          <a:xfrm>
            <a:off x="190500" y="1066800"/>
            <a:ext cx="8763000" cy="53340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a:pPr>
            <a:r>
              <a:rPr b="1" cap="none" sz="2400" i="0" lang="en-US" strike="noStrike" u="none">
                <a:solidFill>
                  <a:schemeClr val="dk1"/>
                </a:solidFill>
                <a:latin typeface="Calibri"/>
                <a:ea typeface="Calibri"/>
                <a:cs typeface="Calibri"/>
                <a:sym typeface="Calibri"/>
              </a:rPr>
              <a:t>Entity-Relationship model:</a:t>
            </a:r>
          </a:p>
          <a:p>
            <a:pPr algn="just"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just"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just"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just"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just" indent="-190500" lvl="0" marL="34290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just" indent="0" lvl="0" marL="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Entity refers to a real word object that is different from another object. </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Entity has set of properties  know as attribute.</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A collection of same kind of entity is called </a:t>
            </a:r>
            <a:r>
              <a:rPr b="0" cap="none" sz="2400" i="1" lang="en-US" strike="noStrike" u="none">
                <a:solidFill>
                  <a:schemeClr val="dk1"/>
                </a:solidFill>
                <a:latin typeface="Calibri"/>
                <a:ea typeface="Calibri"/>
                <a:cs typeface="Calibri"/>
                <a:sym typeface="Calibri"/>
              </a:rPr>
              <a:t>Entity Set.</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Relationship refers to the association between entities.</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A collection of same kind of relationship is called </a:t>
            </a:r>
            <a:r>
              <a:rPr b="0" cap="none" sz="2400" i="1" lang="en-US" strike="noStrike" u="none">
                <a:solidFill>
                  <a:schemeClr val="dk1"/>
                </a:solidFill>
                <a:latin typeface="Calibri"/>
                <a:ea typeface="Calibri"/>
                <a:cs typeface="Calibri"/>
                <a:sym typeface="Calibri"/>
              </a:rPr>
              <a:t>Relationship Set.</a:t>
            </a:r>
          </a:p>
          <a:p>
            <a:pPr algn="just" indent="0" lvl="0" marL="0" marR="0" rtl="0">
              <a:lnSpc>
                <a:spcPct val="90000"/>
              </a:lnSpc>
              <a:spcBef>
                <a:spcPts val="600"/>
              </a:spcBef>
              <a:spcAft>
                <a:spcPts val="0"/>
              </a:spcAft>
              <a:buClr>
                <a:schemeClr val="dk1"/>
              </a:buClr>
              <a:buSzPts val="2400"/>
              <a:buFont typeface="Noto Sans Symbols"/>
              <a:buNone/>
            </a:pPr>
            <a:endParaRPr b="0" cap="none" sz="2400" i="0" strike="noStrike" u="none">
              <a:solidFill>
                <a:schemeClr val="dk1"/>
              </a:solidFill>
              <a:latin typeface="Calibri"/>
              <a:ea typeface="Calibri"/>
              <a:cs typeface="Calibri"/>
              <a:sym typeface="Calibri"/>
            </a:endParaRPr>
          </a:p>
        </p:txBody>
      </p:sp>
      <p:sp>
        <p:nvSpPr>
          <p:cNvPr id="1049060" name="Shape 491"/>
          <p:cNvSpPr/>
          <p:nvPr/>
        </p:nvSpPr>
        <p:spPr>
          <a:xfrm>
            <a:off x="685800" y="2667000"/>
            <a:ext cx="2362200" cy="7620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1" sz="2400" lang="en-US">
                <a:solidFill>
                  <a:schemeClr val="dk1"/>
                </a:solidFill>
                <a:latin typeface="Calibri"/>
                <a:ea typeface="Calibri"/>
                <a:cs typeface="Calibri"/>
                <a:sym typeface="Calibri"/>
              </a:rPr>
              <a:t>Department</a:t>
            </a:r>
            <a:endParaRPr b="1" sz="2400">
              <a:solidFill>
                <a:schemeClr val="dk1"/>
              </a:solidFill>
              <a:latin typeface="Calibri"/>
              <a:ea typeface="Calibri"/>
              <a:cs typeface="Calibri"/>
              <a:sym typeface="Calibri"/>
            </a:endParaRPr>
          </a:p>
        </p:txBody>
      </p:sp>
      <p:sp>
        <p:nvSpPr>
          <p:cNvPr id="1049061" name="Shape 492"/>
          <p:cNvSpPr/>
          <p:nvPr/>
        </p:nvSpPr>
        <p:spPr>
          <a:xfrm>
            <a:off x="5867400" y="2667000"/>
            <a:ext cx="2362200" cy="762000"/>
          </a:xfrm>
          <a:prstGeom prst="rect"/>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1" sz="2400" lang="en-US">
                <a:solidFill>
                  <a:schemeClr val="dk1"/>
                </a:solidFill>
                <a:latin typeface="Calibri"/>
                <a:ea typeface="Calibri"/>
                <a:cs typeface="Calibri"/>
                <a:sym typeface="Calibri"/>
              </a:rPr>
              <a:t>Employee</a:t>
            </a:r>
            <a:endParaRPr b="1" sz="2400">
              <a:solidFill>
                <a:schemeClr val="dk1"/>
              </a:solidFill>
              <a:latin typeface="Calibri"/>
              <a:ea typeface="Calibri"/>
              <a:cs typeface="Calibri"/>
              <a:sym typeface="Calibri"/>
            </a:endParaRPr>
          </a:p>
        </p:txBody>
      </p:sp>
      <p:grpSp>
        <p:nvGrpSpPr>
          <p:cNvPr id="269" name="Shape 493"/>
          <p:cNvGrpSpPr/>
          <p:nvPr/>
        </p:nvGrpSpPr>
        <p:grpSpPr>
          <a:xfrm>
            <a:off x="3048000" y="2590800"/>
            <a:ext cx="2819400" cy="914400"/>
            <a:chOff x="3048000" y="2590800"/>
            <a:chExt cx="2819400" cy="914400"/>
          </a:xfrm>
        </p:grpSpPr>
        <p:cxnSp>
          <p:nvCxnSpPr>
            <p:cNvPr id="3145806" name="Shape 494"/>
            <p:cNvCxnSpPr>
              <a:cxnSpLocks/>
              <a:stCxn id="1049060" idx="3"/>
              <a:endCxn id="1049062" idx="1"/>
            </p:cNvCxnSpPr>
            <p:nvPr/>
          </p:nvCxnSpPr>
          <p:spPr>
            <a:xfrm>
              <a:off x="3048000" y="3048000"/>
              <a:ext cx="914400" cy="0"/>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sp>
          <p:nvSpPr>
            <p:cNvPr id="1049062" name="Shape 495"/>
            <p:cNvSpPr/>
            <p:nvPr/>
          </p:nvSpPr>
          <p:spPr>
            <a:xfrm>
              <a:off x="3962400" y="2590800"/>
              <a:ext cx="990600" cy="914400"/>
            </a:xfrm>
            <a:prstGeom prst="flowChartDecision"/>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b="1" sz="1600" lang="en-US">
                  <a:solidFill>
                    <a:schemeClr val="dk1"/>
                  </a:solidFill>
                  <a:latin typeface="Calibri"/>
                  <a:ea typeface="Calibri"/>
                  <a:cs typeface="Calibri"/>
                  <a:sym typeface="Calibri"/>
                </a:rPr>
                <a:t>Has</a:t>
              </a:r>
              <a:endParaRPr b="1" sz="1600">
                <a:solidFill>
                  <a:schemeClr val="dk1"/>
                </a:solidFill>
                <a:latin typeface="Calibri"/>
                <a:ea typeface="Calibri"/>
                <a:cs typeface="Calibri"/>
                <a:sym typeface="Calibri"/>
              </a:endParaRPr>
            </a:p>
          </p:txBody>
        </p:sp>
        <p:cxnSp>
          <p:nvCxnSpPr>
            <p:cNvPr id="3145807" name="Shape 496"/>
            <p:cNvCxnSpPr>
              <a:cxnSpLocks/>
              <a:endCxn id="1049061" idx="1"/>
            </p:cNvCxnSpPr>
            <p:nvPr/>
          </p:nvCxnSpPr>
          <p:spPr>
            <a:xfrm>
              <a:off x="4953000" y="3048000"/>
              <a:ext cx="914400" cy="0"/>
            </a:xfrm>
            <a:prstGeom prst="straightConnector1"/>
            <a:noFill/>
            <a:ln w="25400" cap="flat" cmpd="sng">
              <a:solidFill>
                <a:srgbClr val="FF0000"/>
              </a:solidFill>
              <a:prstDash val="solid"/>
              <a:round/>
              <a:headEnd type="none" w="sm" len="sm"/>
              <a:tailEnd type="none" w="sm" len="sm"/>
            </a:ln>
            <a:effectLst>
              <a:outerShdw blurRad="40000" dir="5400000" dist="20000" rotWithShape="0">
                <a:srgbClr val="000000">
                  <a:alpha val="37647"/>
                </a:srgbClr>
              </a:outerShdw>
            </a:effectLst>
          </p:spPr>
        </p:cxnSp>
      </p:grpSp>
      <p:cxnSp>
        <p:nvCxnSpPr>
          <p:cNvPr id="3145808" name="Shape 497"/>
          <p:cNvCxnSpPr>
            <a:cxnSpLocks/>
            <a:endCxn id="1049063" idx="4"/>
          </p:cNvCxnSpPr>
          <p:nvPr/>
        </p:nvCxnSpPr>
        <p:spPr>
          <a:xfrm rot="10800000">
            <a:off x="1028700" y="2209800"/>
            <a:ext cx="342900" cy="45720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09" name="Shape 499"/>
          <p:cNvCxnSpPr>
            <a:cxnSpLocks/>
          </p:cNvCxnSpPr>
          <p:nvPr/>
        </p:nvCxnSpPr>
        <p:spPr>
          <a:xfrm rot="10800000" flipH="1">
            <a:off x="2209800" y="2238233"/>
            <a:ext cx="492457" cy="428767"/>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10" name="Shape 500"/>
          <p:cNvCxnSpPr>
            <a:cxnSpLocks/>
          </p:cNvCxnSpPr>
          <p:nvPr/>
        </p:nvCxnSpPr>
        <p:spPr>
          <a:xfrm rot="10800000">
            <a:off x="6248400" y="2209800"/>
            <a:ext cx="476250" cy="45720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cxnSp>
        <p:nvCxnSpPr>
          <p:cNvPr id="3145811" name="Shape 501"/>
          <p:cNvCxnSpPr>
            <a:cxnSpLocks/>
          </p:cNvCxnSpPr>
          <p:nvPr/>
        </p:nvCxnSpPr>
        <p:spPr>
          <a:xfrm rot="10800000" flipH="1">
            <a:off x="7543800" y="2209800"/>
            <a:ext cx="457200" cy="457200"/>
          </a:xfrm>
          <a:prstGeom prst="straightConnector1"/>
          <a:noFill/>
          <a:ln w="25400" cap="flat" cmpd="sng">
            <a:solidFill>
              <a:schemeClr val="dk1"/>
            </a:solidFill>
            <a:prstDash val="solid"/>
            <a:round/>
            <a:headEnd type="none" w="sm" len="sm"/>
            <a:tailEnd type="none" w="sm" len="sm"/>
          </a:ln>
          <a:effectLst>
            <a:outerShdw blurRad="40000" dir="5400000" dist="20000" rotWithShape="0">
              <a:srgbClr val="000000">
                <a:alpha val="37647"/>
              </a:srgbClr>
            </a:outerShdw>
          </a:effectLst>
        </p:spPr>
      </p:cxnSp>
      <p:sp>
        <p:nvSpPr>
          <p:cNvPr id="1049063" name="Shape 498"/>
          <p:cNvSpPr/>
          <p:nvPr/>
        </p:nvSpPr>
        <p:spPr>
          <a:xfrm>
            <a:off x="457200" y="1752600"/>
            <a:ext cx="1143000" cy="457200"/>
          </a:xfrm>
          <a:prstGeom prst="ellipse"/>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600" lang="en-US">
                <a:solidFill>
                  <a:schemeClr val="dk1"/>
                </a:solidFill>
                <a:latin typeface="Calibri"/>
                <a:ea typeface="Calibri"/>
                <a:cs typeface="Calibri"/>
                <a:sym typeface="Calibri"/>
              </a:rPr>
              <a:t>D_id</a:t>
            </a:r>
            <a:endParaRPr sz="1600">
              <a:solidFill>
                <a:schemeClr val="dk1"/>
              </a:solidFill>
              <a:latin typeface="Calibri"/>
              <a:ea typeface="Calibri"/>
              <a:cs typeface="Calibri"/>
              <a:sym typeface="Calibri"/>
            </a:endParaRPr>
          </a:p>
        </p:txBody>
      </p:sp>
      <p:sp>
        <p:nvSpPr>
          <p:cNvPr id="1049064" name="Shape 502"/>
          <p:cNvSpPr/>
          <p:nvPr/>
        </p:nvSpPr>
        <p:spPr>
          <a:xfrm>
            <a:off x="2171700" y="1781033"/>
            <a:ext cx="1143000" cy="457200"/>
          </a:xfrm>
          <a:prstGeom prst="ellipse"/>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600" lang="en-US">
                <a:solidFill>
                  <a:schemeClr val="dk1"/>
                </a:solidFill>
                <a:latin typeface="Calibri"/>
                <a:ea typeface="Calibri"/>
                <a:cs typeface="Calibri"/>
                <a:sym typeface="Calibri"/>
              </a:rPr>
              <a:t>DName</a:t>
            </a:r>
            <a:endParaRPr sz="1600">
              <a:solidFill>
                <a:schemeClr val="dk1"/>
              </a:solidFill>
              <a:latin typeface="Calibri"/>
              <a:ea typeface="Calibri"/>
              <a:cs typeface="Calibri"/>
              <a:sym typeface="Calibri"/>
            </a:endParaRPr>
          </a:p>
        </p:txBody>
      </p:sp>
      <p:sp>
        <p:nvSpPr>
          <p:cNvPr id="1049065" name="Shape 503"/>
          <p:cNvSpPr/>
          <p:nvPr/>
        </p:nvSpPr>
        <p:spPr>
          <a:xfrm>
            <a:off x="5566865" y="1740090"/>
            <a:ext cx="1143000" cy="457200"/>
          </a:xfrm>
          <a:prstGeom prst="ellipse"/>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600" lang="en-US">
                <a:solidFill>
                  <a:schemeClr val="dk1"/>
                </a:solidFill>
                <a:latin typeface="Calibri"/>
                <a:ea typeface="Calibri"/>
                <a:cs typeface="Calibri"/>
                <a:sym typeface="Calibri"/>
              </a:rPr>
              <a:t>E_id</a:t>
            </a:r>
            <a:endParaRPr sz="1600">
              <a:solidFill>
                <a:schemeClr val="dk1"/>
              </a:solidFill>
              <a:latin typeface="Calibri"/>
              <a:ea typeface="Calibri"/>
              <a:cs typeface="Calibri"/>
              <a:sym typeface="Calibri"/>
            </a:endParaRPr>
          </a:p>
        </p:txBody>
      </p:sp>
      <p:sp>
        <p:nvSpPr>
          <p:cNvPr id="1049066" name="Shape 504"/>
          <p:cNvSpPr/>
          <p:nvPr/>
        </p:nvSpPr>
        <p:spPr>
          <a:xfrm>
            <a:off x="7429500" y="1740090"/>
            <a:ext cx="1143000" cy="457200"/>
          </a:xfrm>
          <a:prstGeom prst="ellipse"/>
          <a:noFill/>
          <a:ln w="25400" cap="flat" cmpd="sng">
            <a:solidFill>
              <a:srgbClr val="FF000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600" lang="en-US">
                <a:solidFill>
                  <a:schemeClr val="dk1"/>
                </a:solidFill>
                <a:latin typeface="Calibri"/>
                <a:ea typeface="Calibri"/>
                <a:cs typeface="Calibri"/>
                <a:sym typeface="Calibri"/>
              </a:rPr>
              <a:t>EName</a:t>
            </a:r>
            <a:endParaRPr sz="1600">
              <a:solidFill>
                <a:schemeClr val="dk1"/>
              </a:solidFill>
              <a:latin typeface="Calibri"/>
              <a:ea typeface="Calibri"/>
              <a:cs typeface="Calibri"/>
              <a:sym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9060"/>
                                        </p:tgtEl>
                                        <p:attrNameLst>
                                          <p:attrName>style.visibility</p:attrName>
                                        </p:attrNameLst>
                                      </p:cBhvr>
                                      <p:to>
                                        <p:strVal val="visible"/>
                                      </p:to>
                                    </p:set>
                                    <p:animEffect transition="in" filter="fade">
                                      <p:cBhvr>
                                        <p:cTn dur="500" id="7"/>
                                        <p:tgtEl>
                                          <p:spTgt spid="104906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9061"/>
                                        </p:tgtEl>
                                        <p:attrNameLst>
                                          <p:attrName>style.visibility</p:attrName>
                                        </p:attrNameLst>
                                      </p:cBhvr>
                                      <p:to>
                                        <p:strVal val="visible"/>
                                      </p:to>
                                    </p:set>
                                    <p:animEffect transition="in" filter="fade">
                                      <p:cBhvr>
                                        <p:cTn dur="500" id="12"/>
                                        <p:tgtEl>
                                          <p:spTgt spid="104906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269"/>
                                        </p:tgtEl>
                                        <p:attrNameLst>
                                          <p:attrName>style.visibility</p:attrName>
                                        </p:attrNameLst>
                                      </p:cBhvr>
                                      <p:to>
                                        <p:strVal val="visible"/>
                                      </p:to>
                                    </p:set>
                                    <p:animEffect transition="in" filter="fade">
                                      <p:cBhvr>
                                        <p:cTn dur="500" id="17"/>
                                        <p:tgtEl>
                                          <p:spTgt spid="269"/>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3145808"/>
                                        </p:tgtEl>
                                        <p:attrNameLst>
                                          <p:attrName>style.visibility</p:attrName>
                                        </p:attrNameLst>
                                      </p:cBhvr>
                                      <p:to>
                                        <p:strVal val="visible"/>
                                      </p:to>
                                    </p:set>
                                    <p:animEffect transition="in" filter="fade">
                                      <p:cBhvr>
                                        <p:cTn dur="500" id="22"/>
                                        <p:tgtEl>
                                          <p:spTgt spid="3145808"/>
                                        </p:tgtEl>
                                      </p:cBhvr>
                                    </p:animEffect>
                                  </p:childTnLst>
                                </p:cTn>
                              </p:par>
                              <p:par>
                                <p:cTn fill="hold" id="23" nodeType="withEffect" presetClass="entr" presetID="10" presetSubtype="0">
                                  <p:stCondLst>
                                    <p:cond delay="0"/>
                                  </p:stCondLst>
                                  <p:childTnLst>
                                    <p:set>
                                      <p:cBhvr>
                                        <p:cTn dur="1" fill="hold" id="24">
                                          <p:stCondLst>
                                            <p:cond delay="0"/>
                                          </p:stCondLst>
                                        </p:cTn>
                                        <p:tgtEl>
                                          <p:spTgt spid="1049063"/>
                                        </p:tgtEl>
                                        <p:attrNameLst>
                                          <p:attrName>style.visibility</p:attrName>
                                        </p:attrNameLst>
                                      </p:cBhvr>
                                      <p:to>
                                        <p:strVal val="visible"/>
                                      </p:to>
                                    </p:set>
                                    <p:animEffect transition="in" filter="fade">
                                      <p:cBhvr>
                                        <p:cTn dur="500" id="25"/>
                                        <p:tgtEl>
                                          <p:spTgt spid="1049063"/>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10" presetSubtype="0">
                                  <p:stCondLst>
                                    <p:cond delay="0"/>
                                  </p:stCondLst>
                                  <p:childTnLst>
                                    <p:set>
                                      <p:cBhvr>
                                        <p:cTn dur="1" fill="hold" id="29">
                                          <p:stCondLst>
                                            <p:cond delay="0"/>
                                          </p:stCondLst>
                                        </p:cTn>
                                        <p:tgtEl>
                                          <p:spTgt spid="3145809"/>
                                        </p:tgtEl>
                                        <p:attrNameLst>
                                          <p:attrName>style.visibility</p:attrName>
                                        </p:attrNameLst>
                                      </p:cBhvr>
                                      <p:to>
                                        <p:strVal val="visible"/>
                                      </p:to>
                                    </p:set>
                                    <p:animEffect transition="in" filter="fade">
                                      <p:cBhvr>
                                        <p:cTn dur="500" id="30"/>
                                        <p:tgtEl>
                                          <p:spTgt spid="3145809"/>
                                        </p:tgtEl>
                                      </p:cBhvr>
                                    </p:animEffect>
                                  </p:childTnLst>
                                </p:cTn>
                              </p:par>
                              <p:par>
                                <p:cTn fill="hold" id="31" nodeType="withEffect" presetClass="entr" presetID="10" presetSubtype="0">
                                  <p:stCondLst>
                                    <p:cond delay="0"/>
                                  </p:stCondLst>
                                  <p:childTnLst>
                                    <p:set>
                                      <p:cBhvr>
                                        <p:cTn dur="1" fill="hold" id="32">
                                          <p:stCondLst>
                                            <p:cond delay="0"/>
                                          </p:stCondLst>
                                        </p:cTn>
                                        <p:tgtEl>
                                          <p:spTgt spid="1049064"/>
                                        </p:tgtEl>
                                        <p:attrNameLst>
                                          <p:attrName>style.visibility</p:attrName>
                                        </p:attrNameLst>
                                      </p:cBhvr>
                                      <p:to>
                                        <p:strVal val="visible"/>
                                      </p:to>
                                    </p:set>
                                    <p:animEffect transition="in" filter="fade">
                                      <p:cBhvr>
                                        <p:cTn dur="500" id="33"/>
                                        <p:tgtEl>
                                          <p:spTgt spid="1049064"/>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10" presetSubtype="0">
                                  <p:stCondLst>
                                    <p:cond delay="0"/>
                                  </p:stCondLst>
                                  <p:childTnLst>
                                    <p:set>
                                      <p:cBhvr>
                                        <p:cTn dur="1" fill="hold" id="37">
                                          <p:stCondLst>
                                            <p:cond delay="0"/>
                                          </p:stCondLst>
                                        </p:cTn>
                                        <p:tgtEl>
                                          <p:spTgt spid="3145810"/>
                                        </p:tgtEl>
                                        <p:attrNameLst>
                                          <p:attrName>style.visibility</p:attrName>
                                        </p:attrNameLst>
                                      </p:cBhvr>
                                      <p:to>
                                        <p:strVal val="visible"/>
                                      </p:to>
                                    </p:set>
                                    <p:animEffect transition="in" filter="fade">
                                      <p:cBhvr>
                                        <p:cTn dur="500" id="38"/>
                                        <p:tgtEl>
                                          <p:spTgt spid="3145810"/>
                                        </p:tgtEl>
                                      </p:cBhvr>
                                    </p:animEffect>
                                  </p:childTnLst>
                                </p:cTn>
                              </p:par>
                              <p:par>
                                <p:cTn fill="hold" id="39" nodeType="withEffect" presetClass="entr" presetID="10" presetSubtype="0">
                                  <p:stCondLst>
                                    <p:cond delay="0"/>
                                  </p:stCondLst>
                                  <p:childTnLst>
                                    <p:set>
                                      <p:cBhvr>
                                        <p:cTn dur="1" fill="hold" id="40">
                                          <p:stCondLst>
                                            <p:cond delay="0"/>
                                          </p:stCondLst>
                                        </p:cTn>
                                        <p:tgtEl>
                                          <p:spTgt spid="1049065"/>
                                        </p:tgtEl>
                                        <p:attrNameLst>
                                          <p:attrName>style.visibility</p:attrName>
                                        </p:attrNameLst>
                                      </p:cBhvr>
                                      <p:to>
                                        <p:strVal val="visible"/>
                                      </p:to>
                                    </p:set>
                                    <p:animEffect transition="in" filter="fade">
                                      <p:cBhvr>
                                        <p:cTn dur="500" id="41"/>
                                        <p:tgtEl>
                                          <p:spTgt spid="1049065"/>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10" presetSubtype="0">
                                  <p:stCondLst>
                                    <p:cond delay="0"/>
                                  </p:stCondLst>
                                  <p:childTnLst>
                                    <p:set>
                                      <p:cBhvr>
                                        <p:cTn dur="1" fill="hold" id="45">
                                          <p:stCondLst>
                                            <p:cond delay="0"/>
                                          </p:stCondLst>
                                        </p:cTn>
                                        <p:tgtEl>
                                          <p:spTgt spid="3145811"/>
                                        </p:tgtEl>
                                        <p:attrNameLst>
                                          <p:attrName>style.visibility</p:attrName>
                                        </p:attrNameLst>
                                      </p:cBhvr>
                                      <p:to>
                                        <p:strVal val="visible"/>
                                      </p:to>
                                    </p:set>
                                    <p:animEffect transition="in" filter="fade">
                                      <p:cBhvr>
                                        <p:cTn dur="500" id="46"/>
                                        <p:tgtEl>
                                          <p:spTgt spid="3145811"/>
                                        </p:tgtEl>
                                      </p:cBhvr>
                                    </p:animEffect>
                                  </p:childTnLst>
                                </p:cTn>
                              </p:par>
                              <p:par>
                                <p:cTn fill="hold" id="47" nodeType="withEffect" presetClass="entr" presetID="10" presetSubtype="0">
                                  <p:stCondLst>
                                    <p:cond delay="0"/>
                                  </p:stCondLst>
                                  <p:childTnLst>
                                    <p:set>
                                      <p:cBhvr>
                                        <p:cTn dur="1" fill="hold" id="48">
                                          <p:stCondLst>
                                            <p:cond delay="0"/>
                                          </p:stCondLst>
                                        </p:cTn>
                                        <p:tgtEl>
                                          <p:spTgt spid="1049066"/>
                                        </p:tgtEl>
                                        <p:attrNameLst>
                                          <p:attrName>style.visibility</p:attrName>
                                        </p:attrNameLst>
                                      </p:cBhvr>
                                      <p:to>
                                        <p:strVal val="visible"/>
                                      </p:to>
                                    </p:set>
                                    <p:animEffect transition="in" filter="fade">
                                      <p:cBhvr>
                                        <p:cTn dur="500" id="49"/>
                                        <p:tgtEl>
                                          <p:spTgt spid="1049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72" name="Shape 508"/>
        <p:cNvGrpSpPr/>
        <p:nvPr/>
      </p:nvGrpSpPr>
      <p:grpSpPr>
        <a:xfrm>
          <a:off x="0" y="0"/>
          <a:ext cx="0" cy="0"/>
          <a:chOff x="0" y="0"/>
          <a:chExt cx="0" cy="0"/>
        </a:xfrm>
      </p:grpSpPr>
      <p:sp>
        <p:nvSpPr>
          <p:cNvPr id="1049069" name="Shape 509"/>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l" indent="-742950" lvl="0" marL="742950" marR="0" rtl="0">
              <a:spcBef>
                <a:spcPts val="0"/>
              </a:spcBef>
              <a:spcAft>
                <a:spcPts val="0"/>
              </a:spcAft>
              <a:buClr>
                <a:schemeClr val="dk1"/>
              </a:buClr>
              <a:buSzPts val="4400"/>
              <a:buFont typeface="Calibri"/>
              <a:buAutoNum type="arabicPeriod" startAt="2"/>
            </a:pPr>
            <a:r>
              <a:rPr b="0" cap="none" sz="4400" i="0" lang="en-US" strike="noStrike" u="none">
                <a:solidFill>
                  <a:schemeClr val="dk1"/>
                </a:solidFill>
                <a:latin typeface="Calibri"/>
                <a:ea typeface="Calibri"/>
                <a:cs typeface="Calibri"/>
                <a:sym typeface="Calibri"/>
              </a:rPr>
              <a:t>Object based data models (Con…)</a:t>
            </a:r>
            <a:endParaRPr b="0" cap="none" sz="4400" i="0" strike="noStrike" u="none">
              <a:solidFill>
                <a:schemeClr val="dk1"/>
              </a:solidFill>
              <a:latin typeface="Calibri"/>
              <a:ea typeface="Calibri"/>
              <a:cs typeface="Calibri"/>
              <a:sym typeface="Calibri"/>
            </a:endParaRPr>
          </a:p>
        </p:txBody>
      </p:sp>
      <p:sp>
        <p:nvSpPr>
          <p:cNvPr id="1049070" name="Shape 510"/>
          <p:cNvSpPr txBox="1">
            <a:spLocks noGrp="1"/>
          </p:cNvSpPr>
          <p:nvPr>
            <p:ph type="body" idx="1"/>
          </p:nvPr>
        </p:nvSpPr>
        <p:spPr>
          <a:xfrm>
            <a:off x="190500" y="1066800"/>
            <a:ext cx="8763000" cy="5334000"/>
          </a:xfrm>
          <a:prstGeom prst="rect"/>
          <a:noFill/>
          <a:ln>
            <a:noFill/>
          </a:ln>
        </p:spPr>
        <p:txBody>
          <a:bodyPr anchor="t" anchorCtr="0" bIns="45700" lIns="108000" rIns="91425" spcFirstLastPara="1" tIns="45700" wrap="square">
            <a:noAutofit/>
          </a:bodyPr>
          <a:p>
            <a:pPr algn="just" indent="-457200" lvl="0" marL="457200" marR="0" rtl="0">
              <a:lnSpc>
                <a:spcPct val="90000"/>
              </a:lnSpc>
              <a:spcBef>
                <a:spcPts val="0"/>
              </a:spcBef>
              <a:spcAft>
                <a:spcPts val="0"/>
              </a:spcAft>
              <a:buClr>
                <a:schemeClr val="dk1"/>
              </a:buClr>
              <a:buSzPts val="2400"/>
              <a:buFont typeface="Calibri"/>
              <a:buAutoNum type="arabicPeriod" startAt="2"/>
            </a:pPr>
            <a:r>
              <a:rPr b="1" cap="none" sz="2400" i="0" lang="en-US" strike="noStrike" u="none">
                <a:solidFill>
                  <a:schemeClr val="dk1"/>
                </a:solidFill>
                <a:latin typeface="Calibri"/>
                <a:ea typeface="Calibri"/>
                <a:cs typeface="Calibri"/>
                <a:sym typeface="Calibri"/>
              </a:rPr>
              <a:t>Object Oriented Data model:</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This model is based on collection of objects.</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An object body consists of data as well as methods.</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The objects that contain same type of data and same type of function are group together  as a class.</a:t>
            </a:r>
          </a:p>
          <a:p>
            <a:pPr algn="just" indent="-342900" lvl="0" marL="342900" marR="0" rtl="0">
              <a:lnSpc>
                <a:spcPct val="90000"/>
              </a:lnSpc>
              <a:spcBef>
                <a:spcPts val="600"/>
              </a:spcBef>
              <a:spcAft>
                <a:spcPts val="0"/>
              </a:spcAft>
              <a:buClr>
                <a:schemeClr val="dk1"/>
              </a:buClr>
              <a:buSzPts val="2400"/>
              <a:buFont typeface="Noto Sans Symbols"/>
              <a:buChar char="▪"/>
            </a:pPr>
            <a:r>
              <a:rPr b="0" cap="none" sz="2400" i="0" lang="en-US" strike="noStrike" u="none">
                <a:solidFill>
                  <a:schemeClr val="dk1"/>
                </a:solidFill>
                <a:latin typeface="Calibri"/>
                <a:ea typeface="Calibri"/>
                <a:cs typeface="Calibri"/>
                <a:sym typeface="Calibri"/>
              </a:rPr>
              <a:t>This model is represented by UML class diagram. </a:t>
            </a:r>
          </a:p>
        </p:txBody>
      </p:sp>
      <p:pic>
        <p:nvPicPr>
          <p:cNvPr id="2097170" name="Shape 511"/>
          <p:cNvPicPr preferRelativeResize="0">
            <a:picLocks/>
          </p:cNvPicPr>
          <p:nvPr/>
        </p:nvPicPr>
        <p:blipFill rotWithShape="1">
          <a:blip xmlns:r="http://schemas.openxmlformats.org/officeDocument/2006/relationships" r:embed="rId1" cstate="print">
            <a:alphaModFix/>
          </a:blip>
          <a:srcRect/>
          <a:stretch>
            <a:fillRect/>
          </a:stretch>
        </p:blipFill>
        <p:spPr>
          <a:xfrm>
            <a:off x="2767238" y="3505200"/>
            <a:ext cx="3709762" cy="2819400"/>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70"/>
                                        </p:tgtEl>
                                        <p:attrNameLst>
                                          <p:attrName>style.visibility</p:attrName>
                                        </p:attrNameLst>
                                      </p:cBhvr>
                                      <p:to>
                                        <p:strVal val="visible"/>
                                      </p:to>
                                    </p:set>
                                    <p:animEffect transition="in" filter="fade">
                                      <p:cBhvr>
                                        <p:cTn dur="500" id="7"/>
                                        <p:tgtEl>
                                          <p:spTgt spid="209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083" name="Title 1"/>
          <p:cNvSpPr>
            <a:spLocks noGrp="1"/>
          </p:cNvSpPr>
          <p:nvPr>
            <p:ph type="title"/>
          </p:nvPr>
        </p:nvSpPr>
        <p:spPr>
          <a:xfrm>
            <a:off x="457200" y="304800"/>
            <a:ext cx="8229600" cy="609600"/>
          </a:xfrm>
        </p:spPr>
        <p:txBody>
          <a:bodyPr/>
          <a:p>
            <a:pPr algn="ctr"/>
            <a:r>
              <a:rPr b="1" dirty="0" sz="4400" lang="en-US"/>
              <a:t>Types of Database Systems</a:t>
            </a:r>
            <a:endParaRPr dirty="0" sz="4400" lang="en-US"/>
          </a:p>
        </p:txBody>
      </p:sp>
      <p:sp>
        <p:nvSpPr>
          <p:cNvPr id="1049084" name="Content Placeholder 2"/>
          <p:cNvSpPr>
            <a:spLocks noGrp="1"/>
          </p:cNvSpPr>
          <p:nvPr>
            <p:ph sz="half" idx="1"/>
          </p:nvPr>
        </p:nvSpPr>
        <p:spPr>
          <a:xfrm>
            <a:off x="457200" y="990600"/>
            <a:ext cx="4038600" cy="5486400"/>
          </a:xfrm>
        </p:spPr>
        <p:txBody>
          <a:bodyPr/>
          <a:p>
            <a:pPr>
              <a:buFont typeface="Wingdings" pitchFamily="2" charset="2"/>
              <a:buChar char="v"/>
            </a:pPr>
            <a:r>
              <a:rPr altLang="en-US" b="1" dirty="0" lang="en-US">
                <a:solidFill>
                  <a:srgbClr val="0070C0"/>
                </a:solidFill>
                <a:latin typeface="Cambria" pitchFamily="18" charset="0"/>
              </a:rPr>
              <a:t>Based on Data Model</a:t>
            </a:r>
            <a:r>
              <a:rPr altLang="en-US" dirty="0" lang="en-US">
                <a:latin typeface="Cambria" pitchFamily="18" charset="0"/>
              </a:rPr>
              <a:t> :-</a:t>
            </a:r>
          </a:p>
          <a:p>
            <a:pPr>
              <a:buFont typeface="Wingdings" pitchFamily="2" charset="2"/>
              <a:buChar char="q"/>
            </a:pPr>
            <a:r>
              <a:rPr altLang="en-US" dirty="0" lang="en-US">
                <a:latin typeface="Cambria" pitchFamily="18" charset="0"/>
              </a:rPr>
              <a:t>Relational DBMS</a:t>
            </a:r>
          </a:p>
          <a:p>
            <a:pPr>
              <a:buFont typeface="Wingdings" pitchFamily="2" charset="2"/>
              <a:buChar char="q"/>
            </a:pPr>
            <a:r>
              <a:rPr altLang="en-US" dirty="0" lang="en-US">
                <a:latin typeface="Cambria" pitchFamily="18" charset="0"/>
              </a:rPr>
              <a:t>Object-Oriented DBMS</a:t>
            </a:r>
          </a:p>
          <a:p>
            <a:pPr>
              <a:buFont typeface="Wingdings" pitchFamily="2" charset="2"/>
              <a:buChar char="q"/>
            </a:pPr>
            <a:r>
              <a:rPr altLang="en-US" dirty="0" lang="en-US">
                <a:latin typeface="Cambria" pitchFamily="18" charset="0"/>
              </a:rPr>
              <a:t>Network</a:t>
            </a:r>
          </a:p>
          <a:p>
            <a:pPr>
              <a:buFont typeface="Wingdings" pitchFamily="2" charset="2"/>
              <a:buChar char="q"/>
            </a:pPr>
            <a:r>
              <a:rPr altLang="en-US" dirty="0" lang="en-US">
                <a:latin typeface="Cambria" pitchFamily="18" charset="0"/>
              </a:rPr>
              <a:t>Hierarchical</a:t>
            </a:r>
          </a:p>
          <a:p>
            <a:pPr>
              <a:buFont typeface="Wingdings" pitchFamily="2" charset="2"/>
              <a:buChar char="q"/>
            </a:pPr>
            <a:r>
              <a:rPr altLang="en-US" dirty="0" lang="en-US">
                <a:latin typeface="Cambria" pitchFamily="18" charset="0"/>
              </a:rPr>
              <a:t>Object-Relational DBMS</a:t>
            </a:r>
          </a:p>
          <a:p>
            <a:pPr>
              <a:buFont typeface="Wingdings" pitchFamily="2" charset="2"/>
              <a:buChar char="v"/>
            </a:pPr>
            <a:r>
              <a:rPr altLang="en-US" b="1" dirty="0" lang="en-US">
                <a:solidFill>
                  <a:srgbClr val="0070C0"/>
                </a:solidFill>
                <a:latin typeface="Cambria" pitchFamily="18" charset="0"/>
              </a:rPr>
              <a:t>Based on Number Of Users:-</a:t>
            </a:r>
          </a:p>
          <a:p>
            <a:pPr>
              <a:buFont typeface="Wingdings" pitchFamily="2" charset="2"/>
              <a:buChar char="q"/>
            </a:pPr>
            <a:r>
              <a:rPr altLang="en-US" dirty="0" lang="en-US">
                <a:latin typeface="Cambria" pitchFamily="18" charset="0"/>
              </a:rPr>
              <a:t>Single User Systems</a:t>
            </a:r>
            <a:endParaRPr altLang="en-US" b="1" dirty="0" lang="en-US">
              <a:latin typeface="Cambria" pitchFamily="18" charset="0"/>
            </a:endParaRPr>
          </a:p>
          <a:p>
            <a:pPr>
              <a:buFont typeface="Wingdings" pitchFamily="2" charset="2"/>
              <a:buChar char="q"/>
            </a:pPr>
            <a:r>
              <a:rPr altLang="en-US" dirty="0" lang="en-US">
                <a:latin typeface="Cambria" pitchFamily="18" charset="0"/>
              </a:rPr>
              <a:t>Multi User Systems</a:t>
            </a:r>
          </a:p>
          <a:p>
            <a:pPr>
              <a:buNone/>
            </a:pPr>
            <a:endParaRPr dirty="0" lang="en-US"/>
          </a:p>
        </p:txBody>
      </p:sp>
      <p:sp>
        <p:nvSpPr>
          <p:cNvPr id="1049085" name="Content Placeholder 3"/>
          <p:cNvSpPr>
            <a:spLocks noGrp="1"/>
          </p:cNvSpPr>
          <p:nvPr>
            <p:ph sz="half" idx="2"/>
          </p:nvPr>
        </p:nvSpPr>
        <p:spPr>
          <a:xfrm>
            <a:off x="4648200" y="990600"/>
            <a:ext cx="4038600" cy="5486400"/>
          </a:xfrm>
        </p:spPr>
        <p:txBody>
          <a:bodyPr/>
          <a:p>
            <a:pPr>
              <a:buFont typeface="Wingdings" pitchFamily="2" charset="2"/>
              <a:buChar char="v"/>
            </a:pPr>
            <a:r>
              <a:rPr altLang="en-US" b="1" dirty="0" lang="en-US">
                <a:solidFill>
                  <a:schemeClr val="accent1"/>
                </a:solidFill>
                <a:latin typeface="Cambria" pitchFamily="18" charset="0"/>
              </a:rPr>
              <a:t>Based on Purpose :-</a:t>
            </a:r>
          </a:p>
          <a:p>
            <a:pPr>
              <a:buFont typeface="Wingdings" pitchFamily="2" charset="2"/>
              <a:buChar char="q"/>
            </a:pPr>
            <a:r>
              <a:rPr altLang="en-US" dirty="0" lang="en-US">
                <a:latin typeface="Cambria" pitchFamily="18" charset="0"/>
              </a:rPr>
              <a:t>Transactional DBMS</a:t>
            </a:r>
          </a:p>
          <a:p>
            <a:pPr>
              <a:buFont typeface="Wingdings" pitchFamily="2" charset="2"/>
              <a:buChar char="q"/>
            </a:pPr>
            <a:r>
              <a:rPr altLang="en-US" dirty="0" lang="en-US">
                <a:latin typeface="Cambria" pitchFamily="18" charset="0"/>
              </a:rPr>
              <a:t>Decision Support DBMS</a:t>
            </a:r>
          </a:p>
          <a:p>
            <a:pPr>
              <a:buFont typeface="Wingdings" pitchFamily="2" charset="2"/>
              <a:buChar char="q"/>
            </a:pPr>
            <a:r>
              <a:rPr altLang="en-US" dirty="0" lang="en-US">
                <a:latin typeface="Cambria" pitchFamily="18" charset="0"/>
              </a:rPr>
              <a:t>Data Warehouse</a:t>
            </a:r>
          </a:p>
          <a:p>
            <a:pPr>
              <a:buFont typeface="Wingdings" pitchFamily="2" charset="2"/>
              <a:buChar char="v"/>
            </a:pPr>
            <a:r>
              <a:rPr altLang="en-US" b="1" dirty="0" lang="en-US">
                <a:solidFill>
                  <a:schemeClr val="accent1"/>
                </a:solidFill>
                <a:latin typeface="Cambria" pitchFamily="18" charset="0"/>
              </a:rPr>
              <a:t>Based on Site Locations:-</a:t>
            </a:r>
          </a:p>
          <a:p>
            <a:pPr>
              <a:buFont typeface="Wingdings" pitchFamily="2" charset="2"/>
              <a:buChar char="q"/>
            </a:pPr>
            <a:r>
              <a:rPr altLang="en-US" dirty="0" lang="en-US">
                <a:latin typeface="Cambria" pitchFamily="18" charset="0"/>
              </a:rPr>
              <a:t>Centralized DBMS</a:t>
            </a:r>
          </a:p>
          <a:p>
            <a:pPr>
              <a:buFont typeface="Wingdings" pitchFamily="2" charset="2"/>
              <a:buChar char="q"/>
            </a:pPr>
            <a:r>
              <a:rPr altLang="en-US" dirty="0" lang="en-US">
                <a:latin typeface="Cambria" pitchFamily="18" charset="0"/>
              </a:rPr>
              <a:t>Parallel DBMS</a:t>
            </a:r>
          </a:p>
          <a:p>
            <a:pPr>
              <a:buFont typeface="Wingdings" pitchFamily="2" charset="2"/>
              <a:buChar char="q"/>
            </a:pPr>
            <a:r>
              <a:rPr altLang="en-US" dirty="0" lang="en-US">
                <a:latin typeface="Cambria" pitchFamily="18" charset="0"/>
              </a:rPr>
              <a:t>Distribute DBMS</a:t>
            </a:r>
          </a:p>
          <a:p>
            <a:pPr>
              <a:buFont typeface="Wingdings" pitchFamily="2" charset="2"/>
              <a:buChar char="q"/>
            </a:pPr>
            <a:r>
              <a:rPr altLang="en-US" dirty="0" lang="en-US">
                <a:latin typeface="Cambria" pitchFamily="18" charset="0"/>
              </a:rPr>
              <a:t>Client/Server DBMS</a:t>
            </a:r>
          </a:p>
          <a:p>
            <a:pPr>
              <a:buNone/>
            </a:pPr>
            <a:endParaRPr altLang="en-US" dirty="0" sz="2400" lang="en-US"/>
          </a:p>
          <a:p>
            <a:endParaRPr dirty="0" lang="en-US"/>
          </a:p>
        </p:txBody>
      </p:sp>
      <p:sp>
        <p:nvSpPr>
          <p:cNvPr id="1049086" name="Footer Placeholder 4"/>
          <p:cNvSpPr>
            <a:spLocks noGrp="1"/>
          </p:cNvSpPr>
          <p:nvPr>
            <p:ph type="ftr" sz="quarter" idx="11"/>
          </p:nvPr>
        </p:nvSpPr>
        <p:spPr/>
        <p:txBody>
          <a:bodyPr/>
          <a:p>
            <a:r>
              <a:rPr lang="en-US"/>
              <a:t>UNIT-1</a:t>
            </a:r>
          </a:p>
        </p:txBody>
      </p:sp>
      <p:sp>
        <p:nvSpPr>
          <p:cNvPr id="1049087" name="Slide Number Placeholder 5"/>
          <p:cNvSpPr>
            <a:spLocks noGrp="1"/>
          </p:cNvSpPr>
          <p:nvPr>
            <p:ph type="sldNum" sz="quarter" idx="12"/>
          </p:nvPr>
        </p:nvSpPr>
        <p:spPr/>
        <p:txBody>
          <a:bodyPr/>
          <a:p>
            <a:fld id="{74B858A0-DF9C-466D-9220-E4C86A007401}" type="slidenum">
              <a:rPr lang="en-US" smtClean="0"/>
              <a:t>33</a:t>
            </a:fld>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084">
                                            <p:txEl>
                                              <p:pRg st="0" end="0"/>
                                            </p:txEl>
                                          </p:spTgt>
                                        </p:tgtEl>
                                        <p:attrNameLst>
                                          <p:attrName>style.visibility</p:attrName>
                                        </p:attrNameLst>
                                      </p:cBhvr>
                                      <p:to>
                                        <p:strVal val="visible"/>
                                      </p:to>
                                    </p:set>
                                    <p:animEffect transition="in" filter="blinds(horizontal)">
                                      <p:cBhvr>
                                        <p:cTn dur="500" id="7"/>
                                        <p:tgtEl>
                                          <p:spTgt spid="104908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9084">
                                            <p:txEl>
                                              <p:pRg st="1" end="1"/>
                                            </p:txEl>
                                          </p:spTgt>
                                        </p:tgtEl>
                                        <p:attrNameLst>
                                          <p:attrName>style.visibility</p:attrName>
                                        </p:attrNameLst>
                                      </p:cBhvr>
                                      <p:to>
                                        <p:strVal val="visible"/>
                                      </p:to>
                                    </p:set>
                                    <p:animEffect transition="in" filter="blinds(horizontal)">
                                      <p:cBhvr>
                                        <p:cTn dur="500" id="12"/>
                                        <p:tgtEl>
                                          <p:spTgt spid="1049084">
                                            <p:txEl>
                                              <p:pRg st="1" end="1"/>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084">
                                            <p:txEl>
                                              <p:pRg st="2" end="2"/>
                                            </p:txEl>
                                          </p:spTgt>
                                        </p:tgtEl>
                                        <p:attrNameLst>
                                          <p:attrName>style.visibility</p:attrName>
                                        </p:attrNameLst>
                                      </p:cBhvr>
                                      <p:to>
                                        <p:strVal val="visible"/>
                                      </p:to>
                                    </p:set>
                                    <p:animEffect transition="in" filter="blinds(horizontal)">
                                      <p:cBhvr>
                                        <p:cTn dur="500" id="15"/>
                                        <p:tgtEl>
                                          <p:spTgt spid="1049084">
                                            <p:txEl>
                                              <p:pRg st="2" end="2"/>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084">
                                            <p:txEl>
                                              <p:pRg st="3" end="3"/>
                                            </p:txEl>
                                          </p:spTgt>
                                        </p:tgtEl>
                                        <p:attrNameLst>
                                          <p:attrName>style.visibility</p:attrName>
                                        </p:attrNameLst>
                                      </p:cBhvr>
                                      <p:to>
                                        <p:strVal val="visible"/>
                                      </p:to>
                                    </p:set>
                                    <p:animEffect transition="in" filter="blinds(horizontal)">
                                      <p:cBhvr>
                                        <p:cTn dur="500" id="18"/>
                                        <p:tgtEl>
                                          <p:spTgt spid="1049084">
                                            <p:txEl>
                                              <p:pRg st="3" end="3"/>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084">
                                            <p:txEl>
                                              <p:pRg st="4" end="4"/>
                                            </p:txEl>
                                          </p:spTgt>
                                        </p:tgtEl>
                                        <p:attrNameLst>
                                          <p:attrName>style.visibility</p:attrName>
                                        </p:attrNameLst>
                                      </p:cBhvr>
                                      <p:to>
                                        <p:strVal val="visible"/>
                                      </p:to>
                                    </p:set>
                                    <p:animEffect transition="in" filter="blinds(horizontal)">
                                      <p:cBhvr>
                                        <p:cTn dur="500" id="21"/>
                                        <p:tgtEl>
                                          <p:spTgt spid="1049084">
                                            <p:txEl>
                                              <p:pRg st="4" end="4"/>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084">
                                            <p:txEl>
                                              <p:pRg st="5" end="5"/>
                                            </p:txEl>
                                          </p:spTgt>
                                        </p:tgtEl>
                                        <p:attrNameLst>
                                          <p:attrName>style.visibility</p:attrName>
                                        </p:attrNameLst>
                                      </p:cBhvr>
                                      <p:to>
                                        <p:strVal val="visible"/>
                                      </p:to>
                                    </p:set>
                                    <p:animEffect transition="in" filter="blinds(horizontal)">
                                      <p:cBhvr>
                                        <p:cTn dur="500" id="24"/>
                                        <p:tgtEl>
                                          <p:spTgt spid="1049084">
                                            <p:txEl>
                                              <p:pRg st="5" end="5"/>
                                            </p:txEl>
                                          </p:spTgt>
                                        </p:tgtEl>
                                      </p:cBhvr>
                                    </p:animEffec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3" presetSubtype="10">
                                  <p:stCondLst>
                                    <p:cond delay="0"/>
                                  </p:stCondLst>
                                  <p:childTnLst>
                                    <p:set>
                                      <p:cBhvr>
                                        <p:cTn dur="1" fill="hold" id="28">
                                          <p:stCondLst>
                                            <p:cond delay="0"/>
                                          </p:stCondLst>
                                        </p:cTn>
                                        <p:tgtEl>
                                          <p:spTgt spid="1049084">
                                            <p:txEl>
                                              <p:pRg st="6" end="6"/>
                                            </p:txEl>
                                          </p:spTgt>
                                        </p:tgtEl>
                                        <p:attrNameLst>
                                          <p:attrName>style.visibility</p:attrName>
                                        </p:attrNameLst>
                                      </p:cBhvr>
                                      <p:to>
                                        <p:strVal val="visible"/>
                                      </p:to>
                                    </p:set>
                                    <p:animEffect transition="in" filter="blinds(horizontal)">
                                      <p:cBhvr>
                                        <p:cTn dur="500" id="29"/>
                                        <p:tgtEl>
                                          <p:spTgt spid="1049084">
                                            <p:txEl>
                                              <p:pRg st="6" end="6"/>
                                            </p:txEl>
                                          </p:spTgt>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3" presetSubtype="10">
                                  <p:stCondLst>
                                    <p:cond delay="0"/>
                                  </p:stCondLst>
                                  <p:childTnLst>
                                    <p:set>
                                      <p:cBhvr>
                                        <p:cTn dur="1" fill="hold" id="33">
                                          <p:stCondLst>
                                            <p:cond delay="0"/>
                                          </p:stCondLst>
                                        </p:cTn>
                                        <p:tgtEl>
                                          <p:spTgt spid="1049084">
                                            <p:txEl>
                                              <p:pRg st="7" end="7"/>
                                            </p:txEl>
                                          </p:spTgt>
                                        </p:tgtEl>
                                        <p:attrNameLst>
                                          <p:attrName>style.visibility</p:attrName>
                                        </p:attrNameLst>
                                      </p:cBhvr>
                                      <p:to>
                                        <p:strVal val="visible"/>
                                      </p:to>
                                    </p:set>
                                    <p:animEffect transition="in" filter="blinds(horizontal)">
                                      <p:cBhvr>
                                        <p:cTn dur="500" id="34"/>
                                        <p:tgtEl>
                                          <p:spTgt spid="1049084">
                                            <p:txEl>
                                              <p:pRg st="7" end="7"/>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084">
                                            <p:txEl>
                                              <p:pRg st="8" end="8"/>
                                            </p:txEl>
                                          </p:spTgt>
                                        </p:tgtEl>
                                        <p:attrNameLst>
                                          <p:attrName>style.visibility</p:attrName>
                                        </p:attrNameLst>
                                      </p:cBhvr>
                                      <p:to>
                                        <p:strVal val="visible"/>
                                      </p:to>
                                    </p:set>
                                    <p:animEffect transition="in" filter="blinds(horizontal)">
                                      <p:cBhvr>
                                        <p:cTn dur="500" id="37"/>
                                        <p:tgtEl>
                                          <p:spTgt spid="1049084">
                                            <p:txEl>
                                              <p:pRg st="8" end="8"/>
                                            </p:txEl>
                                          </p:spTgt>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3" presetSubtype="10">
                                  <p:stCondLst>
                                    <p:cond delay="0"/>
                                  </p:stCondLst>
                                  <p:childTnLst>
                                    <p:set>
                                      <p:cBhvr>
                                        <p:cTn dur="1" fill="hold" id="41">
                                          <p:stCondLst>
                                            <p:cond delay="0"/>
                                          </p:stCondLst>
                                        </p:cTn>
                                        <p:tgtEl>
                                          <p:spTgt spid="1049085">
                                            <p:txEl>
                                              <p:pRg st="0" end="0"/>
                                            </p:txEl>
                                          </p:spTgt>
                                        </p:tgtEl>
                                        <p:attrNameLst>
                                          <p:attrName>style.visibility</p:attrName>
                                        </p:attrNameLst>
                                      </p:cBhvr>
                                      <p:to>
                                        <p:strVal val="visible"/>
                                      </p:to>
                                    </p:set>
                                    <p:animEffect transition="in" filter="blinds(horizontal)">
                                      <p:cBhvr>
                                        <p:cTn dur="500" id="42"/>
                                        <p:tgtEl>
                                          <p:spTgt spid="1049085">
                                            <p:txEl>
                                              <p:pRg st="0" end="0"/>
                                            </p:txEl>
                                          </p:spTgt>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3" presetSubtype="10">
                                  <p:stCondLst>
                                    <p:cond delay="0"/>
                                  </p:stCondLst>
                                  <p:childTnLst>
                                    <p:set>
                                      <p:cBhvr>
                                        <p:cTn dur="1" fill="hold" id="46">
                                          <p:stCondLst>
                                            <p:cond delay="0"/>
                                          </p:stCondLst>
                                        </p:cTn>
                                        <p:tgtEl>
                                          <p:spTgt spid="1049085">
                                            <p:txEl>
                                              <p:pRg st="1" end="1"/>
                                            </p:txEl>
                                          </p:spTgt>
                                        </p:tgtEl>
                                        <p:attrNameLst>
                                          <p:attrName>style.visibility</p:attrName>
                                        </p:attrNameLst>
                                      </p:cBhvr>
                                      <p:to>
                                        <p:strVal val="visible"/>
                                      </p:to>
                                    </p:set>
                                    <p:animEffect transition="in" filter="blinds(horizontal)">
                                      <p:cBhvr>
                                        <p:cTn dur="500" id="47"/>
                                        <p:tgtEl>
                                          <p:spTgt spid="1049085">
                                            <p:txEl>
                                              <p:pRg st="1" end="1"/>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085">
                                            <p:txEl>
                                              <p:pRg st="2" end="2"/>
                                            </p:txEl>
                                          </p:spTgt>
                                        </p:tgtEl>
                                        <p:attrNameLst>
                                          <p:attrName>style.visibility</p:attrName>
                                        </p:attrNameLst>
                                      </p:cBhvr>
                                      <p:to>
                                        <p:strVal val="visible"/>
                                      </p:to>
                                    </p:set>
                                    <p:animEffect transition="in" filter="blinds(horizontal)">
                                      <p:cBhvr>
                                        <p:cTn dur="500" id="50"/>
                                        <p:tgtEl>
                                          <p:spTgt spid="1049085">
                                            <p:txEl>
                                              <p:pRg st="2" end="2"/>
                                            </p:txEl>
                                          </p:spTgt>
                                        </p:tgtEl>
                                      </p:cBhvr>
                                    </p:animEffect>
                                  </p:childTnLst>
                                </p:cTn>
                              </p:par>
                              <p:par>
                                <p:cTn fill="hold" id="51" nodeType="withEffect" presetClass="entr" presetID="3" presetSubtype="10">
                                  <p:stCondLst>
                                    <p:cond delay="0"/>
                                  </p:stCondLst>
                                  <p:childTnLst>
                                    <p:set>
                                      <p:cBhvr>
                                        <p:cTn dur="1" fill="hold" id="52">
                                          <p:stCondLst>
                                            <p:cond delay="0"/>
                                          </p:stCondLst>
                                        </p:cTn>
                                        <p:tgtEl>
                                          <p:spTgt spid="1049085">
                                            <p:txEl>
                                              <p:pRg st="3" end="3"/>
                                            </p:txEl>
                                          </p:spTgt>
                                        </p:tgtEl>
                                        <p:attrNameLst>
                                          <p:attrName>style.visibility</p:attrName>
                                        </p:attrNameLst>
                                      </p:cBhvr>
                                      <p:to>
                                        <p:strVal val="visible"/>
                                      </p:to>
                                    </p:set>
                                    <p:animEffect transition="in" filter="blinds(horizontal)">
                                      <p:cBhvr>
                                        <p:cTn dur="500" id="53"/>
                                        <p:tgtEl>
                                          <p:spTgt spid="1049085">
                                            <p:txEl>
                                              <p:pRg st="3" end="3"/>
                                            </p:txEl>
                                          </p:spTgt>
                                        </p:tgtEl>
                                      </p:cBhvr>
                                    </p:animEffect>
                                  </p:childTnLst>
                                </p:cTn>
                              </p:par>
                            </p:childTnLst>
                          </p:cTn>
                        </p:par>
                      </p:childTnLst>
                    </p:cTn>
                  </p:par>
                  <p:par>
                    <p:cTn fill="hold" id="54">
                      <p:stCondLst>
                        <p:cond delay="indefinite"/>
                      </p:stCondLst>
                      <p:childTnLst>
                        <p:par>
                          <p:cTn fill="hold" id="55">
                            <p:stCondLst>
                              <p:cond delay="0"/>
                            </p:stCondLst>
                            <p:childTnLst>
                              <p:par>
                                <p:cTn fill="hold" id="56" nodeType="clickEffect" presetClass="entr" presetID="3" presetSubtype="10">
                                  <p:stCondLst>
                                    <p:cond delay="0"/>
                                  </p:stCondLst>
                                  <p:childTnLst>
                                    <p:set>
                                      <p:cBhvr>
                                        <p:cTn dur="1" fill="hold" id="57">
                                          <p:stCondLst>
                                            <p:cond delay="0"/>
                                          </p:stCondLst>
                                        </p:cTn>
                                        <p:tgtEl>
                                          <p:spTgt spid="1049085">
                                            <p:txEl>
                                              <p:pRg st="4" end="4"/>
                                            </p:txEl>
                                          </p:spTgt>
                                        </p:tgtEl>
                                        <p:attrNameLst>
                                          <p:attrName>style.visibility</p:attrName>
                                        </p:attrNameLst>
                                      </p:cBhvr>
                                      <p:to>
                                        <p:strVal val="visible"/>
                                      </p:to>
                                    </p:set>
                                    <p:animEffect transition="in" filter="blinds(horizontal)">
                                      <p:cBhvr>
                                        <p:cTn dur="500" id="58"/>
                                        <p:tgtEl>
                                          <p:spTgt spid="1049085">
                                            <p:txEl>
                                              <p:pRg st="4" end="4"/>
                                            </p:txEl>
                                          </p:spTgt>
                                        </p:tgtEl>
                                      </p:cBhvr>
                                    </p:animEffec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3" presetSubtype="10">
                                  <p:stCondLst>
                                    <p:cond delay="0"/>
                                  </p:stCondLst>
                                  <p:childTnLst>
                                    <p:set>
                                      <p:cBhvr>
                                        <p:cTn dur="1" fill="hold" id="62">
                                          <p:stCondLst>
                                            <p:cond delay="0"/>
                                          </p:stCondLst>
                                        </p:cTn>
                                        <p:tgtEl>
                                          <p:spTgt spid="1049085">
                                            <p:txEl>
                                              <p:pRg st="5" end="5"/>
                                            </p:txEl>
                                          </p:spTgt>
                                        </p:tgtEl>
                                        <p:attrNameLst>
                                          <p:attrName>style.visibility</p:attrName>
                                        </p:attrNameLst>
                                      </p:cBhvr>
                                      <p:to>
                                        <p:strVal val="visible"/>
                                      </p:to>
                                    </p:set>
                                    <p:animEffect transition="in" filter="blinds(horizontal)">
                                      <p:cBhvr>
                                        <p:cTn dur="500" id="63"/>
                                        <p:tgtEl>
                                          <p:spTgt spid="1049085">
                                            <p:txEl>
                                              <p:pRg st="5" end="5"/>
                                            </p:txEl>
                                          </p:spTgt>
                                        </p:tgtEl>
                                      </p:cBhvr>
                                    </p:animEffect>
                                  </p:childTnLst>
                                </p:cTn>
                              </p:par>
                              <p:par>
                                <p:cTn fill="hold" id="64" nodeType="withEffect" presetClass="entr" presetID="3" presetSubtype="10">
                                  <p:stCondLst>
                                    <p:cond delay="0"/>
                                  </p:stCondLst>
                                  <p:childTnLst>
                                    <p:set>
                                      <p:cBhvr>
                                        <p:cTn dur="1" fill="hold" id="65">
                                          <p:stCondLst>
                                            <p:cond delay="0"/>
                                          </p:stCondLst>
                                        </p:cTn>
                                        <p:tgtEl>
                                          <p:spTgt spid="1049085">
                                            <p:txEl>
                                              <p:pRg st="6" end="6"/>
                                            </p:txEl>
                                          </p:spTgt>
                                        </p:tgtEl>
                                        <p:attrNameLst>
                                          <p:attrName>style.visibility</p:attrName>
                                        </p:attrNameLst>
                                      </p:cBhvr>
                                      <p:to>
                                        <p:strVal val="visible"/>
                                      </p:to>
                                    </p:set>
                                    <p:animEffect transition="in" filter="blinds(horizontal)">
                                      <p:cBhvr>
                                        <p:cTn dur="500" id="66"/>
                                        <p:tgtEl>
                                          <p:spTgt spid="1049085">
                                            <p:txEl>
                                              <p:pRg st="6" end="6"/>
                                            </p:txEl>
                                          </p:spTgt>
                                        </p:tgtEl>
                                      </p:cBhvr>
                                    </p:animEffect>
                                  </p:childTnLst>
                                </p:cTn>
                              </p:par>
                              <p:par>
                                <p:cTn fill="hold" id="67" nodeType="withEffect" presetClass="entr" presetID="3" presetSubtype="10">
                                  <p:stCondLst>
                                    <p:cond delay="0"/>
                                  </p:stCondLst>
                                  <p:childTnLst>
                                    <p:set>
                                      <p:cBhvr>
                                        <p:cTn dur="1" fill="hold" id="68">
                                          <p:stCondLst>
                                            <p:cond delay="0"/>
                                          </p:stCondLst>
                                        </p:cTn>
                                        <p:tgtEl>
                                          <p:spTgt spid="1049085">
                                            <p:txEl>
                                              <p:pRg st="7" end="7"/>
                                            </p:txEl>
                                          </p:spTgt>
                                        </p:tgtEl>
                                        <p:attrNameLst>
                                          <p:attrName>style.visibility</p:attrName>
                                        </p:attrNameLst>
                                      </p:cBhvr>
                                      <p:to>
                                        <p:strVal val="visible"/>
                                      </p:to>
                                    </p:set>
                                    <p:animEffect transition="in" filter="blinds(horizontal)">
                                      <p:cBhvr>
                                        <p:cTn dur="500" id="69"/>
                                        <p:tgtEl>
                                          <p:spTgt spid="1049085">
                                            <p:txEl>
                                              <p:pRg st="7" end="7"/>
                                            </p:txEl>
                                          </p:spTgt>
                                        </p:tgtEl>
                                      </p:cBhvr>
                                    </p:animEffect>
                                  </p:childTnLst>
                                </p:cTn>
                              </p:par>
                              <p:par>
                                <p:cTn fill="hold" id="70" nodeType="withEffect" presetClass="entr" presetID="3" presetSubtype="10">
                                  <p:stCondLst>
                                    <p:cond delay="0"/>
                                  </p:stCondLst>
                                  <p:childTnLst>
                                    <p:set>
                                      <p:cBhvr>
                                        <p:cTn dur="1" fill="hold" id="71">
                                          <p:stCondLst>
                                            <p:cond delay="0"/>
                                          </p:stCondLst>
                                        </p:cTn>
                                        <p:tgtEl>
                                          <p:spTgt spid="1049085">
                                            <p:txEl>
                                              <p:pRg st="8" end="8"/>
                                            </p:txEl>
                                          </p:spTgt>
                                        </p:tgtEl>
                                        <p:attrNameLst>
                                          <p:attrName>style.visibility</p:attrName>
                                        </p:attrNameLst>
                                      </p:cBhvr>
                                      <p:to>
                                        <p:strVal val="visible"/>
                                      </p:to>
                                    </p:set>
                                    <p:animEffect transition="in" filter="blinds(horizontal)">
                                      <p:cBhvr>
                                        <p:cTn dur="500" id="72"/>
                                        <p:tgtEl>
                                          <p:spTgt spid="10490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29" name="Title 1"/>
          <p:cNvSpPr>
            <a:spLocks noGrp="1"/>
          </p:cNvSpPr>
          <p:nvPr>
            <p:ph type="title"/>
          </p:nvPr>
        </p:nvSpPr>
        <p:spPr>
          <a:xfrm>
            <a:off x="457200" y="533400"/>
            <a:ext cx="8229600" cy="609600"/>
          </a:xfrm>
        </p:spPr>
        <p:txBody>
          <a:bodyPr>
            <a:normAutofit fontScale="90000"/>
          </a:bodyPr>
          <a:p>
            <a:pPr algn="ctr" eaLnBrk="1" fontAlgn="auto" hangingPunct="1">
              <a:spcAft>
                <a:spcPts val="0"/>
              </a:spcAft>
            </a:pPr>
            <a:r>
              <a:rPr b="1" dirty="0" lang="en-US">
                <a:effectLst>
                  <a:outerShdw algn="tl" blurRad="38100" dir="2700000" dist="38100">
                    <a:srgbClr val="000000">
                      <a:alpha val="43137"/>
                    </a:srgbClr>
                  </a:outerShdw>
                </a:effectLst>
              </a:rPr>
              <a:t>Database</a:t>
            </a:r>
          </a:p>
        </p:txBody>
      </p:sp>
      <p:sp>
        <p:nvSpPr>
          <p:cNvPr id="1048630" name="Content Placeholder 2"/>
          <p:cNvSpPr>
            <a:spLocks noGrp="1"/>
          </p:cNvSpPr>
          <p:nvPr>
            <p:ph idx="1"/>
          </p:nvPr>
        </p:nvSpPr>
        <p:spPr>
          <a:xfrm>
            <a:off x="457200" y="1219200"/>
            <a:ext cx="8229600" cy="5105401"/>
          </a:xfrm>
        </p:spPr>
        <p:txBody>
          <a:bodyPr>
            <a:noAutofit/>
          </a:bodyPr>
          <a:p>
            <a:pPr algn="just" eaLnBrk="1" fontAlgn="auto" hangingPunct="1" indent="-274320" marL="274320">
              <a:spcBef>
                <a:spcPts val="0"/>
              </a:spcBef>
              <a:spcAft>
                <a:spcPts val="1200"/>
              </a:spcAft>
              <a:buClr>
                <a:schemeClr val="accent3"/>
              </a:buClr>
              <a:buFont typeface="Wingdings" pitchFamily="2" charset="2"/>
              <a:buChar char="Ø"/>
            </a:pPr>
            <a:r>
              <a:rPr dirty="0" sz="2800" lang="en-US">
                <a:latin typeface="Cambria" pitchFamily="18" charset="0"/>
              </a:rPr>
              <a:t>An organized collection of related information  is called database.</a:t>
            </a:r>
          </a:p>
          <a:p>
            <a:pPr algn="just" eaLnBrk="1" fontAlgn="auto" hangingPunct="1" indent="-274320" marL="274320">
              <a:spcBef>
                <a:spcPts val="0"/>
              </a:spcBef>
              <a:spcAft>
                <a:spcPts val="1200"/>
              </a:spcAft>
              <a:buClr>
                <a:schemeClr val="accent3"/>
              </a:buClr>
              <a:buFont typeface="Wingdings" pitchFamily="2" charset="2"/>
              <a:buChar char="Ø"/>
            </a:pPr>
            <a:r>
              <a:rPr dirty="0" sz="2800" lang="en-US">
                <a:latin typeface="Cambria" pitchFamily="18" charset="0"/>
              </a:rPr>
              <a:t>A database is a collection of  information that is organized so that it can easily be accessed, managed, and updated.</a:t>
            </a:r>
          </a:p>
          <a:p>
            <a:pPr algn="just" eaLnBrk="1" fontAlgn="auto" hangingPunct="1" indent="-274320" marL="274320">
              <a:spcBef>
                <a:spcPts val="0"/>
              </a:spcBef>
              <a:spcAft>
                <a:spcPts val="1200"/>
              </a:spcAft>
              <a:buClr>
                <a:schemeClr val="accent3"/>
              </a:buClr>
              <a:buFont typeface="Wingdings" pitchFamily="2" charset="2"/>
              <a:buChar char="Ø"/>
            </a:pPr>
            <a:r>
              <a:rPr dirty="0" sz="2800" lang="en-US">
                <a:latin typeface="Cambria" pitchFamily="18" charset="0"/>
              </a:rPr>
              <a:t>E.g.:-</a:t>
            </a:r>
          </a:p>
          <a:p>
            <a:pPr algn="just" eaLnBrk="1" fontAlgn="auto" hangingPunct="1" indent="-274320" lvl="1" marL="641033">
              <a:spcBef>
                <a:spcPts val="0"/>
              </a:spcBef>
              <a:spcAft>
                <a:spcPts val="1200"/>
              </a:spcAft>
              <a:buClr>
                <a:schemeClr val="accent3"/>
              </a:buClr>
              <a:buFont typeface="Wingdings" pitchFamily="2" charset="2"/>
              <a:buChar char="Ø"/>
            </a:pPr>
            <a:r>
              <a:rPr dirty="0" sz="2800" lang="en-US">
                <a:latin typeface="Cambria" pitchFamily="18" charset="0"/>
              </a:rPr>
              <a:t>Dictionary</a:t>
            </a:r>
          </a:p>
          <a:p>
            <a:pPr algn="just" eaLnBrk="1" fontAlgn="auto" hangingPunct="1" indent="-274320" lvl="1" marL="641033">
              <a:spcBef>
                <a:spcPts val="0"/>
              </a:spcBef>
              <a:spcAft>
                <a:spcPts val="1200"/>
              </a:spcAft>
              <a:buClr>
                <a:schemeClr val="accent3"/>
              </a:buClr>
              <a:buFont typeface="Wingdings" pitchFamily="2" charset="2"/>
              <a:buChar char="Ø"/>
            </a:pPr>
            <a:r>
              <a:rPr dirty="0" sz="2800" lang="en-US">
                <a:latin typeface="Cambria" pitchFamily="18" charset="0"/>
              </a:rPr>
              <a:t>Student Record Register</a:t>
            </a:r>
          </a:p>
          <a:p>
            <a:pPr algn="just" eaLnBrk="1" fontAlgn="auto" hangingPunct="1" indent="-274320" lvl="1" marL="641033">
              <a:spcBef>
                <a:spcPts val="0"/>
              </a:spcBef>
              <a:spcAft>
                <a:spcPts val="1200"/>
              </a:spcAft>
              <a:buClr>
                <a:schemeClr val="accent3"/>
              </a:buClr>
              <a:buFont typeface="Wingdings" pitchFamily="2" charset="2"/>
              <a:buChar char="Ø"/>
            </a:pPr>
            <a:r>
              <a:rPr dirty="0" sz="2800" lang="en-US">
                <a:latin typeface="Cambria" pitchFamily="18" charset="0"/>
              </a:rPr>
              <a:t>Address Book</a:t>
            </a:r>
          </a:p>
          <a:p>
            <a:pPr eaLnBrk="1" fontAlgn="auto" hangingPunct="1" indent="-274320" marL="274320">
              <a:spcBef>
                <a:spcPts val="0"/>
              </a:spcBef>
              <a:spcAft>
                <a:spcPts val="1200"/>
              </a:spcAft>
              <a:buClr>
                <a:schemeClr val="accent3"/>
              </a:buClr>
              <a:buFont typeface="Wingdings 2"/>
              <a:buChar char=""/>
            </a:pPr>
            <a:endParaRPr dirty="0" sz="2800" lang="en-US"/>
          </a:p>
        </p:txBody>
      </p:sp>
      <p:sp>
        <p:nvSpPr>
          <p:cNvPr id="1048631" name="Slide Number Placeholder 4"/>
          <p:cNvSpPr>
            <a:spLocks noGrp="1"/>
          </p:cNvSpPr>
          <p:nvPr>
            <p:ph type="sldNum" sz="quarter" idx="12"/>
          </p:nvPr>
        </p:nvSpPr>
        <p:spPr/>
        <p:txBody>
          <a:bodyPr/>
          <a:p>
            <a:fld id="{450F540F-76B2-4274-A553-E6A673D13A38}" type="slidenum">
              <a:rPr lang="en-US"/>
              <a:t>4</a:t>
            </a:fld>
            <a:endParaRPr lang="en-US"/>
          </a:p>
        </p:txBody>
      </p:sp>
      <p:sp>
        <p:nvSpPr>
          <p:cNvPr id="1048632" name="Footer Placeholder 5"/>
          <p:cNvSpPr>
            <a:spLocks noGrp="1"/>
          </p:cNvSpPr>
          <p:nvPr>
            <p:ph type="ftr" sz="quarter" idx="11"/>
          </p:nvPr>
        </p:nvSpPr>
        <p:spPr/>
        <p:txBody>
          <a:bodyPr/>
          <a:p>
            <a:r>
              <a:rPr lang="en-US"/>
              <a:t>UNIT-1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37" name="Content Placeholder 2"/>
          <p:cNvSpPr>
            <a:spLocks noGrp="1"/>
          </p:cNvSpPr>
          <p:nvPr>
            <p:ph idx="1"/>
          </p:nvPr>
        </p:nvSpPr>
        <p:spPr>
          <a:xfrm>
            <a:off x="304800" y="4648200"/>
            <a:ext cx="8305800" cy="1524000"/>
          </a:xfrm>
        </p:spPr>
        <p:txBody>
          <a:bodyPr/>
          <a:p>
            <a:r>
              <a:rPr altLang="en-US" dirty="0" sz="2400" lang="en-US">
                <a:latin typeface="Cambria" pitchFamily="18" charset="0"/>
              </a:rPr>
              <a:t>The database management system (DBMS) is the</a:t>
            </a:r>
            <a:r>
              <a:rPr altLang="en-US" dirty="0" sz="2400" lang="en-US">
                <a:solidFill>
                  <a:srgbClr val="FF0000"/>
                </a:solidFill>
                <a:latin typeface="Cambria" pitchFamily="18" charset="0"/>
              </a:rPr>
              <a:t> software</a:t>
            </a:r>
            <a:r>
              <a:rPr altLang="en-US" dirty="0" sz="2400" lang="en-US">
                <a:latin typeface="Cambria" pitchFamily="18" charset="0"/>
              </a:rPr>
              <a:t> that interacts with </a:t>
            </a:r>
            <a:r>
              <a:rPr altLang="en-US" dirty="0" sz="2400" lang="en-US">
                <a:solidFill>
                  <a:srgbClr val="FF0000"/>
                </a:solidFill>
                <a:latin typeface="Cambria" pitchFamily="18" charset="0"/>
              </a:rPr>
              <a:t>end users</a:t>
            </a:r>
            <a:r>
              <a:rPr altLang="en-US" dirty="0" sz="2400" lang="en-US">
                <a:latin typeface="Cambria" pitchFamily="18" charset="0"/>
              </a:rPr>
              <a:t>, </a:t>
            </a:r>
            <a:r>
              <a:rPr altLang="en-US" dirty="0" sz="2400" lang="en-US">
                <a:solidFill>
                  <a:srgbClr val="FF0000"/>
                </a:solidFill>
                <a:latin typeface="Cambria" pitchFamily="18" charset="0"/>
              </a:rPr>
              <a:t>applications</a:t>
            </a:r>
            <a:r>
              <a:rPr altLang="en-US" dirty="0" sz="2400" lang="en-US">
                <a:latin typeface="Cambria" pitchFamily="18" charset="0"/>
              </a:rPr>
              <a:t>, and the </a:t>
            </a:r>
            <a:r>
              <a:rPr altLang="en-US" dirty="0" sz="2400" lang="en-US">
                <a:solidFill>
                  <a:srgbClr val="FF0000"/>
                </a:solidFill>
                <a:latin typeface="Cambria" pitchFamily="18" charset="0"/>
              </a:rPr>
              <a:t>database</a:t>
            </a:r>
            <a:r>
              <a:rPr altLang="en-US" dirty="0" sz="2400" lang="en-US">
                <a:latin typeface="Cambria" pitchFamily="18" charset="0"/>
              </a:rPr>
              <a:t> itself to capture and analyze the data.</a:t>
            </a:r>
          </a:p>
        </p:txBody>
      </p:sp>
      <p:sp>
        <p:nvSpPr>
          <p:cNvPr id="1048638" name="Footer Placeholder 3"/>
          <p:cNvSpPr>
            <a:spLocks noGrp="1"/>
          </p:cNvSpPr>
          <p:nvPr>
            <p:ph type="ftr" sz="quarter" idx="11"/>
          </p:nvPr>
        </p:nvSpPr>
        <p:spPr/>
        <p:txBody>
          <a:bodyPr/>
          <a:p>
            <a:r>
              <a:rPr lang="en-US"/>
              <a:t>UNIT-1</a:t>
            </a:r>
          </a:p>
        </p:txBody>
      </p:sp>
      <p:sp>
        <p:nvSpPr>
          <p:cNvPr id="1048639" name="Slide Number Placeholder 4"/>
          <p:cNvSpPr>
            <a:spLocks noGrp="1"/>
          </p:cNvSpPr>
          <p:nvPr>
            <p:ph type="sldNum" sz="quarter" idx="12"/>
          </p:nvPr>
        </p:nvSpPr>
        <p:spPr/>
        <p:txBody>
          <a:bodyPr/>
          <a:p>
            <a:fld id="{03D7BDA2-6742-4F65-9E16-FA2D919AEC87}" type="slidenum">
              <a:rPr lang="en-US" smtClean="0"/>
              <a:t>5</a:t>
            </a:fld>
            <a:endParaRPr lang="en-US"/>
          </a:p>
        </p:txBody>
      </p:sp>
      <p:pic>
        <p:nvPicPr>
          <p:cNvPr id="2097153" name="Picture 2" descr="Image result for database management system"/>
          <p:cNvPicPr>
            <a:picLocks noChangeAspect="1" noChangeArrowheads="1"/>
          </p:cNvPicPr>
          <p:nvPr/>
        </p:nvPicPr>
        <p:blipFill>
          <a:blip xmlns:r="http://schemas.openxmlformats.org/officeDocument/2006/relationships" r:embed="rId1" cstate="print"/>
          <a:srcRect/>
          <a:stretch>
            <a:fillRect/>
          </a:stretch>
        </p:blipFill>
        <p:spPr bwMode="auto">
          <a:xfrm>
            <a:off x="678558" y="762000"/>
            <a:ext cx="7932042" cy="3586461"/>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40" name="Title 1"/>
          <p:cNvSpPr>
            <a:spLocks noGrp="1"/>
          </p:cNvSpPr>
          <p:nvPr>
            <p:ph type="title"/>
          </p:nvPr>
        </p:nvSpPr>
        <p:spPr>
          <a:xfrm>
            <a:off x="457200" y="228600"/>
            <a:ext cx="8229600" cy="533400"/>
          </a:xfrm>
        </p:spPr>
        <p:txBody>
          <a:bodyPr>
            <a:noAutofit/>
          </a:bodyPr>
          <a:p>
            <a:pPr algn="ctr" eaLnBrk="1" fontAlgn="auto" hangingPunct="1">
              <a:spcAft>
                <a:spcPts val="0"/>
              </a:spcAft>
            </a:pPr>
            <a:r>
              <a:rPr b="1" dirty="0" sz="4000" lang="en-US">
                <a:effectLst>
                  <a:outerShdw algn="tl" blurRad="38100" dir="2700000" dist="38100">
                    <a:srgbClr val="000000">
                      <a:alpha val="43137"/>
                    </a:srgbClr>
                  </a:outerShdw>
                </a:effectLst>
              </a:rPr>
              <a:t>Application of DBMS</a:t>
            </a:r>
          </a:p>
        </p:txBody>
      </p:sp>
      <p:sp>
        <p:nvSpPr>
          <p:cNvPr id="1048641" name="Content Placeholder 2"/>
          <p:cNvSpPr>
            <a:spLocks noGrp="1"/>
          </p:cNvSpPr>
          <p:nvPr>
            <p:ph idx="1"/>
          </p:nvPr>
        </p:nvSpPr>
        <p:spPr>
          <a:xfrm>
            <a:off x="457200" y="914400"/>
            <a:ext cx="8229600" cy="5715000"/>
          </a:xfrm>
        </p:spPr>
        <p:txBody>
          <a:bodyPr>
            <a:noAutofit/>
          </a:bodyPr>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Banking: all transactions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Airlines: reservations, schedules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Inventory: Items, Bills, Orders, Customers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Universities:  registration, grades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Sales: customers, products, purchases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Online retailers: order tracking, customized recommendations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Manufacturing: production, inventory, orders, supply chain</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Human resources:  employee records, salaries, tax deductions.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Library: Books ,Authors , Publications</a:t>
            </a:r>
          </a:p>
          <a:p>
            <a:pPr algn="just" eaLnBrk="1" fontAlgn="auto" hangingPunct="1" indent="-273050" lvl="1" marL="273050">
              <a:spcBef>
                <a:spcPts val="0"/>
              </a:spcBef>
              <a:spcAft>
                <a:spcPts val="1200"/>
              </a:spcAft>
              <a:buClr>
                <a:schemeClr val="accent3"/>
              </a:buClr>
              <a:buSzPct val="95000"/>
              <a:buFont typeface="Wingdings" pitchFamily="2" charset="2"/>
              <a:buChar char="Ø"/>
            </a:pPr>
            <a:r>
              <a:rPr altLang="en-US" dirty="0" lang="en-US">
                <a:latin typeface="Cambria" pitchFamily="18" charset="0"/>
              </a:rPr>
              <a:t>Hospital: Patients , Doctors , Medicines</a:t>
            </a:r>
          </a:p>
          <a:p>
            <a:pPr eaLnBrk="1" fontAlgn="auto" hangingPunct="1">
              <a:spcBef>
                <a:spcPts val="0"/>
              </a:spcBef>
              <a:spcAft>
                <a:spcPts val="1200"/>
              </a:spcAft>
              <a:buClr>
                <a:schemeClr val="accent3"/>
              </a:buClr>
            </a:pPr>
            <a:endParaRPr dirty="0" sz="2800" lang="en-US"/>
          </a:p>
        </p:txBody>
      </p:sp>
      <p:sp>
        <p:nvSpPr>
          <p:cNvPr id="1048642" name="Slide Number Placeholder 4"/>
          <p:cNvSpPr>
            <a:spLocks noGrp="1"/>
          </p:cNvSpPr>
          <p:nvPr>
            <p:ph type="sldNum" sz="quarter" idx="12"/>
          </p:nvPr>
        </p:nvSpPr>
        <p:spPr/>
        <p:txBody>
          <a:bodyPr/>
          <a:p>
            <a:fld id="{BDA56E03-AB72-4421-AF40-D88BF1A4C40A}" type="slidenum">
              <a:rPr lang="en-US"/>
              <a:t>6</a:t>
            </a:fld>
            <a:endParaRPr lang="en-US"/>
          </a:p>
        </p:txBody>
      </p:sp>
      <p:sp>
        <p:nvSpPr>
          <p:cNvPr id="1048643" name="Footer Placeholder 5"/>
          <p:cNvSpPr>
            <a:spLocks noGrp="1"/>
          </p:cNvSpPr>
          <p:nvPr>
            <p:ph type="ftr" sz="quarter" idx="11"/>
          </p:nvPr>
        </p:nvSpPr>
        <p:spPr>
          <a:xfrm>
            <a:off x="4114800" y="6492875"/>
            <a:ext cx="3352800" cy="365125"/>
          </a:xfrm>
        </p:spPr>
        <p:txBody>
          <a:bodyPr/>
          <a:p>
            <a:r>
              <a:rPr dirty="0" lang="en-US"/>
              <a:t>UN IT-1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8" name="Shape 313"/>
        <p:cNvGrpSpPr/>
        <p:nvPr/>
      </p:nvGrpSpPr>
      <p:grpSpPr>
        <a:xfrm>
          <a:off x="0" y="0"/>
          <a:ext cx="0" cy="0"/>
          <a:chOff x="0" y="0"/>
          <a:chExt cx="0" cy="0"/>
        </a:xfrm>
      </p:grpSpPr>
      <p:sp>
        <p:nvSpPr>
          <p:cNvPr id="1048644" name="Shape 314"/>
          <p:cNvSpPr txBox="1">
            <a:spLocks noGrp="1"/>
          </p:cNvSpPr>
          <p:nvPr>
            <p:ph type="title"/>
          </p:nvPr>
        </p:nvSpPr>
        <p:spPr>
          <a:xfrm>
            <a:off x="190500" y="106363"/>
            <a:ext cx="8763000" cy="808037"/>
          </a:xfrm>
          <a:prstGeom prst="rect"/>
          <a:noFill/>
          <a:ln>
            <a:noFill/>
          </a:ln>
        </p:spPr>
        <p:txBody>
          <a:bodyPr anchor="ctr" anchorCtr="0" bIns="45700" lIns="91425" rIns="91425" spcFirstLastPara="1" tIns="45700" wrap="square">
            <a:noAutofit/>
          </a:bodyPr>
          <a:p>
            <a:pPr algn="ctr" eaLnBrk="1" fontAlgn="auto" hangingPunct="1" indent="0" lvl="0" marL="0" marR="0">
              <a:spcAft>
                <a:spcPts val="0"/>
              </a:spcAft>
              <a:buClr>
                <a:schemeClr val="dk1"/>
              </a:buClr>
              <a:buSzPts val="4400"/>
              <a:buFont typeface="Calibri"/>
              <a:buNone/>
            </a:pPr>
            <a:r>
              <a:rPr b="1" dirty="0" sz="4500" lang="en-US">
                <a:solidFill>
                  <a:schemeClr val="accent2"/>
                </a:solidFill>
                <a:effectLst>
                  <a:outerShdw algn="tl" blurRad="38100" dir="2700000" dist="38100">
                    <a:srgbClr val="000000">
                      <a:alpha val="43137"/>
                    </a:srgbClr>
                  </a:outerShdw>
                </a:effectLst>
                <a:sym typeface="Calibri"/>
              </a:rPr>
              <a:t>Advantages of File oriented system</a:t>
            </a:r>
          </a:p>
        </p:txBody>
      </p:sp>
      <p:sp>
        <p:nvSpPr>
          <p:cNvPr id="1048645" name="Shape 315"/>
          <p:cNvSpPr txBox="1">
            <a:spLocks noGrp="1"/>
          </p:cNvSpPr>
          <p:nvPr>
            <p:ph type="body" idx="1"/>
          </p:nvPr>
        </p:nvSpPr>
        <p:spPr>
          <a:xfrm>
            <a:off x="190500" y="990600"/>
            <a:ext cx="8763000" cy="5334000"/>
          </a:xfrm>
          <a:prstGeom prst="rect"/>
          <a:noFill/>
          <a:ln>
            <a:noFill/>
          </a:ln>
        </p:spPr>
        <p:txBody>
          <a:bodyPr anchor="t" anchorCtr="0" bIns="45700" lIns="108000" rIns="91425" spcFirstLastPara="1" tIns="45700" wrap="square">
            <a:noAutofit/>
          </a:bodyPr>
          <a:p>
            <a:pPr algn="just" indent="-342900" lvl="0" marL="342900" marR="0" rtl="0">
              <a:lnSpc>
                <a:spcPct val="90000"/>
              </a:lnSpc>
              <a:spcBef>
                <a:spcPts val="0"/>
              </a:spcBef>
              <a:spcAft>
                <a:spcPts val="0"/>
              </a:spcAft>
              <a:buClr>
                <a:schemeClr val="dk1"/>
              </a:buClr>
              <a:buSzPts val="2400"/>
              <a:buFont typeface="Noto Sans Symbols"/>
              <a:buChar char="▪"/>
            </a:pPr>
            <a:r>
              <a:rPr b="0" cap="none" dirty="0" sz="2400" i="0" lang="en-US" strike="noStrike" u="none">
                <a:solidFill>
                  <a:schemeClr val="dk1"/>
                </a:solidFill>
                <a:latin typeface="Calibri"/>
                <a:ea typeface="Calibri"/>
                <a:cs typeface="Calibri"/>
                <a:sym typeface="Calibri"/>
              </a:rPr>
              <a:t>File oriented system have some advantages over paper based system,</a:t>
            </a:r>
            <a:endParaRPr dirty="0"/>
          </a:p>
          <a:p>
            <a:pPr algn="just" indent="-457200" lvl="0" marL="457200" marR="0" rtl="0">
              <a:lnSpc>
                <a:spcPct val="90000"/>
              </a:lnSpc>
              <a:spcBef>
                <a:spcPts val="600"/>
              </a:spcBef>
              <a:spcAft>
                <a:spcPts val="0"/>
              </a:spcAft>
              <a:buClr>
                <a:schemeClr val="dk1"/>
              </a:buClr>
              <a:buSzPts val="2400"/>
              <a:buFont typeface="Calibri"/>
              <a:buAutoNum type="arabicPeriod"/>
            </a:pPr>
            <a:r>
              <a:rPr b="1" cap="none" dirty="0" sz="2400" i="0" lang="en-US" strike="noStrike" u="none">
                <a:solidFill>
                  <a:schemeClr val="dk1"/>
                </a:solidFill>
                <a:latin typeface="Calibri"/>
                <a:ea typeface="Calibri"/>
                <a:cs typeface="Calibri"/>
                <a:sym typeface="Calibri"/>
              </a:rPr>
              <a:t>Backup </a:t>
            </a:r>
            <a:r>
              <a:rPr b="0" cap="none" dirty="0" sz="2400" i="0" lang="en-US" strike="noStrike" u="none">
                <a:solidFill>
                  <a:schemeClr val="dk1"/>
                </a:solidFill>
                <a:latin typeface="Calibri"/>
                <a:ea typeface="Calibri"/>
                <a:cs typeface="Calibri"/>
                <a:sym typeface="Calibri"/>
              </a:rPr>
              <a:t>– Possible to take faster and automatic backup of database.</a:t>
            </a:r>
            <a:endParaRPr b="1" cap="none" dirty="0"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dirty="0" sz="2400" i="0" lang="en-US" strike="noStrike" u="none">
                <a:solidFill>
                  <a:schemeClr val="dk1"/>
                </a:solidFill>
                <a:latin typeface="Calibri"/>
                <a:ea typeface="Calibri"/>
                <a:cs typeface="Calibri"/>
                <a:sym typeface="Calibri"/>
              </a:rPr>
              <a:t>Compactness </a:t>
            </a:r>
            <a:r>
              <a:rPr b="0" cap="none" dirty="0" sz="2400" i="0" lang="en-US" strike="noStrike" u="none">
                <a:solidFill>
                  <a:schemeClr val="dk1"/>
                </a:solidFill>
                <a:latin typeface="Calibri"/>
                <a:ea typeface="Calibri"/>
                <a:cs typeface="Calibri"/>
                <a:sym typeface="Calibri"/>
              </a:rPr>
              <a:t>– It is possible to store data compactly.</a:t>
            </a:r>
            <a:endParaRPr b="1" cap="none" dirty="0"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dirty="0" sz="2400" i="0" lang="en-US" strike="noStrike" u="none">
                <a:solidFill>
                  <a:schemeClr val="dk1"/>
                </a:solidFill>
                <a:latin typeface="Calibri"/>
                <a:ea typeface="Calibri"/>
                <a:cs typeface="Calibri"/>
                <a:sym typeface="Calibri"/>
              </a:rPr>
              <a:t>Data retrieval </a:t>
            </a:r>
            <a:r>
              <a:rPr b="0" cap="none" dirty="0" sz="2400" i="0" lang="en-US" strike="noStrike" u="none">
                <a:solidFill>
                  <a:schemeClr val="dk1"/>
                </a:solidFill>
                <a:latin typeface="Calibri"/>
                <a:ea typeface="Calibri"/>
                <a:cs typeface="Calibri"/>
                <a:sym typeface="Calibri"/>
              </a:rPr>
              <a:t>– Provides enhanced data retrieved techniques to retrieve data stored in file.</a:t>
            </a:r>
            <a:endParaRPr b="1" cap="none" dirty="0"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dirty="0" sz="2400" i="0" lang="en-US" strike="noStrike" u="none">
                <a:solidFill>
                  <a:schemeClr val="dk1"/>
                </a:solidFill>
                <a:latin typeface="Calibri"/>
                <a:ea typeface="Calibri"/>
                <a:cs typeface="Calibri"/>
                <a:sym typeface="Calibri"/>
              </a:rPr>
              <a:t>Editing </a:t>
            </a:r>
            <a:r>
              <a:rPr b="0" cap="none" dirty="0" sz="2400" i="0" lang="en-US" strike="noStrike" u="none">
                <a:solidFill>
                  <a:schemeClr val="dk1"/>
                </a:solidFill>
                <a:latin typeface="Calibri"/>
                <a:ea typeface="Calibri"/>
                <a:cs typeface="Calibri"/>
                <a:sym typeface="Calibri"/>
              </a:rPr>
              <a:t>– It is easy to edit any information stored in computers in the form of files.</a:t>
            </a:r>
            <a:endParaRPr b="1" cap="none" dirty="0"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dirty="0" sz="2400" i="0" lang="en-US" strike="noStrike" u="none">
                <a:solidFill>
                  <a:schemeClr val="dk1"/>
                </a:solidFill>
                <a:latin typeface="Calibri"/>
                <a:ea typeface="Calibri"/>
                <a:cs typeface="Calibri"/>
                <a:sym typeface="Calibri"/>
              </a:rPr>
              <a:t>Remote access</a:t>
            </a:r>
            <a:r>
              <a:rPr b="0" cap="none" dirty="0" sz="2400" i="0" lang="en-US" strike="noStrike" u="none">
                <a:solidFill>
                  <a:schemeClr val="dk1"/>
                </a:solidFill>
                <a:latin typeface="Calibri"/>
                <a:ea typeface="Calibri"/>
                <a:cs typeface="Calibri"/>
                <a:sym typeface="Calibri"/>
              </a:rPr>
              <a:t> – In Computer based system it is possible to access data remotely.</a:t>
            </a:r>
            <a:endParaRPr b="1" cap="none" dirty="0" sz="2400" i="0" strike="noStrike" u="none">
              <a:solidFill>
                <a:schemeClr val="dk1"/>
              </a:solidFill>
              <a:latin typeface="Calibri"/>
              <a:ea typeface="Calibri"/>
              <a:cs typeface="Calibri"/>
              <a:sym typeface="Calibri"/>
            </a:endParaRPr>
          </a:p>
          <a:p>
            <a:pPr algn="just" indent="-457200" lvl="0" marL="457200" marR="0" rtl="0">
              <a:lnSpc>
                <a:spcPct val="90000"/>
              </a:lnSpc>
              <a:spcBef>
                <a:spcPts val="600"/>
              </a:spcBef>
              <a:spcAft>
                <a:spcPts val="0"/>
              </a:spcAft>
              <a:buClr>
                <a:schemeClr val="dk1"/>
              </a:buClr>
              <a:buSzPts val="2400"/>
              <a:buFont typeface="Calibri"/>
              <a:buAutoNum type="arabicPeriod"/>
            </a:pPr>
            <a:r>
              <a:rPr b="1" cap="none" dirty="0" sz="2400" i="0" lang="en-US" strike="noStrike" u="none">
                <a:solidFill>
                  <a:schemeClr val="dk1"/>
                </a:solidFill>
                <a:latin typeface="Calibri"/>
                <a:ea typeface="Calibri"/>
                <a:cs typeface="Calibri"/>
                <a:sym typeface="Calibri"/>
              </a:rPr>
              <a:t>Sharing </a:t>
            </a:r>
            <a:r>
              <a:rPr b="0" cap="none" dirty="0" sz="2400" i="0" lang="en-US" strike="noStrike" u="none">
                <a:solidFill>
                  <a:schemeClr val="dk1"/>
                </a:solidFill>
                <a:latin typeface="Calibri"/>
                <a:ea typeface="Calibri"/>
                <a:cs typeface="Calibri"/>
                <a:sym typeface="Calibri"/>
              </a:rPr>
              <a:t>– Data stored in files systems can be shared among multiple users at a same time </a:t>
            </a:r>
            <a:endParaRPr b="1" cap="none" dirty="0" sz="2400" i="0" strike="noStrike" u="none">
              <a:solidFill>
                <a:schemeClr val="dk1"/>
              </a:solidFill>
              <a:latin typeface="Calibri"/>
              <a:ea typeface="Calibri"/>
              <a:cs typeface="Calibri"/>
              <a:sym typeface="Calibri"/>
            </a:endParaRPr>
          </a:p>
          <a:p>
            <a:pPr algn="l" indent="-190500" lvl="0" marL="342900" marR="0" rtl="0">
              <a:lnSpc>
                <a:spcPct val="90000"/>
              </a:lnSpc>
              <a:spcBef>
                <a:spcPts val="600"/>
              </a:spcBef>
              <a:spcAft>
                <a:spcPts val="0"/>
              </a:spcAft>
              <a:buClr>
                <a:schemeClr val="dk1"/>
              </a:buClr>
              <a:buSzPts val="2400"/>
              <a:buFont typeface="Noto Sans Symbols"/>
              <a:buNone/>
            </a:pPr>
            <a:endParaRPr b="0" cap="none" dirty="0" sz="2400" i="0" strike="noStrike" u="none">
              <a:solidFill>
                <a:schemeClr val="dk1"/>
              </a:solidFill>
              <a:latin typeface="Calibri"/>
              <a:ea typeface="Calibri"/>
              <a:cs typeface="Calibri"/>
              <a:sym typeface="Calibri"/>
            </a:endParaRPr>
          </a:p>
          <a:p>
            <a:pPr algn="l" indent="-190500" lvl="0" marL="342900" marR="0" rtl="0">
              <a:lnSpc>
                <a:spcPct val="90000"/>
              </a:lnSpc>
              <a:spcBef>
                <a:spcPts val="600"/>
              </a:spcBef>
              <a:spcAft>
                <a:spcPts val="0"/>
              </a:spcAft>
              <a:buClr>
                <a:schemeClr val="dk1"/>
              </a:buClr>
              <a:buSzPts val="2400"/>
              <a:buFont typeface="Noto Sans Symbols"/>
              <a:buNone/>
            </a:pPr>
            <a:endParaRPr b="0" cap="none" dirty="0" sz="2400" i="0" strike="noStrike" u="none">
              <a:solidFill>
                <a:schemeClr val="dk1"/>
              </a:solidFill>
              <a:latin typeface="Calibri"/>
              <a:ea typeface="Calibri"/>
              <a:cs typeface="Calibri"/>
              <a:sym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1048645">
                                            <p:txEl>
                                              <p:pRg st="0" end="0"/>
                                            </p:txEl>
                                          </p:spTgt>
                                        </p:tgtEl>
                                        <p:attrNameLst>
                                          <p:attrName>style.visibility</p:attrName>
                                        </p:attrNameLst>
                                      </p:cBhvr>
                                      <p:to>
                                        <p:strVal val="visible"/>
                                      </p:to>
                                    </p:set>
                                    <p:animEffect transition="in" filter="fade">
                                      <p:cBhvr>
                                        <p:cTn dur="500" id="7"/>
                                        <p:tgtEl>
                                          <p:spTgt spid="104864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0" presetSubtype="0">
                                  <p:stCondLst>
                                    <p:cond delay="0"/>
                                  </p:stCondLst>
                                  <p:childTnLst>
                                    <p:set>
                                      <p:cBhvr>
                                        <p:cTn dur="1" fill="hold" id="11">
                                          <p:stCondLst>
                                            <p:cond delay="0"/>
                                          </p:stCondLst>
                                        </p:cTn>
                                        <p:tgtEl>
                                          <p:spTgt spid="1048645">
                                            <p:txEl>
                                              <p:pRg st="1" end="1"/>
                                            </p:txEl>
                                          </p:spTgt>
                                        </p:tgtEl>
                                        <p:attrNameLst>
                                          <p:attrName>style.visibility</p:attrName>
                                        </p:attrNameLst>
                                      </p:cBhvr>
                                      <p:to>
                                        <p:strVal val="visible"/>
                                      </p:to>
                                    </p:set>
                                    <p:animEffect transition="in" filter="fade">
                                      <p:cBhvr>
                                        <p:cTn dur="500" id="12"/>
                                        <p:tgtEl>
                                          <p:spTgt spid="104864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0" presetSubtype="0">
                                  <p:stCondLst>
                                    <p:cond delay="0"/>
                                  </p:stCondLst>
                                  <p:childTnLst>
                                    <p:set>
                                      <p:cBhvr>
                                        <p:cTn dur="1" fill="hold" id="16">
                                          <p:stCondLst>
                                            <p:cond delay="0"/>
                                          </p:stCondLst>
                                        </p:cTn>
                                        <p:tgtEl>
                                          <p:spTgt spid="1048645">
                                            <p:txEl>
                                              <p:pRg st="2" end="2"/>
                                            </p:txEl>
                                          </p:spTgt>
                                        </p:tgtEl>
                                        <p:attrNameLst>
                                          <p:attrName>style.visibility</p:attrName>
                                        </p:attrNameLst>
                                      </p:cBhvr>
                                      <p:to>
                                        <p:strVal val="visible"/>
                                      </p:to>
                                    </p:set>
                                    <p:animEffect transition="in" filter="fade">
                                      <p:cBhvr>
                                        <p:cTn dur="500" id="17"/>
                                        <p:tgtEl>
                                          <p:spTgt spid="104864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0" presetSubtype="0">
                                  <p:stCondLst>
                                    <p:cond delay="0"/>
                                  </p:stCondLst>
                                  <p:childTnLst>
                                    <p:set>
                                      <p:cBhvr>
                                        <p:cTn dur="1" fill="hold" id="21">
                                          <p:stCondLst>
                                            <p:cond delay="0"/>
                                          </p:stCondLst>
                                        </p:cTn>
                                        <p:tgtEl>
                                          <p:spTgt spid="1048645">
                                            <p:txEl>
                                              <p:pRg st="3" end="3"/>
                                            </p:txEl>
                                          </p:spTgt>
                                        </p:tgtEl>
                                        <p:attrNameLst>
                                          <p:attrName>style.visibility</p:attrName>
                                        </p:attrNameLst>
                                      </p:cBhvr>
                                      <p:to>
                                        <p:strVal val="visible"/>
                                      </p:to>
                                    </p:set>
                                    <p:animEffect transition="in" filter="fade">
                                      <p:cBhvr>
                                        <p:cTn dur="500" id="22"/>
                                        <p:tgtEl>
                                          <p:spTgt spid="1048645">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0" presetSubtype="0">
                                  <p:stCondLst>
                                    <p:cond delay="0"/>
                                  </p:stCondLst>
                                  <p:childTnLst>
                                    <p:set>
                                      <p:cBhvr>
                                        <p:cTn dur="1" fill="hold" id="26">
                                          <p:stCondLst>
                                            <p:cond delay="0"/>
                                          </p:stCondLst>
                                        </p:cTn>
                                        <p:tgtEl>
                                          <p:spTgt spid="1048645">
                                            <p:txEl>
                                              <p:pRg st="4" end="4"/>
                                            </p:txEl>
                                          </p:spTgt>
                                        </p:tgtEl>
                                        <p:attrNameLst>
                                          <p:attrName>style.visibility</p:attrName>
                                        </p:attrNameLst>
                                      </p:cBhvr>
                                      <p:to>
                                        <p:strVal val="visible"/>
                                      </p:to>
                                    </p:set>
                                    <p:animEffect transition="in" filter="fade">
                                      <p:cBhvr>
                                        <p:cTn dur="500" id="27"/>
                                        <p:tgtEl>
                                          <p:spTgt spid="1048645">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10" presetSubtype="0">
                                  <p:stCondLst>
                                    <p:cond delay="0"/>
                                  </p:stCondLst>
                                  <p:childTnLst>
                                    <p:set>
                                      <p:cBhvr>
                                        <p:cTn dur="1" fill="hold" id="31">
                                          <p:stCondLst>
                                            <p:cond delay="0"/>
                                          </p:stCondLst>
                                        </p:cTn>
                                        <p:tgtEl>
                                          <p:spTgt spid="1048645">
                                            <p:txEl>
                                              <p:pRg st="5" end="5"/>
                                            </p:txEl>
                                          </p:spTgt>
                                        </p:tgtEl>
                                        <p:attrNameLst>
                                          <p:attrName>style.visibility</p:attrName>
                                        </p:attrNameLst>
                                      </p:cBhvr>
                                      <p:to>
                                        <p:strVal val="visible"/>
                                      </p:to>
                                    </p:set>
                                    <p:animEffect transition="in" filter="fade">
                                      <p:cBhvr>
                                        <p:cTn dur="500" id="32"/>
                                        <p:tgtEl>
                                          <p:spTgt spid="1048645">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0" presetSubtype="0">
                                  <p:stCondLst>
                                    <p:cond delay="0"/>
                                  </p:stCondLst>
                                  <p:childTnLst>
                                    <p:set>
                                      <p:cBhvr>
                                        <p:cTn dur="1" fill="hold" id="36">
                                          <p:stCondLst>
                                            <p:cond delay="0"/>
                                          </p:stCondLst>
                                        </p:cTn>
                                        <p:tgtEl>
                                          <p:spTgt spid="1048645">
                                            <p:txEl>
                                              <p:pRg st="6" end="6"/>
                                            </p:txEl>
                                          </p:spTgt>
                                        </p:tgtEl>
                                        <p:attrNameLst>
                                          <p:attrName>style.visibility</p:attrName>
                                        </p:attrNameLst>
                                      </p:cBhvr>
                                      <p:to>
                                        <p:strVal val="visible"/>
                                      </p:to>
                                    </p:set>
                                    <p:animEffect transition="in" filter="fade">
                                      <p:cBhvr>
                                        <p:cTn dur="500" id="37"/>
                                        <p:tgtEl>
                                          <p:spTgt spid="1048645">
                                            <p:txEl>
                                              <p:pRg st="6" end="6"/>
                                            </p:txEl>
                                          </p:spTgt>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10" presetSubtype="0">
                                  <p:stCondLst>
                                    <p:cond delay="0"/>
                                  </p:stCondLst>
                                  <p:childTnLst>
                                    <p:set>
                                      <p:cBhvr>
                                        <p:cTn dur="1" fill="hold" id="41">
                                          <p:stCondLst>
                                            <p:cond delay="0"/>
                                          </p:stCondLst>
                                        </p:cTn>
                                        <p:tgtEl>
                                          <p:spTgt spid="1048645">
                                            <p:txEl>
                                              <p:pRg st="7" end="7"/>
                                            </p:txEl>
                                          </p:spTgt>
                                        </p:tgtEl>
                                        <p:attrNameLst>
                                          <p:attrName>style.visibility</p:attrName>
                                        </p:attrNameLst>
                                      </p:cBhvr>
                                      <p:to>
                                        <p:strVal val="visible"/>
                                      </p:to>
                                    </p:set>
                                    <p:animEffect transition="in" filter="fade">
                                      <p:cBhvr>
                                        <p:cTn dur="500" id="42"/>
                                        <p:tgtEl>
                                          <p:spTgt spid="1048645">
                                            <p:txEl>
                                              <p:pRg st="7" end="7"/>
                                            </p:txEl>
                                          </p:spTgt>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0" presetSubtype="0">
                                  <p:stCondLst>
                                    <p:cond delay="0"/>
                                  </p:stCondLst>
                                  <p:childTnLst>
                                    <p:set>
                                      <p:cBhvr>
                                        <p:cTn dur="1" fill="hold" id="46">
                                          <p:stCondLst>
                                            <p:cond delay="0"/>
                                          </p:stCondLst>
                                        </p:cTn>
                                        <p:tgtEl>
                                          <p:spTgt spid="1048645">
                                            <p:txEl>
                                              <p:pRg st="8" end="8"/>
                                            </p:txEl>
                                          </p:spTgt>
                                        </p:tgtEl>
                                        <p:attrNameLst>
                                          <p:attrName>style.visibility</p:attrName>
                                        </p:attrNameLst>
                                      </p:cBhvr>
                                      <p:to>
                                        <p:strVal val="visible"/>
                                      </p:to>
                                    </p:set>
                                    <p:animEffect transition="in" filter="fade">
                                      <p:cBhvr>
                                        <p:cTn dur="500" id="47"/>
                                        <p:tgtEl>
                                          <p:spTgt spid="104864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48" name="Title 1"/>
          <p:cNvSpPr>
            <a:spLocks noGrp="1"/>
          </p:cNvSpPr>
          <p:nvPr>
            <p:ph type="title"/>
          </p:nvPr>
        </p:nvSpPr>
        <p:spPr>
          <a:xfrm>
            <a:off x="457200" y="704850"/>
            <a:ext cx="8229600" cy="590550"/>
          </a:xfrm>
        </p:spPr>
        <p:txBody>
          <a:bodyPr>
            <a:normAutofit fontScale="90000"/>
          </a:bodyPr>
          <a:p>
            <a:pPr algn="ctr" eaLnBrk="1" fontAlgn="auto" hangingPunct="1">
              <a:spcAft>
                <a:spcPts val="0"/>
              </a:spcAft>
            </a:pPr>
            <a:r>
              <a:rPr b="1" dirty="0" lang="en-US">
                <a:solidFill>
                  <a:schemeClr val="accent2"/>
                </a:solidFill>
                <a:effectLst>
                  <a:outerShdw algn="tl" blurRad="38100" dir="2700000" dist="38100">
                    <a:srgbClr val="000000">
                      <a:alpha val="43137"/>
                    </a:srgbClr>
                  </a:outerShdw>
                </a:effectLst>
              </a:rPr>
              <a:t>Purpose of Database System</a:t>
            </a:r>
          </a:p>
        </p:txBody>
      </p:sp>
      <p:sp>
        <p:nvSpPr>
          <p:cNvPr id="1048649" name="Content Placeholder 2"/>
          <p:cNvSpPr>
            <a:spLocks noGrp="1"/>
          </p:cNvSpPr>
          <p:nvPr>
            <p:ph idx="1"/>
          </p:nvPr>
        </p:nvSpPr>
        <p:spPr>
          <a:xfrm>
            <a:off x="457200" y="1295400"/>
            <a:ext cx="8229600" cy="5105399"/>
          </a:xfrm>
        </p:spPr>
        <p:txBody>
          <a:bodyPr>
            <a:normAutofit fontScale="95833"/>
          </a:bodyPr>
          <a:p>
            <a:pPr algn="just" eaLnBrk="1" fontAlgn="auto" hangingPunct="1">
              <a:spcBef>
                <a:spcPts val="0"/>
              </a:spcBef>
              <a:spcAft>
                <a:spcPts val="0"/>
              </a:spcAft>
              <a:buClr>
                <a:schemeClr val="accent3"/>
              </a:buClr>
            </a:pPr>
            <a:r>
              <a:rPr altLang="en-US" dirty="0" sz="2400" lang="en-US">
                <a:solidFill>
                  <a:schemeClr val="accent2"/>
                </a:solidFill>
                <a:latin typeface="+mj-lt"/>
              </a:rPr>
              <a:t>Drawbacks of using file systems to store data:</a:t>
            </a:r>
          </a:p>
          <a:p>
            <a:pPr algn="just" lvl="1">
              <a:spcBef>
                <a:spcPts val="0"/>
              </a:spcBef>
              <a:spcAft>
                <a:spcPts val="0"/>
              </a:spcAft>
              <a:buFont typeface="Wingdings" pitchFamily="2" charset="2"/>
              <a:buChar char="v"/>
            </a:pPr>
            <a:r>
              <a:rPr altLang="en-US" b="1" dirty="0" lang="en-US">
                <a:solidFill>
                  <a:schemeClr val="accent2"/>
                </a:solidFill>
                <a:latin typeface="+mj-lt"/>
              </a:rPr>
              <a:t>Data Redundancy :-</a:t>
            </a:r>
          </a:p>
          <a:p>
            <a:pPr algn="just" lvl="1">
              <a:spcBef>
                <a:spcPts val="0"/>
              </a:spcBef>
              <a:spcAft>
                <a:spcPts val="0"/>
              </a:spcAft>
            </a:pPr>
            <a:r>
              <a:rPr altLang="en-US" dirty="0" lang="en-US">
                <a:latin typeface="+mj-lt"/>
              </a:rPr>
              <a:t>Same information may be duplicated in different files.</a:t>
            </a:r>
          </a:p>
          <a:p>
            <a:pPr algn="just" lvl="1">
              <a:spcBef>
                <a:spcPts val="0"/>
              </a:spcBef>
              <a:spcAft>
                <a:spcPts val="0"/>
              </a:spcAft>
            </a:pPr>
            <a:r>
              <a:rPr altLang="en-US" dirty="0" lang="en-US">
                <a:latin typeface="+mj-lt"/>
              </a:rPr>
              <a:t>It results in memory wastage.</a:t>
            </a:r>
          </a:p>
          <a:p>
            <a:pPr algn="just" lvl="1">
              <a:spcBef>
                <a:spcPts val="0"/>
              </a:spcBef>
              <a:spcAft>
                <a:spcPts val="0"/>
              </a:spcAft>
            </a:pPr>
            <a:r>
              <a:rPr altLang="en-US" dirty="0" lang="en-US">
                <a:latin typeface="+mj-lt"/>
              </a:rPr>
              <a:t>Ex:- Customer  have both kinds of accounts saving and current. Here duplication occurs.</a:t>
            </a:r>
          </a:p>
          <a:p>
            <a:pPr algn="just" lvl="1">
              <a:buFont typeface="Wingdings" pitchFamily="2" charset="2"/>
              <a:buChar char="v"/>
            </a:pPr>
            <a:r>
              <a:rPr altLang="en-US" b="1" dirty="0" lang="en-US">
                <a:solidFill>
                  <a:schemeClr val="accent2"/>
                </a:solidFill>
                <a:latin typeface="+mj-lt"/>
              </a:rPr>
              <a:t>Data Inconsistency:-</a:t>
            </a:r>
          </a:p>
          <a:p>
            <a:pPr algn="just" lvl="1">
              <a:spcBef>
                <a:spcPts val="0"/>
              </a:spcBef>
              <a:spcAft>
                <a:spcPts val="0"/>
              </a:spcAft>
            </a:pPr>
            <a:r>
              <a:rPr dirty="0" lang="en-IN">
                <a:latin typeface="+mj-lt"/>
              </a:rPr>
              <a:t>It means that different files may contain different information of a particular object or person.</a:t>
            </a:r>
          </a:p>
          <a:p>
            <a:pPr algn="just" lvl="1">
              <a:spcBef>
                <a:spcPts val="0"/>
              </a:spcBef>
              <a:spcAft>
                <a:spcPts val="0"/>
              </a:spcAft>
            </a:pPr>
            <a:r>
              <a:rPr altLang="en-US" dirty="0" lang="en-US">
                <a:latin typeface="+mj-lt"/>
              </a:rPr>
              <a:t>Due to data redudancy,it is possible that data may not be in consistent state.</a:t>
            </a:r>
          </a:p>
          <a:p>
            <a:pPr algn="just" lvl="1">
              <a:spcBef>
                <a:spcPts val="0"/>
              </a:spcBef>
              <a:spcAft>
                <a:spcPts val="0"/>
              </a:spcAft>
            </a:pPr>
            <a:r>
              <a:rPr altLang="en-US" dirty="0" lang="en-US">
                <a:latin typeface="+mj-lt"/>
              </a:rPr>
              <a:t>Ex:-Address of some customer changes and he/she has both accounts. It is possible that this change address is updated in only one file.</a:t>
            </a:r>
          </a:p>
        </p:txBody>
      </p:sp>
      <p:sp>
        <p:nvSpPr>
          <p:cNvPr id="1048650" name="Slide Number Placeholder 4"/>
          <p:cNvSpPr>
            <a:spLocks noGrp="1"/>
          </p:cNvSpPr>
          <p:nvPr>
            <p:ph type="sldNum" sz="quarter" idx="12"/>
          </p:nvPr>
        </p:nvSpPr>
        <p:spPr/>
        <p:txBody>
          <a:bodyPr/>
          <a:p>
            <a:fld id="{BDA56E03-AB72-4421-AF40-D88BF1A4C40A}" type="slidenum">
              <a:rPr lang="en-US"/>
              <a:t>8</a:t>
            </a:fld>
            <a:endParaRPr lang="en-US"/>
          </a:p>
        </p:txBody>
      </p:sp>
      <p:sp>
        <p:nvSpPr>
          <p:cNvPr id="1048651" name="Footer Placeholder 5"/>
          <p:cNvSpPr>
            <a:spLocks noGrp="1"/>
          </p:cNvSpPr>
          <p:nvPr>
            <p:ph type="ftr" sz="quarter" idx="11"/>
          </p:nvPr>
        </p:nvSpPr>
        <p:spPr/>
        <p:txBody>
          <a:bodyPr/>
          <a:p>
            <a:r>
              <a:rPr lang="en-US"/>
              <a:t>UNIT-1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49">
                                            <p:txEl>
                                              <p:pRg st="1" end="1"/>
                                            </p:txEl>
                                          </p:spTgt>
                                        </p:tgtEl>
                                        <p:attrNameLst>
                                          <p:attrName>style.visibility</p:attrName>
                                        </p:attrNameLst>
                                      </p:cBhvr>
                                      <p:to>
                                        <p:strVal val="visible"/>
                                      </p:to>
                                    </p:set>
                                    <p:animEffect transition="in" filter="blinds(horizontal)">
                                      <p:cBhvr>
                                        <p:cTn dur="500" id="7"/>
                                        <p:tgtEl>
                                          <p:spTgt spid="1048649">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49">
                                            <p:txEl>
                                              <p:pRg st="2" end="2"/>
                                            </p:txEl>
                                          </p:spTgt>
                                        </p:tgtEl>
                                        <p:attrNameLst>
                                          <p:attrName>style.visibility</p:attrName>
                                        </p:attrNameLst>
                                      </p:cBhvr>
                                      <p:to>
                                        <p:strVal val="visible"/>
                                      </p:to>
                                    </p:set>
                                    <p:animEffect transition="in" filter="blinds(horizontal)">
                                      <p:cBhvr>
                                        <p:cTn dur="500" id="12"/>
                                        <p:tgtEl>
                                          <p:spTgt spid="1048649">
                                            <p:txEl>
                                              <p:pRg st="2" end="2"/>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649">
                                            <p:txEl>
                                              <p:pRg st="3" end="3"/>
                                            </p:txEl>
                                          </p:spTgt>
                                        </p:tgtEl>
                                        <p:attrNameLst>
                                          <p:attrName>style.visibility</p:attrName>
                                        </p:attrNameLst>
                                      </p:cBhvr>
                                      <p:to>
                                        <p:strVal val="visible"/>
                                      </p:to>
                                    </p:set>
                                    <p:animEffect transition="in" filter="blinds(horizontal)">
                                      <p:cBhvr>
                                        <p:cTn dur="500" id="15"/>
                                        <p:tgtEl>
                                          <p:spTgt spid="1048649">
                                            <p:txEl>
                                              <p:pRg st="3" end="3"/>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649">
                                            <p:txEl>
                                              <p:pRg st="4" end="4"/>
                                            </p:txEl>
                                          </p:spTgt>
                                        </p:tgtEl>
                                        <p:attrNameLst>
                                          <p:attrName>style.visibility</p:attrName>
                                        </p:attrNameLst>
                                      </p:cBhvr>
                                      <p:to>
                                        <p:strVal val="visible"/>
                                      </p:to>
                                    </p:set>
                                    <p:animEffect transition="in" filter="blinds(horizontal)">
                                      <p:cBhvr>
                                        <p:cTn dur="500" id="18"/>
                                        <p:tgtEl>
                                          <p:spTgt spid="1048649">
                                            <p:txEl>
                                              <p:pRg st="4" end="4"/>
                                            </p:txEl>
                                          </p:spTgt>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3" presetSubtype="10">
                                  <p:stCondLst>
                                    <p:cond delay="0"/>
                                  </p:stCondLst>
                                  <p:childTnLst>
                                    <p:set>
                                      <p:cBhvr>
                                        <p:cTn dur="1" fill="hold" id="22">
                                          <p:stCondLst>
                                            <p:cond delay="0"/>
                                          </p:stCondLst>
                                        </p:cTn>
                                        <p:tgtEl>
                                          <p:spTgt spid="1048649">
                                            <p:txEl>
                                              <p:pRg st="5" end="5"/>
                                            </p:txEl>
                                          </p:spTgt>
                                        </p:tgtEl>
                                        <p:attrNameLst>
                                          <p:attrName>style.visibility</p:attrName>
                                        </p:attrNameLst>
                                      </p:cBhvr>
                                      <p:to>
                                        <p:strVal val="visible"/>
                                      </p:to>
                                    </p:set>
                                    <p:animEffect transition="in" filter="blinds(horizontal)">
                                      <p:cBhvr>
                                        <p:cTn dur="500" id="23"/>
                                        <p:tgtEl>
                                          <p:spTgt spid="1048649">
                                            <p:txEl>
                                              <p:pRg st="5" end="5"/>
                                            </p:txEl>
                                          </p:spTgt>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3" presetSubtype="10">
                                  <p:stCondLst>
                                    <p:cond delay="0"/>
                                  </p:stCondLst>
                                  <p:childTnLst>
                                    <p:set>
                                      <p:cBhvr>
                                        <p:cTn dur="1" fill="hold" id="27">
                                          <p:stCondLst>
                                            <p:cond delay="0"/>
                                          </p:stCondLst>
                                        </p:cTn>
                                        <p:tgtEl>
                                          <p:spTgt spid="1048649">
                                            <p:txEl>
                                              <p:pRg st="6" end="6"/>
                                            </p:txEl>
                                          </p:spTgt>
                                        </p:tgtEl>
                                        <p:attrNameLst>
                                          <p:attrName>style.visibility</p:attrName>
                                        </p:attrNameLst>
                                      </p:cBhvr>
                                      <p:to>
                                        <p:strVal val="visible"/>
                                      </p:to>
                                    </p:set>
                                    <p:animEffect transition="in" filter="blinds(horizontal)">
                                      <p:cBhvr>
                                        <p:cTn dur="500" id="28"/>
                                        <p:tgtEl>
                                          <p:spTgt spid="1048649">
                                            <p:txEl>
                                              <p:pRg st="6" end="6"/>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8649">
                                            <p:txEl>
                                              <p:pRg st="7" end="7"/>
                                            </p:txEl>
                                          </p:spTgt>
                                        </p:tgtEl>
                                        <p:attrNameLst>
                                          <p:attrName>style.visibility</p:attrName>
                                        </p:attrNameLst>
                                      </p:cBhvr>
                                      <p:to>
                                        <p:strVal val="visible"/>
                                      </p:to>
                                    </p:set>
                                    <p:animEffect transition="in" filter="blinds(horizontal)">
                                      <p:cBhvr>
                                        <p:cTn dur="500" id="31"/>
                                        <p:tgtEl>
                                          <p:spTgt spid="1048649">
                                            <p:txEl>
                                              <p:pRg st="7" end="7"/>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649">
                                            <p:txEl>
                                              <p:pRg st="8" end="8"/>
                                            </p:txEl>
                                          </p:spTgt>
                                        </p:tgtEl>
                                        <p:attrNameLst>
                                          <p:attrName>style.visibility</p:attrName>
                                        </p:attrNameLst>
                                      </p:cBhvr>
                                      <p:to>
                                        <p:strVal val="visible"/>
                                      </p:to>
                                    </p:set>
                                    <p:animEffect transition="in" filter="blinds(horizontal)">
                                      <p:cBhvr>
                                        <p:cTn dur="500" id="34"/>
                                        <p:tgtEl>
                                          <p:spTgt spid="104864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14" name="Content Placeholder 2"/>
          <p:cNvSpPr>
            <a:spLocks noGrp="1"/>
          </p:cNvSpPr>
          <p:nvPr>
            <p:ph idx="1"/>
          </p:nvPr>
        </p:nvSpPr>
        <p:spPr>
          <a:xfrm>
            <a:off x="457200" y="1219200"/>
            <a:ext cx="8229600" cy="5257800"/>
          </a:xfrm>
        </p:spPr>
        <p:txBody>
          <a:bodyPr/>
          <a:p>
            <a:pPr indent="-273050" lvl="1" marL="900113">
              <a:buFont typeface="Wingdings" pitchFamily="2" charset="2"/>
              <a:buChar char="v"/>
            </a:pPr>
            <a:r>
              <a:rPr altLang="en-US" b="1" dirty="0" sz="2600" lang="en-US">
                <a:solidFill>
                  <a:schemeClr val="accent2"/>
                </a:solidFill>
                <a:latin typeface="+mj-lt"/>
              </a:rPr>
              <a:t>Difficulty in Accessing data :-</a:t>
            </a:r>
          </a:p>
          <a:p>
            <a:pPr indent="-273050" lvl="2" marL="900113"/>
            <a:r>
              <a:rPr altLang="en-US" dirty="0" sz="2600" lang="en-US">
                <a:latin typeface="+mj-lt"/>
              </a:rPr>
              <a:t>Accessing data is not convenient and efficient here.</a:t>
            </a:r>
          </a:p>
          <a:p>
            <a:pPr indent="-273050" lvl="2" marL="900113"/>
            <a:r>
              <a:rPr altLang="en-US" dirty="0" sz="2600" lang="en-US">
                <a:latin typeface="+mj-lt"/>
              </a:rPr>
              <a:t>Need to write a new program to carry out each new task.</a:t>
            </a:r>
          </a:p>
          <a:p>
            <a:pPr indent="-273050" lvl="2" marL="900113"/>
            <a:r>
              <a:rPr altLang="en-US" dirty="0" sz="2600" lang="en-US">
                <a:latin typeface="+mj-lt"/>
              </a:rPr>
              <a:t>Ex:-to find information about customers is difficult.</a:t>
            </a:r>
          </a:p>
          <a:p>
            <a:pPr indent="-273050" lvl="2" marL="900113">
              <a:buFont typeface="Wingdings" pitchFamily="2" charset="2"/>
              <a:buChar char="v"/>
            </a:pPr>
            <a:r>
              <a:rPr altLang="en-US" b="1" dirty="0" sz="2600" lang="en-US">
                <a:solidFill>
                  <a:schemeClr val="accent2"/>
                </a:solidFill>
                <a:latin typeface="+mj-lt"/>
              </a:rPr>
              <a:t>Limited Data sharing:-</a:t>
            </a:r>
          </a:p>
          <a:p>
            <a:pPr algn="just" indent="-273050" lvl="2" marL="900113"/>
            <a:r>
              <a:rPr altLang="en-US" dirty="0" sz="2600" lang="en-US">
                <a:latin typeface="+mj-lt"/>
              </a:rPr>
              <a:t>Data are scattered in various files.</a:t>
            </a:r>
          </a:p>
          <a:p>
            <a:pPr algn="just" indent="-273050" lvl="2" marL="900113"/>
            <a:r>
              <a:rPr altLang="en-US" dirty="0" sz="2600" lang="en-US">
                <a:latin typeface="+mj-lt"/>
              </a:rPr>
              <a:t>Different files may have different formats and stored in different locations.</a:t>
            </a:r>
          </a:p>
          <a:p>
            <a:pPr algn="just" indent="-273050" lvl="2" marL="900113"/>
            <a:r>
              <a:rPr altLang="en-US" dirty="0" sz="2600" lang="en-US">
                <a:latin typeface="+mj-lt"/>
              </a:rPr>
              <a:t>Due to this data isolation, it is difficult to share data among different application.</a:t>
            </a:r>
          </a:p>
        </p:txBody>
      </p:sp>
      <p:sp>
        <p:nvSpPr>
          <p:cNvPr id="1048615" name="Slide Number Placeholder 4"/>
          <p:cNvSpPr>
            <a:spLocks noGrp="1"/>
          </p:cNvSpPr>
          <p:nvPr>
            <p:ph type="sldNum" sz="quarter" idx="12"/>
          </p:nvPr>
        </p:nvSpPr>
        <p:spPr/>
        <p:txBody>
          <a:bodyPr/>
          <a:p>
            <a:fld id="{03D7BDA2-6742-4F65-9E16-FA2D919AEC87}" type="slidenum">
              <a:rPr lang="en-US" smtClean="0"/>
              <a:t>9</a:t>
            </a:fld>
            <a:endParaRPr lang="en-US"/>
          </a:p>
        </p:txBody>
      </p:sp>
      <p:sp>
        <p:nvSpPr>
          <p:cNvPr id="1048616" name="Footer Placeholder 3"/>
          <p:cNvSpPr>
            <a:spLocks noGrp="1"/>
          </p:cNvSpPr>
          <p:nvPr>
            <p:ph type="ftr" sz="quarter" idx="11"/>
          </p:nvPr>
        </p:nvSpPr>
        <p:spPr/>
        <p:txBody>
          <a:bodyPr/>
          <a:p>
            <a:r>
              <a:rPr dirty="0" lang="en-US"/>
              <a:t>UNIT-1</a:t>
            </a:r>
          </a:p>
        </p:txBody>
      </p:sp>
      <p:sp>
        <p:nvSpPr>
          <p:cNvPr id="1048617" name="Title 1"/>
          <p:cNvSpPr>
            <a:spLocks noGrp="1"/>
          </p:cNvSpPr>
          <p:nvPr>
            <p:ph type="title"/>
          </p:nvPr>
        </p:nvSpPr>
        <p:spPr>
          <a:xfrm>
            <a:off x="457200" y="704850"/>
            <a:ext cx="8229600" cy="590550"/>
          </a:xfrm>
        </p:spPr>
        <p:txBody>
          <a:bodyPr>
            <a:normAutofit fontScale="90000"/>
          </a:bodyPr>
          <a:p>
            <a:pPr algn="ctr" eaLnBrk="1" fontAlgn="auto" hangingPunct="1">
              <a:spcAft>
                <a:spcPts val="0"/>
              </a:spcAft>
            </a:pPr>
            <a:r>
              <a:rPr b="1" dirty="0" lang="en-US">
                <a:solidFill>
                  <a:schemeClr val="accent2"/>
                </a:solidFill>
                <a:effectLst>
                  <a:outerShdw algn="tl" blurRad="38100" dir="2700000" dist="38100">
                    <a:srgbClr val="000000">
                      <a:alpha val="43137"/>
                    </a:srgbClr>
                  </a:outerShdw>
                </a:effectLst>
              </a:rPr>
              <a:t>Purpose of Database System</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614">
                                            <p:txEl>
                                              <p:pRg st="0" end="0"/>
                                            </p:txEl>
                                          </p:spTgt>
                                        </p:tgtEl>
                                        <p:attrNameLst>
                                          <p:attrName>style.visibility</p:attrName>
                                        </p:attrNameLst>
                                      </p:cBhvr>
                                      <p:to>
                                        <p:strVal val="visible"/>
                                      </p:to>
                                    </p:set>
                                    <p:animEffect transition="in" filter="blinds(horizontal)">
                                      <p:cBhvr>
                                        <p:cTn dur="500" id="7"/>
                                        <p:tgtEl>
                                          <p:spTgt spid="104861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14">
                                            <p:txEl>
                                              <p:pRg st="1" end="1"/>
                                            </p:txEl>
                                          </p:spTgt>
                                        </p:tgtEl>
                                        <p:attrNameLst>
                                          <p:attrName>style.visibility</p:attrName>
                                        </p:attrNameLst>
                                      </p:cBhvr>
                                      <p:to>
                                        <p:strVal val="visible"/>
                                      </p:to>
                                    </p:set>
                                    <p:animEffect transition="in" filter="blinds(horizontal)">
                                      <p:cBhvr>
                                        <p:cTn dur="500" id="12"/>
                                        <p:tgtEl>
                                          <p:spTgt spid="1048614">
                                            <p:txEl>
                                              <p:pRg st="1" end="1"/>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614">
                                            <p:txEl>
                                              <p:pRg st="2" end="2"/>
                                            </p:txEl>
                                          </p:spTgt>
                                        </p:tgtEl>
                                        <p:attrNameLst>
                                          <p:attrName>style.visibility</p:attrName>
                                        </p:attrNameLst>
                                      </p:cBhvr>
                                      <p:to>
                                        <p:strVal val="visible"/>
                                      </p:to>
                                    </p:set>
                                    <p:animEffect transition="in" filter="blinds(horizontal)">
                                      <p:cBhvr>
                                        <p:cTn dur="500" id="15"/>
                                        <p:tgtEl>
                                          <p:spTgt spid="1048614">
                                            <p:txEl>
                                              <p:pRg st="2" end="2"/>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614">
                                            <p:txEl>
                                              <p:pRg st="3" end="3"/>
                                            </p:txEl>
                                          </p:spTgt>
                                        </p:tgtEl>
                                        <p:attrNameLst>
                                          <p:attrName>style.visibility</p:attrName>
                                        </p:attrNameLst>
                                      </p:cBhvr>
                                      <p:to>
                                        <p:strVal val="visible"/>
                                      </p:to>
                                    </p:set>
                                    <p:animEffect transition="in" filter="blinds(horizontal)">
                                      <p:cBhvr>
                                        <p:cTn dur="500" id="18"/>
                                        <p:tgtEl>
                                          <p:spTgt spid="1048614">
                                            <p:txEl>
                                              <p:pRg st="3" end="3"/>
                                            </p:txEl>
                                          </p:spTgt>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3" presetSubtype="10">
                                  <p:stCondLst>
                                    <p:cond delay="0"/>
                                  </p:stCondLst>
                                  <p:childTnLst>
                                    <p:set>
                                      <p:cBhvr>
                                        <p:cTn dur="1" fill="hold" id="22">
                                          <p:stCondLst>
                                            <p:cond delay="0"/>
                                          </p:stCondLst>
                                        </p:cTn>
                                        <p:tgtEl>
                                          <p:spTgt spid="1048614">
                                            <p:txEl>
                                              <p:pRg st="4" end="4"/>
                                            </p:txEl>
                                          </p:spTgt>
                                        </p:tgtEl>
                                        <p:attrNameLst>
                                          <p:attrName>style.visibility</p:attrName>
                                        </p:attrNameLst>
                                      </p:cBhvr>
                                      <p:to>
                                        <p:strVal val="visible"/>
                                      </p:to>
                                    </p:set>
                                    <p:animEffect transition="in" filter="blinds(horizontal)">
                                      <p:cBhvr>
                                        <p:cTn dur="500" id="23"/>
                                        <p:tgtEl>
                                          <p:spTgt spid="1048614">
                                            <p:txEl>
                                              <p:pRg st="4" end="4"/>
                                            </p:txEl>
                                          </p:spTgt>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3" presetSubtype="10">
                                  <p:stCondLst>
                                    <p:cond delay="0"/>
                                  </p:stCondLst>
                                  <p:childTnLst>
                                    <p:set>
                                      <p:cBhvr>
                                        <p:cTn dur="1" fill="hold" id="27">
                                          <p:stCondLst>
                                            <p:cond delay="0"/>
                                          </p:stCondLst>
                                        </p:cTn>
                                        <p:tgtEl>
                                          <p:spTgt spid="1048614">
                                            <p:txEl>
                                              <p:pRg st="5" end="5"/>
                                            </p:txEl>
                                          </p:spTgt>
                                        </p:tgtEl>
                                        <p:attrNameLst>
                                          <p:attrName>style.visibility</p:attrName>
                                        </p:attrNameLst>
                                      </p:cBhvr>
                                      <p:to>
                                        <p:strVal val="visible"/>
                                      </p:to>
                                    </p:set>
                                    <p:animEffect transition="in" filter="blinds(horizontal)">
                                      <p:cBhvr>
                                        <p:cTn dur="500" id="28"/>
                                        <p:tgtEl>
                                          <p:spTgt spid="1048614">
                                            <p:txEl>
                                              <p:pRg st="5" end="5"/>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8614">
                                            <p:txEl>
                                              <p:pRg st="6" end="6"/>
                                            </p:txEl>
                                          </p:spTgt>
                                        </p:tgtEl>
                                        <p:attrNameLst>
                                          <p:attrName>style.visibility</p:attrName>
                                        </p:attrNameLst>
                                      </p:cBhvr>
                                      <p:to>
                                        <p:strVal val="visible"/>
                                      </p:to>
                                    </p:set>
                                    <p:animEffect transition="in" filter="blinds(horizontal)">
                                      <p:cBhvr>
                                        <p:cTn dur="500" id="31"/>
                                        <p:tgtEl>
                                          <p:spTgt spid="1048614">
                                            <p:txEl>
                                              <p:pRg st="6" end="6"/>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614">
                                            <p:txEl>
                                              <p:pRg st="7" end="7"/>
                                            </p:txEl>
                                          </p:spTgt>
                                        </p:tgtEl>
                                        <p:attrNameLst>
                                          <p:attrName>style.visibility</p:attrName>
                                        </p:attrNameLst>
                                      </p:cBhvr>
                                      <p:to>
                                        <p:strVal val="visible"/>
                                      </p:to>
                                    </p:set>
                                    <p:animEffect transition="in" filter="blinds(horizontal)">
                                      <p:cBhvr>
                                        <p:cTn dur="500" id="34"/>
                                        <p:tgtEl>
                                          <p:spTgt spid="10486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00350D-845D-4866-8EB8-E633FDB635E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Application>Microsoft Office PowerPoint</Application>
  <ScaleCrop>0</ScaleCrop>
  <Company>PCTE</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SYSTEM BUS</dc:title>
  <dc:creator>Gursharan Singh Tatla</dc:creator>
  <cp:lastModifiedBy>jaydip</cp:lastModifiedBy>
  <dcterms:created xsi:type="dcterms:W3CDTF">2009-12-08T08:43:00Z</dcterms:created>
  <dcterms:modified xsi:type="dcterms:W3CDTF">2022-12-27T00:23:37Z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0x010100D2AA0068C6AA7A4297CF0D410A095CE1</vt:lpwstr>
  </property>
  <property fmtid="{D5CDD505-2E9C-101B-9397-08002B2CF9AE}" pid="3" name="ICV">
    <vt:lpwstr>b01feff61a6148f2ba8ac1aeb322f847</vt:lpwstr>
  </property>
</Properties>
</file>