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0.xml" ContentType="application/vnd.openxmlformats-officedocument.presentationml.slide+xml"/>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 id="257" r:id="rId3"/>
    <p:sldId id="258" r:id="rId4"/>
    <p:sldId id="259" r:id="rId5"/>
    <p:sldId id="260" r:id="rId6"/>
    <p:sldId id="262" r:id="rId7"/>
    <p:sldId id="261" r:id="rId8"/>
    <p:sldId id="263" r:id="rId9"/>
    <p:sldId id="264" r:id="rId10"/>
    <p:sldId id="266" r:id="rId11"/>
    <p:sldId id="267" r:id="rId12"/>
    <p:sldId id="268" r:id="rId13"/>
    <p:sldId id="269" r:id="rId14"/>
    <p:sldId id="270" r:id="rId15"/>
    <p:sldId id="273" r:id="rId16"/>
    <p:sldId id="271" r:id="rId17"/>
    <p:sldId id="272" r:id="rId18"/>
    <p:sldId id="276" r:id="rId19"/>
    <p:sldId id="277" r:id="rId20"/>
    <p:sldId id="278" r:id="rId21"/>
    <p:sldId id="279" r:id="rId22"/>
    <p:sldId id="280" r:id="rId23"/>
    <p:sldId id="281" r:id="rId24"/>
    <p:sldId id="282" r:id="rId25"/>
    <p:sldId id="283" r:id="rId26"/>
    <p:sldId id="284" r:id="rId27"/>
    <p:sldId id="285" r:id="rId28"/>
    <p:sldId id="286" r:id="rId29"/>
    <p:sldId id="287" r:id="rId30"/>
    <p:sldId id="288"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4" d="100"/>
          <a:sy n="64" d="100"/>
        </p:scale>
        <p:origin x="-1482" y="-10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38" Type="http://schemas.openxmlformats.org/officeDocument/2006/relationships/customXml" Target="../customXml/item3.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37" Type="http://schemas.openxmlformats.org/officeDocument/2006/relationships/customXml" Target="../customXml/item2.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customXml" Target="../customXml/item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F3CBA0A8-109C-4907-BF09-958C40C4B46D}" type="datetimeFigureOut">
              <a:rPr lang="en-US" smtClean="0"/>
              <a:pPr/>
              <a:t>3/21/2017</a:t>
            </a:fld>
            <a:endParaRPr lang="en-IN"/>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IN"/>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FA2691C4-3458-4C44-AF1C-31F40D978D9C}" type="slidenum">
              <a:rPr lang="en-IN" smtClean="0"/>
              <a:pPr/>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3CBA0A8-109C-4907-BF09-958C40C4B46D}" type="datetimeFigureOut">
              <a:rPr lang="en-US" smtClean="0"/>
              <a:pPr/>
              <a:t>3/21/2017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A2691C4-3458-4C44-AF1C-31F40D978D9C}"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3CBA0A8-109C-4907-BF09-958C40C4B46D}" type="datetimeFigureOut">
              <a:rPr lang="en-US" smtClean="0"/>
              <a:pPr/>
              <a:t>3/21/2017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A2691C4-3458-4C44-AF1C-31F40D978D9C}"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F3CBA0A8-109C-4907-BF09-958C40C4B46D}" type="datetimeFigureOut">
              <a:rPr lang="en-US" smtClean="0"/>
              <a:pPr/>
              <a:t>3/21/2017</a:t>
            </a:fld>
            <a:endParaRPr lang="en-IN"/>
          </a:p>
        </p:txBody>
      </p:sp>
      <p:sp>
        <p:nvSpPr>
          <p:cNvPr id="9" name="Slide Number Placeholder 8"/>
          <p:cNvSpPr>
            <a:spLocks noGrp="1"/>
          </p:cNvSpPr>
          <p:nvPr>
            <p:ph type="sldNum" sz="quarter" idx="15"/>
          </p:nvPr>
        </p:nvSpPr>
        <p:spPr/>
        <p:txBody>
          <a:bodyPr rtlCol="0"/>
          <a:lstStyle/>
          <a:p>
            <a:fld id="{FA2691C4-3458-4C44-AF1C-31F40D978D9C}" type="slidenum">
              <a:rPr lang="en-IN" smtClean="0"/>
              <a:pPr/>
              <a:t>‹#›</a:t>
            </a:fld>
            <a:endParaRPr lang="en-IN"/>
          </a:p>
        </p:txBody>
      </p:sp>
      <p:sp>
        <p:nvSpPr>
          <p:cNvPr id="10" name="Footer Placeholder 9"/>
          <p:cNvSpPr>
            <a:spLocks noGrp="1"/>
          </p:cNvSpPr>
          <p:nvPr>
            <p:ph type="ftr" sz="quarter" idx="16"/>
          </p:nvPr>
        </p:nvSpPr>
        <p:spPr/>
        <p:txBody>
          <a:bodyPr rtlCol="0"/>
          <a:lstStyle/>
          <a:p>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F3CBA0A8-109C-4907-BF09-958C40C4B46D}" type="datetimeFigureOut">
              <a:rPr lang="en-US" smtClean="0"/>
              <a:pPr/>
              <a:t>3/21/2017</a:t>
            </a:fld>
            <a:endParaRPr lang="en-IN"/>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IN"/>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FA2691C4-3458-4C44-AF1C-31F40D978D9C}"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F3CBA0A8-109C-4907-BF09-958C40C4B46D}" type="datetimeFigureOut">
              <a:rPr lang="en-US" smtClean="0"/>
              <a:pPr/>
              <a:t>3/21/2017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A2691C4-3458-4C44-AF1C-31F40D978D9C}" type="slidenum">
              <a:rPr lang="en-IN" smtClean="0"/>
              <a:pPr/>
              <a:t>‹#›</a:t>
            </a:fld>
            <a:endParaRPr lang="en-IN"/>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F3CBA0A8-109C-4907-BF09-958C40C4B46D}" type="datetimeFigureOut">
              <a:rPr lang="en-US" smtClean="0"/>
              <a:pPr/>
              <a:t>3/21/2017</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A2691C4-3458-4C44-AF1C-31F40D978D9C}" type="slidenum">
              <a:rPr lang="en-IN" smtClean="0"/>
              <a:pPr/>
              <a:t>‹#›</a:t>
            </a:fld>
            <a:endParaRPr lang="en-IN"/>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F3CBA0A8-109C-4907-BF09-958C40C4B46D}" type="datetimeFigureOut">
              <a:rPr lang="en-US" smtClean="0"/>
              <a:pPr/>
              <a:t>3/21/2017</a:t>
            </a:fld>
            <a:endParaRPr lang="en-IN"/>
          </a:p>
        </p:txBody>
      </p:sp>
      <p:sp>
        <p:nvSpPr>
          <p:cNvPr id="7" name="Slide Number Placeholder 6"/>
          <p:cNvSpPr>
            <a:spLocks noGrp="1"/>
          </p:cNvSpPr>
          <p:nvPr>
            <p:ph type="sldNum" sz="quarter" idx="11"/>
          </p:nvPr>
        </p:nvSpPr>
        <p:spPr/>
        <p:txBody>
          <a:bodyPr rtlCol="0"/>
          <a:lstStyle/>
          <a:p>
            <a:fld id="{FA2691C4-3458-4C44-AF1C-31F40D978D9C}" type="slidenum">
              <a:rPr lang="en-IN" smtClean="0"/>
              <a:pPr/>
              <a:t>‹#›</a:t>
            </a:fld>
            <a:endParaRPr lang="en-IN"/>
          </a:p>
        </p:txBody>
      </p:sp>
      <p:sp>
        <p:nvSpPr>
          <p:cNvPr id="8" name="Footer Placeholder 7"/>
          <p:cNvSpPr>
            <a:spLocks noGrp="1"/>
          </p:cNvSpPr>
          <p:nvPr>
            <p:ph type="ftr" sz="quarter" idx="12"/>
          </p:nvPr>
        </p:nvSpPr>
        <p:spPr/>
        <p:txBody>
          <a:bodyPr rtlCol="0"/>
          <a:lstStyle/>
          <a:p>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CBA0A8-109C-4907-BF09-958C40C4B46D}" type="datetimeFigureOut">
              <a:rPr lang="en-US" smtClean="0"/>
              <a:pPr/>
              <a:t>3/21/2017</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A2691C4-3458-4C44-AF1C-31F40D978D9C}"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F3CBA0A8-109C-4907-BF09-958C40C4B46D}" type="datetimeFigureOut">
              <a:rPr lang="en-US" smtClean="0"/>
              <a:pPr/>
              <a:t>3/21/2017</a:t>
            </a:fld>
            <a:endParaRPr lang="en-IN"/>
          </a:p>
        </p:txBody>
      </p:sp>
      <p:sp>
        <p:nvSpPr>
          <p:cNvPr id="22" name="Slide Number Placeholder 21"/>
          <p:cNvSpPr>
            <a:spLocks noGrp="1"/>
          </p:cNvSpPr>
          <p:nvPr>
            <p:ph type="sldNum" sz="quarter" idx="15"/>
          </p:nvPr>
        </p:nvSpPr>
        <p:spPr/>
        <p:txBody>
          <a:bodyPr rtlCol="0"/>
          <a:lstStyle/>
          <a:p>
            <a:fld id="{FA2691C4-3458-4C44-AF1C-31F40D978D9C}" type="slidenum">
              <a:rPr lang="en-IN" smtClean="0"/>
              <a:pPr/>
              <a:t>‹#›</a:t>
            </a:fld>
            <a:endParaRPr lang="en-IN"/>
          </a:p>
        </p:txBody>
      </p:sp>
      <p:sp>
        <p:nvSpPr>
          <p:cNvPr id="23" name="Footer Placeholder 22"/>
          <p:cNvSpPr>
            <a:spLocks noGrp="1"/>
          </p:cNvSpPr>
          <p:nvPr>
            <p:ph type="ftr" sz="quarter" idx="16"/>
          </p:nvPr>
        </p:nvSpPr>
        <p:spPr/>
        <p:txBody>
          <a:bodyPr rtlCol="0"/>
          <a:lstStyle/>
          <a:p>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F3CBA0A8-109C-4907-BF09-958C40C4B46D}" type="datetimeFigureOut">
              <a:rPr lang="en-US" smtClean="0"/>
              <a:pPr/>
              <a:t>3/21/2017</a:t>
            </a:fld>
            <a:endParaRPr lang="en-IN"/>
          </a:p>
        </p:txBody>
      </p:sp>
      <p:sp>
        <p:nvSpPr>
          <p:cNvPr id="18" name="Slide Number Placeholder 17"/>
          <p:cNvSpPr>
            <a:spLocks noGrp="1"/>
          </p:cNvSpPr>
          <p:nvPr>
            <p:ph type="sldNum" sz="quarter" idx="11"/>
          </p:nvPr>
        </p:nvSpPr>
        <p:spPr/>
        <p:txBody>
          <a:bodyPr rtlCol="0"/>
          <a:lstStyle/>
          <a:p>
            <a:fld id="{FA2691C4-3458-4C44-AF1C-31F40D978D9C}" type="slidenum">
              <a:rPr lang="en-IN" smtClean="0"/>
              <a:pPr/>
              <a:t>‹#›</a:t>
            </a:fld>
            <a:endParaRPr lang="en-IN"/>
          </a:p>
        </p:txBody>
      </p:sp>
      <p:sp>
        <p:nvSpPr>
          <p:cNvPr id="21" name="Footer Placeholder 20"/>
          <p:cNvSpPr>
            <a:spLocks noGrp="1"/>
          </p:cNvSpPr>
          <p:nvPr>
            <p:ph type="ftr" sz="quarter" idx="12"/>
          </p:nvPr>
        </p:nvSpPr>
        <p:spPr/>
        <p:txBody>
          <a:bodyPr rtlCol="0"/>
          <a:lstStyle/>
          <a:p>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F3CBA0A8-109C-4907-BF09-958C40C4B46D}" type="datetimeFigureOut">
              <a:rPr lang="en-US" smtClean="0"/>
              <a:pPr/>
              <a:t>3/21/2017</a:t>
            </a:fld>
            <a:endParaRPr lang="en-IN"/>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IN"/>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FA2691C4-3458-4C44-AF1C-31F40D978D9C}"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85786" y="1214422"/>
            <a:ext cx="8001056" cy="2214578"/>
          </a:xfrm>
        </p:spPr>
        <p:txBody>
          <a:bodyPr>
            <a:noAutofit/>
          </a:bodyPr>
          <a:lstStyle/>
          <a:p>
            <a:pPr algn="ctr"/>
            <a:r>
              <a:rPr lang="en-US" sz="4000" dirty="0" smtClean="0">
                <a:solidFill>
                  <a:srgbClr val="002060"/>
                </a:solidFill>
              </a:rPr>
              <a:t>SQL :</a:t>
            </a:r>
            <a:br>
              <a:rPr lang="en-US" sz="4000" dirty="0" smtClean="0">
                <a:solidFill>
                  <a:srgbClr val="002060"/>
                </a:solidFill>
              </a:rPr>
            </a:br>
            <a:r>
              <a:rPr lang="en-US" sz="4000" dirty="0" smtClean="0">
                <a:solidFill>
                  <a:srgbClr val="002060"/>
                </a:solidFill>
              </a:rPr>
              <a:t>COMBINE MULTIPLE TABLES</a:t>
            </a:r>
            <a:endParaRPr lang="en-IN" sz="4000" dirty="0">
              <a:solidFill>
                <a:srgbClr val="002060"/>
              </a:solidFill>
            </a:endParaRPr>
          </a:p>
        </p:txBody>
      </p:sp>
      <p:sp>
        <p:nvSpPr>
          <p:cNvPr id="3" name="Subtitle 2"/>
          <p:cNvSpPr>
            <a:spLocks noGrp="1"/>
          </p:cNvSpPr>
          <p:nvPr>
            <p:ph type="subTitle" idx="1"/>
          </p:nvPr>
        </p:nvSpPr>
        <p:spPr>
          <a:xfrm>
            <a:off x="2286000" y="4214818"/>
            <a:ext cx="6172200" cy="1214446"/>
          </a:xfrm>
        </p:spPr>
        <p:txBody>
          <a:bodyPr/>
          <a:lstStyle/>
          <a:p>
            <a:pPr algn="r"/>
            <a:r>
              <a:rPr lang="en-US" sz="2000" dirty="0" smtClean="0">
                <a:solidFill>
                  <a:schemeClr val="accent1">
                    <a:lumMod val="75000"/>
                  </a:schemeClr>
                </a:solidFill>
              </a:rPr>
              <a:t>PREPARED BY:-</a:t>
            </a:r>
          </a:p>
          <a:p>
            <a:pPr algn="r"/>
            <a:r>
              <a:rPr lang="en-US" sz="2000" dirty="0" smtClean="0">
                <a:solidFill>
                  <a:schemeClr val="accent1">
                    <a:lumMod val="75000"/>
                  </a:schemeClr>
                </a:solidFill>
              </a:rPr>
              <a:t>SHRI  D.R.GANDHI</a:t>
            </a:r>
          </a:p>
          <a:p>
            <a:pPr algn="r"/>
            <a:r>
              <a:rPr lang="en-US" sz="2000" dirty="0" smtClean="0">
                <a:solidFill>
                  <a:schemeClr val="accent1">
                    <a:lumMod val="75000"/>
                  </a:schemeClr>
                </a:solidFill>
              </a:rPr>
              <a:t>LECTURER IN I.T</a:t>
            </a:r>
            <a:r>
              <a:rPr lang="en-US" dirty="0" smtClean="0"/>
              <a: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2852"/>
            <a:ext cx="7758138" cy="500066"/>
          </a:xfrm>
        </p:spPr>
        <p:txBody>
          <a:bodyPr>
            <a:normAutofit fontScale="90000"/>
          </a:bodyPr>
          <a:lstStyle/>
          <a:p>
            <a:pPr algn="ctr"/>
            <a:r>
              <a:rPr lang="en-US" b="1" dirty="0" smtClean="0">
                <a:solidFill>
                  <a:srgbClr val="002060"/>
                </a:solidFill>
              </a:rPr>
              <a:t>sub-queries</a:t>
            </a:r>
            <a:endParaRPr lang="en-IN" b="1" dirty="0">
              <a:solidFill>
                <a:srgbClr val="002060"/>
              </a:solidFill>
            </a:endParaRPr>
          </a:p>
        </p:txBody>
      </p:sp>
      <p:sp>
        <p:nvSpPr>
          <p:cNvPr id="7" name="Content Placeholder 6"/>
          <p:cNvSpPr>
            <a:spLocks noGrp="1"/>
          </p:cNvSpPr>
          <p:nvPr>
            <p:ph sz="quarter" idx="1"/>
          </p:nvPr>
        </p:nvSpPr>
        <p:spPr>
          <a:xfrm>
            <a:off x="285720" y="714356"/>
            <a:ext cx="8429684" cy="5929354"/>
          </a:xfrm>
        </p:spPr>
        <p:txBody>
          <a:bodyPr/>
          <a:lstStyle/>
          <a:p>
            <a:pPr>
              <a:buFont typeface="Wingdings" pitchFamily="2" charset="2"/>
              <a:buChar char="q"/>
            </a:pPr>
            <a:r>
              <a:rPr lang="en-US" dirty="0" smtClean="0">
                <a:latin typeface="Calibri" pitchFamily="34" charset="0"/>
              </a:rPr>
              <a:t>A sub-query  is an SQL statement which appears  inside another SQL statement.</a:t>
            </a:r>
          </a:p>
          <a:p>
            <a:pPr>
              <a:buFont typeface="Wingdings" pitchFamily="2" charset="2"/>
              <a:buChar char="q"/>
            </a:pPr>
            <a:r>
              <a:rPr lang="en-US" dirty="0" smtClean="0">
                <a:latin typeface="Calibri" pitchFamily="34" charset="0"/>
              </a:rPr>
              <a:t>Such kind of query can be given as</a:t>
            </a:r>
          </a:p>
          <a:p>
            <a:pPr>
              <a:buNone/>
            </a:pPr>
            <a:r>
              <a:rPr lang="en-US" dirty="0" smtClean="0">
                <a:latin typeface="Calibri" pitchFamily="34" charset="0"/>
              </a:rPr>
              <a:t>     </a:t>
            </a:r>
            <a:r>
              <a:rPr lang="en-US" b="1" dirty="0" smtClean="0">
                <a:solidFill>
                  <a:srgbClr val="002060"/>
                </a:solidFill>
                <a:latin typeface="Calibri" pitchFamily="34" charset="0"/>
              </a:rPr>
              <a:t>…..WHERE column_name operator (SELECT ….</a:t>
            </a:r>
          </a:p>
          <a:p>
            <a:pPr>
              <a:buFont typeface="Wingdings" pitchFamily="2" charset="2"/>
              <a:buChar char="q"/>
            </a:pPr>
            <a:r>
              <a:rPr lang="en-US" dirty="0" smtClean="0">
                <a:latin typeface="Calibri" pitchFamily="34" charset="0"/>
              </a:rPr>
              <a:t>Statement containing a sub query is called a Parent or Outer query.</a:t>
            </a:r>
          </a:p>
          <a:p>
            <a:pPr>
              <a:buFont typeface="Wingdings" pitchFamily="2" charset="2"/>
              <a:buChar char="q"/>
            </a:pPr>
            <a:r>
              <a:rPr lang="en-US" dirty="0" smtClean="0">
                <a:latin typeface="Calibri" pitchFamily="34" charset="0"/>
              </a:rPr>
              <a:t>The result of the parent query depends upon the result of the sub-query.</a:t>
            </a:r>
          </a:p>
          <a:p>
            <a:pPr>
              <a:buFont typeface="Wingdings" pitchFamily="2" charset="2"/>
              <a:buChar char="q"/>
            </a:pPr>
            <a:r>
              <a:rPr lang="en-US" dirty="0" smtClean="0">
                <a:latin typeface="Calibri" pitchFamily="34" charset="0"/>
              </a:rPr>
              <a:t>A sub query generally appears as a part of WHERE clause in various SQL statements.</a:t>
            </a:r>
          </a:p>
          <a:p>
            <a:pPr>
              <a:buFont typeface="Wingdings" pitchFamily="2" charset="2"/>
              <a:buChar char="q"/>
            </a:pPr>
            <a:r>
              <a:rPr lang="en-US" dirty="0" smtClean="0">
                <a:latin typeface="Calibri" pitchFamily="34" charset="0"/>
              </a:rPr>
              <a:t>It is also referred as a </a:t>
            </a:r>
            <a:r>
              <a:rPr lang="en-US" b="1" dirty="0" smtClean="0">
                <a:solidFill>
                  <a:srgbClr val="002060"/>
                </a:solidFill>
                <a:latin typeface="Calibri" pitchFamily="34" charset="0"/>
              </a:rPr>
              <a:t>nested Query</a:t>
            </a:r>
            <a:r>
              <a:rPr lang="en-US" dirty="0" smtClean="0">
                <a:latin typeface="Calibri" pitchFamily="34" charset="0"/>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blinds(horizontal)">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blinds(horizontal)">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blinds(horizontal)">
                                      <p:cBhvr>
                                        <p:cTn id="17" dur="500"/>
                                        <p:tgtEl>
                                          <p:spTgt spid="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blinds(horizontal)">
                                      <p:cBhvr>
                                        <p:cTn id="22" dur="500"/>
                                        <p:tgtEl>
                                          <p:spTgt spid="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7">
                                            <p:txEl>
                                              <p:pRg st="4" end="4"/>
                                            </p:txEl>
                                          </p:spTgt>
                                        </p:tgtEl>
                                        <p:attrNameLst>
                                          <p:attrName>style.visibility</p:attrName>
                                        </p:attrNameLst>
                                      </p:cBhvr>
                                      <p:to>
                                        <p:strVal val="visible"/>
                                      </p:to>
                                    </p:set>
                                    <p:animEffect transition="in" filter="blinds(horizontal)">
                                      <p:cBhvr>
                                        <p:cTn id="27" dur="500"/>
                                        <p:tgtEl>
                                          <p:spTgt spid="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7">
                                            <p:txEl>
                                              <p:pRg st="5" end="5"/>
                                            </p:txEl>
                                          </p:spTgt>
                                        </p:tgtEl>
                                        <p:attrNameLst>
                                          <p:attrName>style.visibility</p:attrName>
                                        </p:attrNameLst>
                                      </p:cBhvr>
                                      <p:to>
                                        <p:strVal val="visible"/>
                                      </p:to>
                                    </p:set>
                                    <p:animEffect transition="in" filter="blinds(horizontal)">
                                      <p:cBhvr>
                                        <p:cTn id="32" dur="500"/>
                                        <p:tgtEl>
                                          <p:spTgt spid="7">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7">
                                            <p:txEl>
                                              <p:pRg st="6" end="6"/>
                                            </p:txEl>
                                          </p:spTgt>
                                        </p:tgtEl>
                                        <p:attrNameLst>
                                          <p:attrName>style.visibility</p:attrName>
                                        </p:attrNameLst>
                                      </p:cBhvr>
                                      <p:to>
                                        <p:strVal val="visible"/>
                                      </p:to>
                                    </p:set>
                                    <p:animEffect transition="in" filter="blinds(horizontal)">
                                      <p:cBhvr>
                                        <p:cTn id="37" dur="500"/>
                                        <p:tgtEl>
                                          <p:spTgt spid="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2852"/>
            <a:ext cx="7758138" cy="500066"/>
          </a:xfrm>
        </p:spPr>
        <p:txBody>
          <a:bodyPr>
            <a:normAutofit fontScale="90000"/>
          </a:bodyPr>
          <a:lstStyle/>
          <a:p>
            <a:pPr algn="ctr"/>
            <a:r>
              <a:rPr lang="en-US" b="1" dirty="0" smtClean="0">
                <a:solidFill>
                  <a:srgbClr val="002060"/>
                </a:solidFill>
              </a:rPr>
              <a:t>example</a:t>
            </a:r>
            <a:endParaRPr lang="en-IN" b="1" dirty="0">
              <a:solidFill>
                <a:srgbClr val="002060"/>
              </a:solidFill>
            </a:endParaRPr>
          </a:p>
        </p:txBody>
      </p:sp>
      <p:sp>
        <p:nvSpPr>
          <p:cNvPr id="7" name="Content Placeholder 6"/>
          <p:cNvSpPr>
            <a:spLocks noGrp="1"/>
          </p:cNvSpPr>
          <p:nvPr>
            <p:ph sz="quarter" idx="1"/>
          </p:nvPr>
        </p:nvSpPr>
        <p:spPr>
          <a:xfrm>
            <a:off x="285720" y="714356"/>
            <a:ext cx="8429684" cy="5929354"/>
          </a:xfrm>
        </p:spPr>
        <p:txBody>
          <a:bodyPr>
            <a:normAutofit fontScale="92500" lnSpcReduction="10000"/>
          </a:bodyPr>
          <a:lstStyle/>
          <a:p>
            <a:pPr>
              <a:buFont typeface="Wingdings" pitchFamily="2" charset="2"/>
              <a:buChar char="q"/>
            </a:pPr>
            <a:endParaRPr lang="en-US" dirty="0" smtClean="0">
              <a:latin typeface="Calibri" pitchFamily="34" charset="0"/>
            </a:endParaRPr>
          </a:p>
          <a:p>
            <a:pPr>
              <a:buFont typeface="Wingdings" pitchFamily="2" charset="2"/>
              <a:buChar char="q"/>
            </a:pPr>
            <a:endParaRPr lang="en-US" dirty="0" smtClean="0">
              <a:latin typeface="Calibri" pitchFamily="34" charset="0"/>
            </a:endParaRPr>
          </a:p>
          <a:p>
            <a:pPr>
              <a:buFont typeface="Wingdings" pitchFamily="2" charset="2"/>
              <a:buChar char="q"/>
            </a:pPr>
            <a:endParaRPr lang="en-US" dirty="0" smtClean="0">
              <a:latin typeface="Calibri" pitchFamily="34" charset="0"/>
            </a:endParaRPr>
          </a:p>
          <a:p>
            <a:pPr>
              <a:buFont typeface="Wingdings" pitchFamily="2" charset="2"/>
              <a:buChar char="q"/>
            </a:pPr>
            <a:endParaRPr lang="en-US" dirty="0" smtClean="0">
              <a:latin typeface="Calibri" pitchFamily="34" charset="0"/>
            </a:endParaRPr>
          </a:p>
          <a:p>
            <a:pPr>
              <a:buFont typeface="Wingdings" pitchFamily="2" charset="2"/>
              <a:buChar char="q"/>
            </a:pPr>
            <a:endParaRPr lang="en-US" dirty="0" smtClean="0">
              <a:latin typeface="Calibri" pitchFamily="34" charset="0"/>
            </a:endParaRPr>
          </a:p>
          <a:p>
            <a:pPr>
              <a:buFont typeface="Wingdings" pitchFamily="2" charset="2"/>
              <a:buChar char="q"/>
            </a:pPr>
            <a:endParaRPr lang="en-US" dirty="0" smtClean="0">
              <a:latin typeface="Calibri" pitchFamily="34" charset="0"/>
            </a:endParaRPr>
          </a:p>
          <a:p>
            <a:pPr>
              <a:buFont typeface="Wingdings" pitchFamily="2" charset="2"/>
              <a:buChar char="q"/>
            </a:pPr>
            <a:endParaRPr lang="en-US" dirty="0" smtClean="0">
              <a:latin typeface="Calibri" pitchFamily="34" charset="0"/>
            </a:endParaRPr>
          </a:p>
          <a:p>
            <a:pPr>
              <a:buNone/>
            </a:pPr>
            <a:endParaRPr lang="en-US" dirty="0" smtClean="0">
              <a:latin typeface="Calibri" pitchFamily="34" charset="0"/>
            </a:endParaRPr>
          </a:p>
          <a:p>
            <a:pPr>
              <a:buFont typeface="Wingdings" pitchFamily="2" charset="2"/>
              <a:buChar char="q"/>
            </a:pPr>
            <a:r>
              <a:rPr lang="en-US" sz="2600" dirty="0" smtClean="0">
                <a:latin typeface="Calibri" pitchFamily="34" charset="0"/>
              </a:rPr>
              <a:t>Here, Acc_Holder table represents the link between customers and their accounts.</a:t>
            </a:r>
          </a:p>
          <a:p>
            <a:pPr>
              <a:buFont typeface="Wingdings" pitchFamily="2" charset="2"/>
              <a:buChar char="q"/>
            </a:pPr>
            <a:r>
              <a:rPr lang="en-US" sz="2600" dirty="0" smtClean="0">
                <a:latin typeface="Calibri" pitchFamily="34" charset="0"/>
              </a:rPr>
              <a:t>Find out balance of an account which belongs to customer’C01’</a:t>
            </a:r>
          </a:p>
          <a:p>
            <a:pPr marL="228600" indent="-228600">
              <a:buFont typeface="+mj-lt"/>
              <a:buAutoNum type="arabicPeriod"/>
            </a:pPr>
            <a:r>
              <a:rPr lang="en-US" b="1" dirty="0" smtClean="0">
                <a:solidFill>
                  <a:schemeClr val="accent1">
                    <a:lumMod val="75000"/>
                  </a:schemeClr>
                </a:solidFill>
                <a:latin typeface="Lucida Console" pitchFamily="49" charset="0"/>
              </a:rPr>
              <a:t> SELECT ano from Acc_Holder  where cid=‘c01’;</a:t>
            </a:r>
          </a:p>
          <a:p>
            <a:pPr marL="288925" indent="-288925">
              <a:buFont typeface="+mj-lt"/>
              <a:buAutoNum type="arabicPeriod"/>
              <a:tabLst>
                <a:tab pos="350838" algn="l"/>
              </a:tabLst>
            </a:pPr>
            <a:r>
              <a:rPr lang="en-US" b="1" dirty="0" smtClean="0">
                <a:solidFill>
                  <a:schemeClr val="accent1">
                    <a:lumMod val="75000"/>
                  </a:schemeClr>
                </a:solidFill>
                <a:latin typeface="Lucida Console" pitchFamily="49" charset="0"/>
              </a:rPr>
              <a:t> SELECT Bal from account where ano IN(‘A01’);</a:t>
            </a:r>
          </a:p>
          <a:p>
            <a:pPr marL="684213" indent="-273050">
              <a:buNone/>
            </a:pPr>
            <a:r>
              <a:rPr lang="en-US" b="1" dirty="0" smtClean="0">
                <a:solidFill>
                  <a:schemeClr val="accent1">
                    <a:lumMod val="75000"/>
                  </a:schemeClr>
                </a:solidFill>
                <a:latin typeface="Lucida Console" pitchFamily="49" charset="0"/>
              </a:rPr>
              <a:t>SELECT Bal from account where ano IN(SELECT ano from Acc_Holder  where cid=‘c01’);</a:t>
            </a:r>
          </a:p>
        </p:txBody>
      </p:sp>
      <p:graphicFrame>
        <p:nvGraphicFramePr>
          <p:cNvPr id="4" name="Content Placeholder 3"/>
          <p:cNvGraphicFramePr>
            <a:graphicFrameLocks/>
          </p:cNvGraphicFramePr>
          <p:nvPr/>
        </p:nvGraphicFramePr>
        <p:xfrm>
          <a:off x="642910" y="1142984"/>
          <a:ext cx="2143140" cy="2225040"/>
        </p:xfrm>
        <a:graphic>
          <a:graphicData uri="http://schemas.openxmlformats.org/drawingml/2006/table">
            <a:tbl>
              <a:tblPr firstRow="1" bandRow="1">
                <a:tableStyleId>{5C22544A-7EE6-4342-B048-85BDC9FD1C3A}</a:tableStyleId>
              </a:tblPr>
              <a:tblGrid>
                <a:gridCol w="745440"/>
                <a:gridCol w="1397700"/>
              </a:tblGrid>
              <a:tr h="370840">
                <a:tc>
                  <a:txBody>
                    <a:bodyPr/>
                    <a:lstStyle/>
                    <a:p>
                      <a:r>
                        <a:rPr lang="en-US" b="1" i="0" u="sng" dirty="0" smtClean="0">
                          <a:solidFill>
                            <a:srgbClr val="0070C0"/>
                          </a:solidFill>
                          <a:latin typeface="Lucida Console" pitchFamily="49" charset="0"/>
                        </a:rPr>
                        <a:t>CID</a:t>
                      </a:r>
                      <a:endParaRPr lang="en-US" b="1" i="0" u="sng" dirty="0">
                        <a:solidFill>
                          <a:srgbClr val="0070C0"/>
                        </a:solidFill>
                        <a:latin typeface="Lucida Console" pitchFamily="49" charset="0"/>
                      </a:endParaRPr>
                    </a:p>
                  </a:txBody>
                  <a:tcPr/>
                </a:tc>
                <a:tc>
                  <a:txBody>
                    <a:bodyPr/>
                    <a:lstStyle/>
                    <a:p>
                      <a:r>
                        <a:rPr lang="en-US" b="1" dirty="0" smtClean="0">
                          <a:solidFill>
                            <a:srgbClr val="0070C0"/>
                          </a:solidFill>
                          <a:latin typeface="Lucida Console" pitchFamily="49" charset="0"/>
                        </a:rPr>
                        <a:t>Name</a:t>
                      </a:r>
                      <a:endParaRPr lang="en-US" b="1" dirty="0">
                        <a:solidFill>
                          <a:srgbClr val="0070C0"/>
                        </a:solidFill>
                        <a:latin typeface="Lucida Console" pitchFamily="49" charset="0"/>
                      </a:endParaRPr>
                    </a:p>
                  </a:txBody>
                  <a:tcPr/>
                </a:tc>
              </a:tr>
              <a:tr h="370840">
                <a:tc>
                  <a:txBody>
                    <a:bodyPr/>
                    <a:lstStyle/>
                    <a:p>
                      <a:r>
                        <a:rPr lang="en-US" b="1" dirty="0" smtClean="0">
                          <a:solidFill>
                            <a:srgbClr val="0070C0"/>
                          </a:solidFill>
                          <a:latin typeface="Lucida Console" pitchFamily="49" charset="0"/>
                        </a:rPr>
                        <a:t>C01</a:t>
                      </a:r>
                      <a:endParaRPr lang="en-US" b="1" dirty="0">
                        <a:solidFill>
                          <a:srgbClr val="0070C0"/>
                        </a:solidFill>
                        <a:latin typeface="Lucida Console" pitchFamily="49" charset="0"/>
                      </a:endParaRPr>
                    </a:p>
                  </a:txBody>
                  <a:tcPr/>
                </a:tc>
                <a:tc>
                  <a:txBody>
                    <a:bodyPr/>
                    <a:lstStyle/>
                    <a:p>
                      <a:r>
                        <a:rPr lang="en-US" b="1" dirty="0" smtClean="0">
                          <a:solidFill>
                            <a:srgbClr val="0070C0"/>
                          </a:solidFill>
                          <a:latin typeface="Lucida Console" pitchFamily="49" charset="0"/>
                        </a:rPr>
                        <a:t>RIYA</a:t>
                      </a:r>
                      <a:endParaRPr lang="en-US" b="1" dirty="0">
                        <a:solidFill>
                          <a:srgbClr val="0070C0"/>
                        </a:solidFill>
                        <a:latin typeface="Lucida Console" pitchFamily="49" charset="0"/>
                      </a:endParaRPr>
                    </a:p>
                  </a:txBody>
                  <a:tcPr/>
                </a:tc>
              </a:tr>
              <a:tr h="370840">
                <a:tc>
                  <a:txBody>
                    <a:bodyPr/>
                    <a:lstStyle/>
                    <a:p>
                      <a:r>
                        <a:rPr lang="en-US" b="1" dirty="0" smtClean="0">
                          <a:solidFill>
                            <a:srgbClr val="0070C0"/>
                          </a:solidFill>
                          <a:latin typeface="Lucida Console" pitchFamily="49" charset="0"/>
                        </a:rPr>
                        <a:t>C02</a:t>
                      </a:r>
                      <a:endParaRPr lang="en-US" b="1" dirty="0">
                        <a:solidFill>
                          <a:srgbClr val="0070C0"/>
                        </a:solidFill>
                        <a:latin typeface="Lucida Console" pitchFamily="49" charset="0"/>
                      </a:endParaRPr>
                    </a:p>
                  </a:txBody>
                  <a:tcPr/>
                </a:tc>
                <a:tc>
                  <a:txBody>
                    <a:bodyPr/>
                    <a:lstStyle/>
                    <a:p>
                      <a:r>
                        <a:rPr lang="en-US" b="1" dirty="0" smtClean="0">
                          <a:solidFill>
                            <a:srgbClr val="0070C0"/>
                          </a:solidFill>
                          <a:latin typeface="Lucida Console" pitchFamily="49" charset="0"/>
                        </a:rPr>
                        <a:t>PRIYA</a:t>
                      </a:r>
                      <a:endParaRPr lang="en-US" b="1" dirty="0">
                        <a:solidFill>
                          <a:srgbClr val="0070C0"/>
                        </a:solidFill>
                        <a:latin typeface="Lucida Console" pitchFamily="49" charset="0"/>
                      </a:endParaRPr>
                    </a:p>
                  </a:txBody>
                  <a:tcPr/>
                </a:tc>
              </a:tr>
              <a:tr h="370840">
                <a:tc>
                  <a:txBody>
                    <a:bodyPr/>
                    <a:lstStyle/>
                    <a:p>
                      <a:r>
                        <a:rPr lang="en-US" b="1" dirty="0" smtClean="0">
                          <a:solidFill>
                            <a:srgbClr val="0070C0"/>
                          </a:solidFill>
                          <a:latin typeface="Lucida Console" pitchFamily="49" charset="0"/>
                        </a:rPr>
                        <a:t>C03</a:t>
                      </a:r>
                      <a:endParaRPr lang="en-US" b="1" dirty="0">
                        <a:solidFill>
                          <a:srgbClr val="0070C0"/>
                        </a:solidFill>
                        <a:latin typeface="Lucida Console" pitchFamily="49" charset="0"/>
                      </a:endParaRPr>
                    </a:p>
                  </a:txBody>
                  <a:tcPr/>
                </a:tc>
                <a:tc>
                  <a:txBody>
                    <a:bodyPr/>
                    <a:lstStyle/>
                    <a:p>
                      <a:r>
                        <a:rPr lang="en-US" b="1" dirty="0" smtClean="0">
                          <a:solidFill>
                            <a:srgbClr val="0070C0"/>
                          </a:solidFill>
                          <a:latin typeface="Lucida Console" pitchFamily="49" charset="0"/>
                        </a:rPr>
                        <a:t>DIYA</a:t>
                      </a:r>
                      <a:endParaRPr lang="en-US" b="1" dirty="0">
                        <a:solidFill>
                          <a:srgbClr val="0070C0"/>
                        </a:solidFill>
                        <a:latin typeface="Lucida Console" pitchFamily="49" charset="0"/>
                      </a:endParaRPr>
                    </a:p>
                  </a:txBody>
                  <a:tcPr/>
                </a:tc>
              </a:tr>
              <a:tr h="370840">
                <a:tc>
                  <a:txBody>
                    <a:bodyPr/>
                    <a:lstStyle/>
                    <a:p>
                      <a:r>
                        <a:rPr lang="en-US" b="1" dirty="0" smtClean="0">
                          <a:solidFill>
                            <a:srgbClr val="0070C0"/>
                          </a:solidFill>
                          <a:latin typeface="Lucida Console" pitchFamily="49" charset="0"/>
                        </a:rPr>
                        <a:t>C04</a:t>
                      </a:r>
                      <a:endParaRPr lang="en-US" b="1" dirty="0">
                        <a:solidFill>
                          <a:srgbClr val="0070C0"/>
                        </a:solidFill>
                        <a:latin typeface="Lucida Console" pitchFamily="49" charset="0"/>
                      </a:endParaRPr>
                    </a:p>
                  </a:txBody>
                  <a:tcPr/>
                </a:tc>
                <a:tc>
                  <a:txBody>
                    <a:bodyPr/>
                    <a:lstStyle/>
                    <a:p>
                      <a:r>
                        <a:rPr lang="en-US" b="1" dirty="0" smtClean="0">
                          <a:solidFill>
                            <a:srgbClr val="0070C0"/>
                          </a:solidFill>
                          <a:latin typeface="Lucida Console" pitchFamily="49" charset="0"/>
                        </a:rPr>
                        <a:t>TARAL</a:t>
                      </a:r>
                      <a:endParaRPr lang="en-US" b="1" dirty="0">
                        <a:solidFill>
                          <a:srgbClr val="0070C0"/>
                        </a:solidFill>
                        <a:latin typeface="Lucida Console" pitchFamily="49" charset="0"/>
                      </a:endParaRPr>
                    </a:p>
                  </a:txBody>
                  <a:tcPr/>
                </a:tc>
              </a:tr>
              <a:tr h="370840">
                <a:tc>
                  <a:txBody>
                    <a:bodyPr/>
                    <a:lstStyle/>
                    <a:p>
                      <a:r>
                        <a:rPr lang="en-US" b="1" dirty="0" smtClean="0">
                          <a:solidFill>
                            <a:srgbClr val="0070C0"/>
                          </a:solidFill>
                          <a:latin typeface="Lucida Console" pitchFamily="49" charset="0"/>
                        </a:rPr>
                        <a:t>C05</a:t>
                      </a:r>
                      <a:endParaRPr lang="en-US" b="1" dirty="0">
                        <a:solidFill>
                          <a:srgbClr val="0070C0"/>
                        </a:solidFill>
                        <a:latin typeface="Lucida Console" pitchFamily="49" charset="0"/>
                      </a:endParaRPr>
                    </a:p>
                  </a:txBody>
                  <a:tcPr/>
                </a:tc>
                <a:tc>
                  <a:txBody>
                    <a:bodyPr/>
                    <a:lstStyle/>
                    <a:p>
                      <a:r>
                        <a:rPr lang="en-US" b="1" dirty="0" smtClean="0">
                          <a:solidFill>
                            <a:srgbClr val="0070C0"/>
                          </a:solidFill>
                          <a:latin typeface="Lucida Console" pitchFamily="49" charset="0"/>
                        </a:rPr>
                        <a:t>SARAL</a:t>
                      </a:r>
                      <a:endParaRPr lang="en-US" b="1" dirty="0">
                        <a:solidFill>
                          <a:srgbClr val="0070C0"/>
                        </a:solidFill>
                        <a:latin typeface="Lucida Console" pitchFamily="49" charset="0"/>
                      </a:endParaRPr>
                    </a:p>
                  </a:txBody>
                  <a:tcPr/>
                </a:tc>
              </a:tr>
            </a:tbl>
          </a:graphicData>
        </a:graphic>
      </p:graphicFrame>
      <p:sp>
        <p:nvSpPr>
          <p:cNvPr id="5" name="TextBox 4"/>
          <p:cNvSpPr txBox="1"/>
          <p:nvPr/>
        </p:nvSpPr>
        <p:spPr>
          <a:xfrm>
            <a:off x="785786" y="714356"/>
            <a:ext cx="1857388" cy="369332"/>
          </a:xfrm>
          <a:prstGeom prst="rect">
            <a:avLst/>
          </a:prstGeom>
          <a:noFill/>
        </p:spPr>
        <p:txBody>
          <a:bodyPr wrap="square" rtlCol="0">
            <a:spAutoFit/>
          </a:bodyPr>
          <a:lstStyle/>
          <a:p>
            <a:r>
              <a:rPr lang="en-US" b="1" dirty="0" smtClean="0">
                <a:solidFill>
                  <a:srgbClr val="002060"/>
                </a:solidFill>
              </a:rPr>
              <a:t>CUSTOMER</a:t>
            </a:r>
            <a:endParaRPr lang="en-US" b="1" dirty="0">
              <a:solidFill>
                <a:srgbClr val="002060"/>
              </a:solidFill>
            </a:endParaRPr>
          </a:p>
        </p:txBody>
      </p:sp>
      <p:graphicFrame>
        <p:nvGraphicFramePr>
          <p:cNvPr id="8" name="Table 7"/>
          <p:cNvGraphicFramePr>
            <a:graphicFrameLocks noGrp="1"/>
          </p:cNvGraphicFramePr>
          <p:nvPr/>
        </p:nvGraphicFramePr>
        <p:xfrm>
          <a:off x="3143240" y="1142984"/>
          <a:ext cx="1752600" cy="2595880"/>
        </p:xfrm>
        <a:graphic>
          <a:graphicData uri="http://schemas.openxmlformats.org/drawingml/2006/table">
            <a:tbl>
              <a:tblPr firstRow="1" bandRow="1">
                <a:tableStyleId>{5C22544A-7EE6-4342-B048-85BDC9FD1C3A}</a:tableStyleId>
              </a:tblPr>
              <a:tblGrid>
                <a:gridCol w="914400"/>
                <a:gridCol w="838200"/>
              </a:tblGrid>
              <a:tr h="370840">
                <a:tc>
                  <a:txBody>
                    <a:bodyPr/>
                    <a:lstStyle/>
                    <a:p>
                      <a:r>
                        <a:rPr lang="en-US" b="1" u="sng" dirty="0" smtClean="0">
                          <a:solidFill>
                            <a:srgbClr val="0070C0"/>
                          </a:solidFill>
                          <a:latin typeface="Lucida Console" pitchFamily="49" charset="0"/>
                        </a:rPr>
                        <a:t>CID</a:t>
                      </a:r>
                      <a:endParaRPr lang="en-US" b="1" u="sng" dirty="0">
                        <a:solidFill>
                          <a:srgbClr val="0070C0"/>
                        </a:solidFill>
                        <a:latin typeface="Lucida Console" pitchFamily="49" charset="0"/>
                      </a:endParaRPr>
                    </a:p>
                  </a:txBody>
                  <a:tcPr/>
                </a:tc>
                <a:tc>
                  <a:txBody>
                    <a:bodyPr/>
                    <a:lstStyle/>
                    <a:p>
                      <a:r>
                        <a:rPr lang="en-US" b="1" u="sng" dirty="0" smtClean="0">
                          <a:solidFill>
                            <a:srgbClr val="0070C0"/>
                          </a:solidFill>
                          <a:latin typeface="Lucida Console" pitchFamily="49" charset="0"/>
                        </a:rPr>
                        <a:t>ANO</a:t>
                      </a:r>
                      <a:endParaRPr lang="en-US" b="1" u="sng" dirty="0">
                        <a:solidFill>
                          <a:srgbClr val="0070C0"/>
                        </a:solidFill>
                        <a:latin typeface="Lucida Console" pitchFamily="49" charset="0"/>
                      </a:endParaRPr>
                    </a:p>
                  </a:txBody>
                  <a:tcPr/>
                </a:tc>
              </a:tr>
              <a:tr h="370840">
                <a:tc>
                  <a:txBody>
                    <a:bodyPr/>
                    <a:lstStyle/>
                    <a:p>
                      <a:r>
                        <a:rPr lang="en-US" b="1" dirty="0" smtClean="0">
                          <a:solidFill>
                            <a:srgbClr val="0070C0"/>
                          </a:solidFill>
                          <a:latin typeface="Lucida Console" pitchFamily="49" charset="0"/>
                        </a:rPr>
                        <a:t>C01</a:t>
                      </a:r>
                      <a:endParaRPr lang="en-US" b="1" dirty="0">
                        <a:solidFill>
                          <a:srgbClr val="0070C0"/>
                        </a:solidFill>
                        <a:latin typeface="Lucida Console" pitchFamily="49" charset="0"/>
                      </a:endParaRPr>
                    </a:p>
                  </a:txBody>
                  <a:tcPr/>
                </a:tc>
                <a:tc>
                  <a:txBody>
                    <a:bodyPr/>
                    <a:lstStyle/>
                    <a:p>
                      <a:r>
                        <a:rPr lang="en-US" b="1" dirty="0" smtClean="0">
                          <a:solidFill>
                            <a:srgbClr val="0070C0"/>
                          </a:solidFill>
                          <a:latin typeface="Lucida Console" pitchFamily="49" charset="0"/>
                        </a:rPr>
                        <a:t>A01</a:t>
                      </a:r>
                      <a:endParaRPr lang="en-US" b="1" dirty="0">
                        <a:solidFill>
                          <a:srgbClr val="0070C0"/>
                        </a:solidFill>
                        <a:latin typeface="Lucida Console" pitchFamily="49" charset="0"/>
                      </a:endParaRPr>
                    </a:p>
                  </a:txBody>
                  <a:tcPr/>
                </a:tc>
              </a:tr>
              <a:tr h="370840">
                <a:tc>
                  <a:txBody>
                    <a:bodyPr/>
                    <a:lstStyle/>
                    <a:p>
                      <a:r>
                        <a:rPr lang="en-US" b="1" dirty="0" smtClean="0">
                          <a:solidFill>
                            <a:srgbClr val="0070C0"/>
                          </a:solidFill>
                          <a:latin typeface="Lucida Console" pitchFamily="49" charset="0"/>
                        </a:rPr>
                        <a:t>C02</a:t>
                      </a:r>
                      <a:endParaRPr lang="en-US" b="1" dirty="0">
                        <a:solidFill>
                          <a:srgbClr val="0070C0"/>
                        </a:solidFill>
                        <a:latin typeface="Lucida Console" pitchFamily="49" charset="0"/>
                      </a:endParaRPr>
                    </a:p>
                  </a:txBody>
                  <a:tcPr/>
                </a:tc>
                <a:tc>
                  <a:txBody>
                    <a:bodyPr/>
                    <a:lstStyle/>
                    <a:p>
                      <a:r>
                        <a:rPr lang="en-US" b="1" dirty="0" smtClean="0">
                          <a:solidFill>
                            <a:srgbClr val="0070C0"/>
                          </a:solidFill>
                          <a:latin typeface="Lucida Console" pitchFamily="49" charset="0"/>
                        </a:rPr>
                        <a:t>A02</a:t>
                      </a:r>
                      <a:endParaRPr lang="en-US" b="1" dirty="0">
                        <a:solidFill>
                          <a:srgbClr val="0070C0"/>
                        </a:solidFill>
                        <a:latin typeface="Lucida Console" pitchFamily="49" charset="0"/>
                      </a:endParaRPr>
                    </a:p>
                  </a:txBody>
                  <a:tcPr/>
                </a:tc>
              </a:tr>
              <a:tr h="370840">
                <a:tc>
                  <a:txBody>
                    <a:bodyPr/>
                    <a:lstStyle/>
                    <a:p>
                      <a:r>
                        <a:rPr lang="en-US" b="1" dirty="0" smtClean="0">
                          <a:solidFill>
                            <a:srgbClr val="0070C0"/>
                          </a:solidFill>
                          <a:latin typeface="Lucida Console" pitchFamily="49" charset="0"/>
                        </a:rPr>
                        <a:t>C03</a:t>
                      </a:r>
                      <a:endParaRPr lang="en-US" b="1" dirty="0">
                        <a:solidFill>
                          <a:srgbClr val="0070C0"/>
                        </a:solidFill>
                        <a:latin typeface="Lucida Console" pitchFamily="49" charset="0"/>
                      </a:endParaRPr>
                    </a:p>
                  </a:txBody>
                  <a:tcPr/>
                </a:tc>
                <a:tc>
                  <a:txBody>
                    <a:bodyPr/>
                    <a:lstStyle/>
                    <a:p>
                      <a:r>
                        <a:rPr lang="en-US" b="1" dirty="0" smtClean="0">
                          <a:solidFill>
                            <a:srgbClr val="0070C0"/>
                          </a:solidFill>
                          <a:latin typeface="Lucida Console" pitchFamily="49" charset="0"/>
                        </a:rPr>
                        <a:t>A03</a:t>
                      </a:r>
                      <a:endParaRPr lang="en-US" b="1" dirty="0">
                        <a:solidFill>
                          <a:srgbClr val="0070C0"/>
                        </a:solidFill>
                        <a:latin typeface="Lucida Console" pitchFamily="49" charset="0"/>
                      </a:endParaRPr>
                    </a:p>
                  </a:txBody>
                  <a:tcPr/>
                </a:tc>
              </a:tr>
              <a:tr h="370840">
                <a:tc>
                  <a:txBody>
                    <a:bodyPr/>
                    <a:lstStyle/>
                    <a:p>
                      <a:r>
                        <a:rPr lang="en-US" b="1" dirty="0" smtClean="0">
                          <a:solidFill>
                            <a:srgbClr val="0070C0"/>
                          </a:solidFill>
                          <a:latin typeface="Lucida Console" pitchFamily="49" charset="0"/>
                        </a:rPr>
                        <a:t>C04</a:t>
                      </a:r>
                      <a:endParaRPr lang="en-US" b="1" dirty="0">
                        <a:solidFill>
                          <a:srgbClr val="0070C0"/>
                        </a:solidFill>
                        <a:latin typeface="Lucida Console" pitchFamily="49" charset="0"/>
                      </a:endParaRPr>
                    </a:p>
                  </a:txBody>
                  <a:tcPr/>
                </a:tc>
                <a:tc>
                  <a:txBody>
                    <a:bodyPr/>
                    <a:lstStyle/>
                    <a:p>
                      <a:r>
                        <a:rPr lang="en-US" b="1" dirty="0" smtClean="0">
                          <a:solidFill>
                            <a:srgbClr val="0070C0"/>
                          </a:solidFill>
                          <a:latin typeface="Lucida Console" pitchFamily="49" charset="0"/>
                        </a:rPr>
                        <a:t>A04</a:t>
                      </a:r>
                      <a:endParaRPr lang="en-US" b="1" dirty="0">
                        <a:solidFill>
                          <a:srgbClr val="0070C0"/>
                        </a:solidFill>
                        <a:latin typeface="Lucida Console" pitchFamily="49" charset="0"/>
                      </a:endParaRPr>
                    </a:p>
                  </a:txBody>
                  <a:tcPr/>
                </a:tc>
              </a:tr>
              <a:tr h="370840">
                <a:tc>
                  <a:txBody>
                    <a:bodyPr/>
                    <a:lstStyle/>
                    <a:p>
                      <a:r>
                        <a:rPr lang="en-US" b="1" dirty="0" smtClean="0">
                          <a:solidFill>
                            <a:srgbClr val="0070C0"/>
                          </a:solidFill>
                          <a:latin typeface="Lucida Console" pitchFamily="49" charset="0"/>
                        </a:rPr>
                        <a:t>C05</a:t>
                      </a:r>
                      <a:endParaRPr lang="en-US" b="1" dirty="0">
                        <a:solidFill>
                          <a:srgbClr val="0070C0"/>
                        </a:solidFill>
                        <a:latin typeface="Lucida Console" pitchFamily="49" charset="0"/>
                      </a:endParaRPr>
                    </a:p>
                  </a:txBody>
                  <a:tcPr/>
                </a:tc>
                <a:tc>
                  <a:txBody>
                    <a:bodyPr/>
                    <a:lstStyle/>
                    <a:p>
                      <a:r>
                        <a:rPr lang="en-US" b="1" dirty="0" smtClean="0">
                          <a:solidFill>
                            <a:srgbClr val="0070C0"/>
                          </a:solidFill>
                          <a:latin typeface="Lucida Console" pitchFamily="49" charset="0"/>
                        </a:rPr>
                        <a:t>A05</a:t>
                      </a:r>
                      <a:endParaRPr lang="en-US" b="1" dirty="0">
                        <a:solidFill>
                          <a:srgbClr val="0070C0"/>
                        </a:solidFill>
                        <a:latin typeface="Lucida Console" pitchFamily="49" charset="0"/>
                      </a:endParaRPr>
                    </a:p>
                  </a:txBody>
                  <a:tcPr/>
                </a:tc>
              </a:tr>
              <a:tr h="370840">
                <a:tc>
                  <a:txBody>
                    <a:bodyPr/>
                    <a:lstStyle/>
                    <a:p>
                      <a:r>
                        <a:rPr lang="en-US" b="1" dirty="0" smtClean="0">
                          <a:solidFill>
                            <a:srgbClr val="0070C0"/>
                          </a:solidFill>
                          <a:latin typeface="Lucida Console" pitchFamily="49" charset="0"/>
                        </a:rPr>
                        <a:t>C02</a:t>
                      </a:r>
                      <a:endParaRPr lang="en-US" b="1" dirty="0">
                        <a:solidFill>
                          <a:srgbClr val="0070C0"/>
                        </a:solidFill>
                        <a:latin typeface="Lucida Console" pitchFamily="49" charset="0"/>
                      </a:endParaRPr>
                    </a:p>
                  </a:txBody>
                  <a:tcPr/>
                </a:tc>
                <a:tc>
                  <a:txBody>
                    <a:bodyPr/>
                    <a:lstStyle/>
                    <a:p>
                      <a:r>
                        <a:rPr lang="en-US" b="1" dirty="0" smtClean="0">
                          <a:solidFill>
                            <a:srgbClr val="0070C0"/>
                          </a:solidFill>
                          <a:latin typeface="Lucida Console" pitchFamily="49" charset="0"/>
                        </a:rPr>
                        <a:t>A04</a:t>
                      </a:r>
                      <a:endParaRPr lang="en-US" b="1" dirty="0">
                        <a:solidFill>
                          <a:srgbClr val="0070C0"/>
                        </a:solidFill>
                        <a:latin typeface="Lucida Console" pitchFamily="49" charset="0"/>
                      </a:endParaRPr>
                    </a:p>
                  </a:txBody>
                  <a:tcPr/>
                </a:tc>
              </a:tr>
            </a:tbl>
          </a:graphicData>
        </a:graphic>
      </p:graphicFrame>
      <p:sp>
        <p:nvSpPr>
          <p:cNvPr id="9" name="TextBox 8"/>
          <p:cNvSpPr txBox="1"/>
          <p:nvPr/>
        </p:nvSpPr>
        <p:spPr>
          <a:xfrm>
            <a:off x="3071802" y="714356"/>
            <a:ext cx="1857388" cy="369332"/>
          </a:xfrm>
          <a:prstGeom prst="rect">
            <a:avLst/>
          </a:prstGeom>
          <a:noFill/>
        </p:spPr>
        <p:txBody>
          <a:bodyPr wrap="square" rtlCol="0">
            <a:spAutoFit/>
          </a:bodyPr>
          <a:lstStyle/>
          <a:p>
            <a:r>
              <a:rPr lang="en-US" b="1" dirty="0" smtClean="0">
                <a:solidFill>
                  <a:srgbClr val="002060"/>
                </a:solidFill>
              </a:rPr>
              <a:t>Acc_Holder</a:t>
            </a:r>
            <a:endParaRPr lang="en-US" b="1" dirty="0">
              <a:solidFill>
                <a:srgbClr val="002060"/>
              </a:solidFill>
            </a:endParaRPr>
          </a:p>
        </p:txBody>
      </p:sp>
      <p:graphicFrame>
        <p:nvGraphicFramePr>
          <p:cNvPr id="10" name="Table 9"/>
          <p:cNvGraphicFramePr>
            <a:graphicFrameLocks noGrp="1"/>
          </p:cNvGraphicFramePr>
          <p:nvPr/>
        </p:nvGraphicFramePr>
        <p:xfrm>
          <a:off x="5172100" y="1142984"/>
          <a:ext cx="2971800" cy="2286018"/>
        </p:xfrm>
        <a:graphic>
          <a:graphicData uri="http://schemas.openxmlformats.org/drawingml/2006/table">
            <a:tbl>
              <a:tblPr firstRow="1" bandRow="1">
                <a:tableStyleId>{5C22544A-7EE6-4342-B048-85BDC9FD1C3A}</a:tableStyleId>
              </a:tblPr>
              <a:tblGrid>
                <a:gridCol w="883508"/>
                <a:gridCol w="803189"/>
                <a:gridCol w="1285103"/>
              </a:tblGrid>
              <a:tr h="381003">
                <a:tc>
                  <a:txBody>
                    <a:bodyPr/>
                    <a:lstStyle/>
                    <a:p>
                      <a:r>
                        <a:rPr lang="en-US" sz="1800" b="1" u="sng" dirty="0" smtClean="0">
                          <a:solidFill>
                            <a:srgbClr val="0070C0"/>
                          </a:solidFill>
                          <a:latin typeface="Lucida Console" pitchFamily="49" charset="0"/>
                        </a:rPr>
                        <a:t>Ano</a:t>
                      </a:r>
                      <a:endParaRPr lang="en-US" sz="1800" b="1" u="sng" dirty="0">
                        <a:solidFill>
                          <a:srgbClr val="0070C0"/>
                        </a:solidFill>
                        <a:latin typeface="Lucida Console" pitchFamily="49" charset="0"/>
                      </a:endParaRPr>
                    </a:p>
                  </a:txBody>
                  <a:tcPr/>
                </a:tc>
                <a:tc>
                  <a:txBody>
                    <a:bodyPr/>
                    <a:lstStyle/>
                    <a:p>
                      <a:r>
                        <a:rPr lang="en-US" sz="1800" b="1" dirty="0" smtClean="0">
                          <a:solidFill>
                            <a:srgbClr val="0070C0"/>
                          </a:solidFill>
                          <a:latin typeface="Lucida Console" pitchFamily="49" charset="0"/>
                        </a:rPr>
                        <a:t>Bal</a:t>
                      </a:r>
                      <a:endParaRPr lang="en-US" sz="1800" b="1" dirty="0">
                        <a:solidFill>
                          <a:srgbClr val="0070C0"/>
                        </a:solidFill>
                        <a:latin typeface="Lucida Console" pitchFamily="49" charset="0"/>
                      </a:endParaRPr>
                    </a:p>
                  </a:txBody>
                  <a:tcPr/>
                </a:tc>
                <a:tc>
                  <a:txBody>
                    <a:bodyPr/>
                    <a:lstStyle/>
                    <a:p>
                      <a:r>
                        <a:rPr lang="en-US" sz="1800" b="1" dirty="0" smtClean="0">
                          <a:solidFill>
                            <a:srgbClr val="0070C0"/>
                          </a:solidFill>
                          <a:latin typeface="Lucida Console" pitchFamily="49" charset="0"/>
                        </a:rPr>
                        <a:t>Bname</a:t>
                      </a:r>
                      <a:endParaRPr lang="en-US" sz="1800" b="1" dirty="0">
                        <a:solidFill>
                          <a:srgbClr val="0070C0"/>
                        </a:solidFill>
                        <a:latin typeface="Lucida Console" pitchFamily="49" charset="0"/>
                      </a:endParaRPr>
                    </a:p>
                  </a:txBody>
                  <a:tcPr/>
                </a:tc>
              </a:tr>
              <a:tr h="381003">
                <a:tc>
                  <a:txBody>
                    <a:bodyPr/>
                    <a:lstStyle/>
                    <a:p>
                      <a:r>
                        <a:rPr lang="en-US" sz="1800" b="1" dirty="0" smtClean="0">
                          <a:solidFill>
                            <a:srgbClr val="0070C0"/>
                          </a:solidFill>
                          <a:latin typeface="Lucida Console" pitchFamily="49" charset="0"/>
                        </a:rPr>
                        <a:t>A01</a:t>
                      </a:r>
                      <a:endParaRPr lang="en-US" sz="1800" b="1" dirty="0">
                        <a:solidFill>
                          <a:srgbClr val="0070C0"/>
                        </a:solidFill>
                        <a:latin typeface="Lucida Console" pitchFamily="49" charset="0"/>
                      </a:endParaRPr>
                    </a:p>
                  </a:txBody>
                  <a:tcPr/>
                </a:tc>
                <a:tc>
                  <a:txBody>
                    <a:bodyPr/>
                    <a:lstStyle/>
                    <a:p>
                      <a:r>
                        <a:rPr lang="en-US" sz="1800" b="1" dirty="0" smtClean="0">
                          <a:solidFill>
                            <a:srgbClr val="0070C0"/>
                          </a:solidFill>
                          <a:latin typeface="Lucida Console" pitchFamily="49" charset="0"/>
                        </a:rPr>
                        <a:t>5000</a:t>
                      </a:r>
                      <a:endParaRPr lang="en-US" sz="1800" b="1" dirty="0">
                        <a:solidFill>
                          <a:srgbClr val="0070C0"/>
                        </a:solidFill>
                        <a:latin typeface="Lucida Console" pitchFamily="49" charset="0"/>
                      </a:endParaRPr>
                    </a:p>
                  </a:txBody>
                  <a:tcPr/>
                </a:tc>
                <a:tc>
                  <a:txBody>
                    <a:bodyPr/>
                    <a:lstStyle/>
                    <a:p>
                      <a:r>
                        <a:rPr lang="en-US" sz="1800" b="1" dirty="0" smtClean="0">
                          <a:solidFill>
                            <a:srgbClr val="0070C0"/>
                          </a:solidFill>
                          <a:latin typeface="Lucida Console" pitchFamily="49" charset="0"/>
                        </a:rPr>
                        <a:t>Valsad</a:t>
                      </a:r>
                      <a:endParaRPr lang="en-US" sz="1800" b="1" dirty="0">
                        <a:solidFill>
                          <a:srgbClr val="0070C0"/>
                        </a:solidFill>
                        <a:latin typeface="Lucida Console" pitchFamily="49" charset="0"/>
                      </a:endParaRPr>
                    </a:p>
                  </a:txBody>
                  <a:tcPr/>
                </a:tc>
              </a:tr>
              <a:tr h="381003">
                <a:tc>
                  <a:txBody>
                    <a:bodyPr/>
                    <a:lstStyle/>
                    <a:p>
                      <a:r>
                        <a:rPr lang="en-US" sz="1800" b="1" dirty="0" smtClean="0">
                          <a:solidFill>
                            <a:srgbClr val="0070C0"/>
                          </a:solidFill>
                          <a:latin typeface="Lucida Console" pitchFamily="49" charset="0"/>
                        </a:rPr>
                        <a:t>A02</a:t>
                      </a:r>
                      <a:endParaRPr lang="en-US" sz="1800" b="1" dirty="0">
                        <a:solidFill>
                          <a:srgbClr val="0070C0"/>
                        </a:solidFill>
                        <a:latin typeface="Lucida Console" pitchFamily="49" charset="0"/>
                      </a:endParaRPr>
                    </a:p>
                  </a:txBody>
                  <a:tcPr/>
                </a:tc>
                <a:tc>
                  <a:txBody>
                    <a:bodyPr/>
                    <a:lstStyle/>
                    <a:p>
                      <a:r>
                        <a:rPr lang="en-US" sz="1800" b="1" dirty="0" smtClean="0">
                          <a:solidFill>
                            <a:srgbClr val="0070C0"/>
                          </a:solidFill>
                          <a:latin typeface="Lucida Console" pitchFamily="49" charset="0"/>
                        </a:rPr>
                        <a:t>6000</a:t>
                      </a:r>
                      <a:endParaRPr lang="en-US" sz="1800" b="1" dirty="0">
                        <a:solidFill>
                          <a:srgbClr val="0070C0"/>
                        </a:solidFill>
                        <a:latin typeface="Lucida Console" pitchFamily="49" charset="0"/>
                      </a:endParaRPr>
                    </a:p>
                  </a:txBody>
                  <a:tcPr/>
                </a:tc>
                <a:tc>
                  <a:txBody>
                    <a:bodyPr/>
                    <a:lstStyle/>
                    <a:p>
                      <a:r>
                        <a:rPr lang="en-US" sz="1800" b="1" dirty="0" smtClean="0">
                          <a:solidFill>
                            <a:srgbClr val="0070C0"/>
                          </a:solidFill>
                          <a:latin typeface="Lucida Console" pitchFamily="49" charset="0"/>
                        </a:rPr>
                        <a:t>Surat</a:t>
                      </a:r>
                      <a:endParaRPr lang="en-US" sz="1800" b="1" dirty="0">
                        <a:solidFill>
                          <a:srgbClr val="0070C0"/>
                        </a:solidFill>
                        <a:latin typeface="Lucida Console" pitchFamily="49" charset="0"/>
                      </a:endParaRPr>
                    </a:p>
                  </a:txBody>
                  <a:tcPr/>
                </a:tc>
              </a:tr>
              <a:tr h="381003">
                <a:tc>
                  <a:txBody>
                    <a:bodyPr/>
                    <a:lstStyle/>
                    <a:p>
                      <a:r>
                        <a:rPr lang="en-US" sz="1800" b="1" dirty="0" smtClean="0">
                          <a:solidFill>
                            <a:srgbClr val="0070C0"/>
                          </a:solidFill>
                          <a:latin typeface="Lucida Console" pitchFamily="49" charset="0"/>
                        </a:rPr>
                        <a:t>A03</a:t>
                      </a:r>
                      <a:endParaRPr lang="en-US" sz="1800" b="1" dirty="0">
                        <a:solidFill>
                          <a:srgbClr val="0070C0"/>
                        </a:solidFill>
                        <a:latin typeface="Lucida Console" pitchFamily="49" charset="0"/>
                      </a:endParaRPr>
                    </a:p>
                  </a:txBody>
                  <a:tcPr/>
                </a:tc>
                <a:tc>
                  <a:txBody>
                    <a:bodyPr/>
                    <a:lstStyle/>
                    <a:p>
                      <a:r>
                        <a:rPr lang="en-US" sz="1800" b="1" dirty="0" smtClean="0">
                          <a:solidFill>
                            <a:srgbClr val="0070C0"/>
                          </a:solidFill>
                          <a:latin typeface="Lucida Console" pitchFamily="49" charset="0"/>
                        </a:rPr>
                        <a:t>7000</a:t>
                      </a:r>
                      <a:endParaRPr lang="en-US" sz="1800" b="1" dirty="0">
                        <a:solidFill>
                          <a:srgbClr val="0070C0"/>
                        </a:solidFill>
                        <a:latin typeface="Lucida Console" pitchFamily="49" charset="0"/>
                      </a:endParaRPr>
                    </a:p>
                  </a:txBody>
                  <a:tcPr/>
                </a:tc>
                <a:tc>
                  <a:txBody>
                    <a:bodyPr/>
                    <a:lstStyle/>
                    <a:p>
                      <a:r>
                        <a:rPr lang="en-US" sz="1800" b="1" dirty="0" smtClean="0">
                          <a:solidFill>
                            <a:srgbClr val="0070C0"/>
                          </a:solidFill>
                          <a:latin typeface="Lucida Console" pitchFamily="49" charset="0"/>
                        </a:rPr>
                        <a:t>Navsari</a:t>
                      </a:r>
                      <a:endParaRPr lang="en-US" sz="1800" b="1" dirty="0">
                        <a:solidFill>
                          <a:srgbClr val="0070C0"/>
                        </a:solidFill>
                        <a:latin typeface="Lucida Console" pitchFamily="49" charset="0"/>
                      </a:endParaRPr>
                    </a:p>
                  </a:txBody>
                  <a:tcPr/>
                </a:tc>
              </a:tr>
              <a:tr h="381003">
                <a:tc>
                  <a:txBody>
                    <a:bodyPr/>
                    <a:lstStyle/>
                    <a:p>
                      <a:r>
                        <a:rPr lang="en-US" sz="1800" b="1" dirty="0" smtClean="0">
                          <a:solidFill>
                            <a:srgbClr val="0070C0"/>
                          </a:solidFill>
                          <a:latin typeface="Lucida Console" pitchFamily="49" charset="0"/>
                        </a:rPr>
                        <a:t>A04</a:t>
                      </a:r>
                      <a:endParaRPr lang="en-US" sz="1800" b="1" dirty="0">
                        <a:solidFill>
                          <a:srgbClr val="0070C0"/>
                        </a:solidFill>
                        <a:latin typeface="Lucida Console" pitchFamily="49" charset="0"/>
                      </a:endParaRPr>
                    </a:p>
                  </a:txBody>
                  <a:tcPr/>
                </a:tc>
                <a:tc>
                  <a:txBody>
                    <a:bodyPr/>
                    <a:lstStyle/>
                    <a:p>
                      <a:r>
                        <a:rPr lang="en-US" sz="1800" b="1" dirty="0" smtClean="0">
                          <a:solidFill>
                            <a:srgbClr val="0070C0"/>
                          </a:solidFill>
                          <a:latin typeface="Lucida Console" pitchFamily="49" charset="0"/>
                        </a:rPr>
                        <a:t>8000</a:t>
                      </a:r>
                      <a:endParaRPr lang="en-US" sz="1800" b="1" dirty="0">
                        <a:solidFill>
                          <a:srgbClr val="0070C0"/>
                        </a:solidFill>
                        <a:latin typeface="Lucida Console" pitchFamily="49" charset="0"/>
                      </a:endParaRPr>
                    </a:p>
                  </a:txBody>
                  <a:tcPr/>
                </a:tc>
                <a:tc>
                  <a:txBody>
                    <a:bodyPr/>
                    <a:lstStyle/>
                    <a:p>
                      <a:r>
                        <a:rPr lang="en-US" sz="1800" b="1" dirty="0" smtClean="0">
                          <a:solidFill>
                            <a:srgbClr val="0070C0"/>
                          </a:solidFill>
                          <a:latin typeface="Lucida Console" pitchFamily="49" charset="0"/>
                        </a:rPr>
                        <a:t>Valsad</a:t>
                      </a:r>
                      <a:endParaRPr lang="en-US" sz="1800" b="1" dirty="0">
                        <a:solidFill>
                          <a:srgbClr val="0070C0"/>
                        </a:solidFill>
                        <a:latin typeface="Lucida Console" pitchFamily="49" charset="0"/>
                      </a:endParaRPr>
                    </a:p>
                  </a:txBody>
                  <a:tcPr/>
                </a:tc>
              </a:tr>
              <a:tr h="381003">
                <a:tc>
                  <a:txBody>
                    <a:bodyPr/>
                    <a:lstStyle/>
                    <a:p>
                      <a:r>
                        <a:rPr lang="en-US" sz="1800" b="1" dirty="0" smtClean="0">
                          <a:solidFill>
                            <a:srgbClr val="0070C0"/>
                          </a:solidFill>
                          <a:latin typeface="Lucida Console" pitchFamily="49" charset="0"/>
                        </a:rPr>
                        <a:t>A05</a:t>
                      </a:r>
                      <a:endParaRPr lang="en-US" sz="1800" b="1" dirty="0">
                        <a:solidFill>
                          <a:srgbClr val="0070C0"/>
                        </a:solidFill>
                        <a:latin typeface="Lucida Console" pitchFamily="49" charset="0"/>
                      </a:endParaRPr>
                    </a:p>
                  </a:txBody>
                  <a:tcPr/>
                </a:tc>
                <a:tc>
                  <a:txBody>
                    <a:bodyPr/>
                    <a:lstStyle/>
                    <a:p>
                      <a:r>
                        <a:rPr lang="en-US" sz="1800" b="1" dirty="0" smtClean="0">
                          <a:solidFill>
                            <a:srgbClr val="0070C0"/>
                          </a:solidFill>
                          <a:latin typeface="Lucida Console" pitchFamily="49" charset="0"/>
                        </a:rPr>
                        <a:t>9000</a:t>
                      </a:r>
                      <a:endParaRPr lang="en-US" sz="1800" b="1" dirty="0">
                        <a:solidFill>
                          <a:srgbClr val="0070C0"/>
                        </a:solidFill>
                        <a:latin typeface="Lucida Console" pitchFamily="49" charset="0"/>
                      </a:endParaRPr>
                    </a:p>
                  </a:txBody>
                  <a:tcPr/>
                </a:tc>
                <a:tc>
                  <a:txBody>
                    <a:bodyPr/>
                    <a:lstStyle/>
                    <a:p>
                      <a:r>
                        <a:rPr lang="en-US" sz="1800" b="1" dirty="0" smtClean="0">
                          <a:solidFill>
                            <a:srgbClr val="0070C0"/>
                          </a:solidFill>
                          <a:latin typeface="Lucida Console" pitchFamily="49" charset="0"/>
                        </a:rPr>
                        <a:t>Surat</a:t>
                      </a:r>
                      <a:endParaRPr lang="en-US" sz="1800" b="1" dirty="0">
                        <a:solidFill>
                          <a:srgbClr val="0070C0"/>
                        </a:solidFill>
                        <a:latin typeface="Lucida Console" pitchFamily="49" charset="0"/>
                      </a:endParaRPr>
                    </a:p>
                  </a:txBody>
                  <a:tcPr/>
                </a:tc>
              </a:tr>
            </a:tbl>
          </a:graphicData>
        </a:graphic>
      </p:graphicFrame>
      <p:sp>
        <p:nvSpPr>
          <p:cNvPr id="11" name="TextBox 10"/>
          <p:cNvSpPr txBox="1"/>
          <p:nvPr/>
        </p:nvSpPr>
        <p:spPr>
          <a:xfrm>
            <a:off x="5286380" y="714356"/>
            <a:ext cx="1857388" cy="369332"/>
          </a:xfrm>
          <a:prstGeom prst="rect">
            <a:avLst/>
          </a:prstGeom>
          <a:noFill/>
        </p:spPr>
        <p:txBody>
          <a:bodyPr wrap="square" rtlCol="0">
            <a:spAutoFit/>
          </a:bodyPr>
          <a:lstStyle/>
          <a:p>
            <a:r>
              <a:rPr lang="en-US" b="1" dirty="0" smtClean="0">
                <a:solidFill>
                  <a:srgbClr val="002060"/>
                </a:solidFill>
              </a:rPr>
              <a:t>ACCOUNT</a:t>
            </a:r>
            <a:endParaRPr lang="en-US" b="1" dirty="0">
              <a:solidFill>
                <a:srgbClr val="00206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par>
                                <p:cTn id="8" presetID="3" presetClass="entr" presetSubtype="1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blinds(horizontal)">
                                      <p:cBhvr>
                                        <p:cTn id="10" dur="500"/>
                                        <p:tgtEl>
                                          <p:spTgt spid="8"/>
                                        </p:tgtEl>
                                      </p:cBhvr>
                                    </p:animEffect>
                                  </p:childTnLst>
                                </p:cTn>
                              </p:par>
                              <p:par>
                                <p:cTn id="11" presetID="3" presetClass="entr" presetSubtype="1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blinds(horizontal)">
                                      <p:cBhvr>
                                        <p:cTn id="13" dur="500"/>
                                        <p:tgtEl>
                                          <p:spTgt spid="10"/>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blinds(horizontal)">
                                      <p:cBhvr>
                                        <p:cTn id="16" dur="500"/>
                                        <p:tgtEl>
                                          <p:spTgt spid="11"/>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blinds(horizontal)">
                                      <p:cBhvr>
                                        <p:cTn id="19" dur="500"/>
                                        <p:tgtEl>
                                          <p:spTgt spid="9"/>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blinds(horizontal)">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7">
                                            <p:txEl>
                                              <p:pRg st="8" end="8"/>
                                            </p:txEl>
                                          </p:spTgt>
                                        </p:tgtEl>
                                        <p:attrNameLst>
                                          <p:attrName>style.visibility</p:attrName>
                                        </p:attrNameLst>
                                      </p:cBhvr>
                                      <p:to>
                                        <p:strVal val="visible"/>
                                      </p:to>
                                    </p:set>
                                    <p:animEffect transition="in" filter="blinds(horizontal)">
                                      <p:cBhvr>
                                        <p:cTn id="27" dur="500"/>
                                        <p:tgtEl>
                                          <p:spTgt spid="7">
                                            <p:txEl>
                                              <p:pRg st="8" end="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7">
                                            <p:txEl>
                                              <p:pRg st="9" end="9"/>
                                            </p:txEl>
                                          </p:spTgt>
                                        </p:tgtEl>
                                        <p:attrNameLst>
                                          <p:attrName>style.visibility</p:attrName>
                                        </p:attrNameLst>
                                      </p:cBhvr>
                                      <p:to>
                                        <p:strVal val="visible"/>
                                      </p:to>
                                    </p:set>
                                    <p:animEffect transition="in" filter="blinds(horizontal)">
                                      <p:cBhvr>
                                        <p:cTn id="32" dur="500"/>
                                        <p:tgtEl>
                                          <p:spTgt spid="7">
                                            <p:txEl>
                                              <p:pRg st="9" end="9"/>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7">
                                            <p:txEl>
                                              <p:pRg st="10" end="10"/>
                                            </p:txEl>
                                          </p:spTgt>
                                        </p:tgtEl>
                                        <p:attrNameLst>
                                          <p:attrName>style.visibility</p:attrName>
                                        </p:attrNameLst>
                                      </p:cBhvr>
                                      <p:to>
                                        <p:strVal val="visible"/>
                                      </p:to>
                                    </p:set>
                                    <p:animEffect transition="in" filter="blinds(horizontal)">
                                      <p:cBhvr>
                                        <p:cTn id="37" dur="500"/>
                                        <p:tgtEl>
                                          <p:spTgt spid="7">
                                            <p:txEl>
                                              <p:pRg st="10" end="1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7">
                                            <p:txEl>
                                              <p:pRg st="11" end="11"/>
                                            </p:txEl>
                                          </p:spTgt>
                                        </p:tgtEl>
                                        <p:attrNameLst>
                                          <p:attrName>style.visibility</p:attrName>
                                        </p:attrNameLst>
                                      </p:cBhvr>
                                      <p:to>
                                        <p:strVal val="visible"/>
                                      </p:to>
                                    </p:set>
                                    <p:animEffect transition="in" filter="blinds(horizontal)">
                                      <p:cBhvr>
                                        <p:cTn id="42" dur="500"/>
                                        <p:tgtEl>
                                          <p:spTgt spid="7">
                                            <p:txEl>
                                              <p:pRg st="11" end="11"/>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7">
                                            <p:txEl>
                                              <p:pRg st="12" end="12"/>
                                            </p:txEl>
                                          </p:spTgt>
                                        </p:tgtEl>
                                        <p:attrNameLst>
                                          <p:attrName>style.visibility</p:attrName>
                                        </p:attrNameLst>
                                      </p:cBhvr>
                                      <p:to>
                                        <p:strVal val="visible"/>
                                      </p:to>
                                    </p:set>
                                    <p:animEffect transition="in" filter="blinds(horizontal)">
                                      <p:cBhvr>
                                        <p:cTn id="47" dur="500"/>
                                        <p:tgtEl>
                                          <p:spTgt spid="7">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9" grpId="0"/>
      <p:bldP spid="11"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2852"/>
            <a:ext cx="7758138" cy="500066"/>
          </a:xfrm>
        </p:spPr>
        <p:txBody>
          <a:bodyPr>
            <a:normAutofit fontScale="90000"/>
          </a:bodyPr>
          <a:lstStyle/>
          <a:p>
            <a:pPr algn="ctr"/>
            <a:r>
              <a:rPr lang="en-US" b="1" dirty="0" smtClean="0">
                <a:solidFill>
                  <a:srgbClr val="002060"/>
                </a:solidFill>
              </a:rPr>
              <a:t>example</a:t>
            </a:r>
            <a:endParaRPr lang="en-IN" b="1" dirty="0">
              <a:solidFill>
                <a:srgbClr val="002060"/>
              </a:solidFill>
            </a:endParaRPr>
          </a:p>
        </p:txBody>
      </p:sp>
      <p:sp>
        <p:nvSpPr>
          <p:cNvPr id="7" name="Content Placeholder 6"/>
          <p:cNvSpPr>
            <a:spLocks noGrp="1"/>
          </p:cNvSpPr>
          <p:nvPr>
            <p:ph sz="quarter" idx="1"/>
          </p:nvPr>
        </p:nvSpPr>
        <p:spPr>
          <a:xfrm>
            <a:off x="285720" y="714356"/>
            <a:ext cx="8429684" cy="5929354"/>
          </a:xfrm>
        </p:spPr>
        <p:txBody>
          <a:bodyPr>
            <a:normAutofit/>
          </a:bodyPr>
          <a:lstStyle/>
          <a:p>
            <a:pPr>
              <a:buFont typeface="Wingdings" pitchFamily="2" charset="2"/>
              <a:buChar char="q"/>
            </a:pPr>
            <a:r>
              <a:rPr lang="en-US" dirty="0" smtClean="0">
                <a:latin typeface="Calibri" pitchFamily="34" charset="0"/>
              </a:rPr>
              <a:t>Find out balance of an account which belongs to customer ‘PRIYA’</a:t>
            </a:r>
          </a:p>
          <a:p>
            <a:pPr marL="228600" indent="-228600">
              <a:buFont typeface="+mj-lt"/>
              <a:buAutoNum type="arabicPeriod"/>
            </a:pPr>
            <a:r>
              <a:rPr lang="en-US" sz="2200" b="1" dirty="0" smtClean="0">
                <a:solidFill>
                  <a:schemeClr val="accent1">
                    <a:lumMod val="75000"/>
                  </a:schemeClr>
                </a:solidFill>
                <a:latin typeface="Lucida Console" pitchFamily="49" charset="0"/>
              </a:rPr>
              <a:t> SELECT cid from customer  where name=‘</a:t>
            </a:r>
            <a:r>
              <a:rPr lang="en-US" sz="2200" b="1" dirty="0" err="1" smtClean="0">
                <a:solidFill>
                  <a:schemeClr val="accent1">
                    <a:lumMod val="75000"/>
                  </a:schemeClr>
                </a:solidFill>
                <a:latin typeface="Lucida Console" pitchFamily="49" charset="0"/>
              </a:rPr>
              <a:t>priya</a:t>
            </a:r>
            <a:r>
              <a:rPr lang="en-US" sz="2200" b="1" dirty="0" smtClean="0">
                <a:solidFill>
                  <a:schemeClr val="accent1">
                    <a:lumMod val="75000"/>
                  </a:schemeClr>
                </a:solidFill>
                <a:latin typeface="Lucida Console" pitchFamily="49" charset="0"/>
              </a:rPr>
              <a:t>’;</a:t>
            </a:r>
          </a:p>
          <a:p>
            <a:pPr marL="228600" indent="-228600">
              <a:buFont typeface="+mj-lt"/>
              <a:buAutoNum type="arabicPeriod"/>
            </a:pPr>
            <a:r>
              <a:rPr lang="en-US" sz="2200" b="1" dirty="0" smtClean="0">
                <a:solidFill>
                  <a:schemeClr val="accent1">
                    <a:lumMod val="75000"/>
                  </a:schemeClr>
                </a:solidFill>
                <a:latin typeface="Lucida Console" pitchFamily="49" charset="0"/>
              </a:rPr>
              <a:t> SELECT ano from Acc_Holder where cid      IN(‘C02’);</a:t>
            </a:r>
          </a:p>
          <a:p>
            <a:pPr marL="288925" indent="-288925">
              <a:buFont typeface="+mj-lt"/>
              <a:buAutoNum type="arabicPeriod"/>
              <a:tabLst>
                <a:tab pos="350838" algn="l"/>
              </a:tabLst>
            </a:pPr>
            <a:r>
              <a:rPr lang="en-US" sz="2200" b="1" dirty="0" smtClean="0">
                <a:solidFill>
                  <a:schemeClr val="accent1">
                    <a:lumMod val="75000"/>
                  </a:schemeClr>
                </a:solidFill>
                <a:latin typeface="Lucida Console" pitchFamily="49" charset="0"/>
              </a:rPr>
              <a:t>SELECT Bal from account where ano IN(A02,A04);</a:t>
            </a:r>
          </a:p>
          <a:p>
            <a:pPr marL="273050" indent="-273050">
              <a:buNone/>
              <a:tabLst>
                <a:tab pos="457200" algn="l"/>
              </a:tabLst>
            </a:pPr>
            <a:r>
              <a:rPr lang="en-US" sz="2200" b="1" dirty="0" smtClean="0">
                <a:solidFill>
                  <a:schemeClr val="accent1">
                    <a:lumMod val="75000"/>
                  </a:schemeClr>
                </a:solidFill>
                <a:latin typeface="Lucida Console" pitchFamily="49" charset="0"/>
              </a:rPr>
              <a:t>SELECT Bal from account where ano IN</a:t>
            </a:r>
          </a:p>
          <a:p>
            <a:pPr marL="349250" indent="-273050">
              <a:buNone/>
              <a:tabLst>
                <a:tab pos="457200" algn="l"/>
              </a:tabLst>
            </a:pPr>
            <a:r>
              <a:rPr lang="en-US" sz="2200" b="1" dirty="0" smtClean="0">
                <a:solidFill>
                  <a:schemeClr val="accent1">
                    <a:lumMod val="75000"/>
                  </a:schemeClr>
                </a:solidFill>
                <a:latin typeface="Lucida Console" pitchFamily="49" charset="0"/>
              </a:rPr>
              <a:t>(SELECT ano from Acc_Holder where cid IN</a:t>
            </a:r>
          </a:p>
          <a:p>
            <a:pPr marL="349250" indent="-273050">
              <a:buNone/>
              <a:tabLst>
                <a:tab pos="457200" algn="l"/>
              </a:tabLst>
            </a:pPr>
            <a:r>
              <a:rPr lang="en-US" sz="2200" b="1" dirty="0" smtClean="0">
                <a:solidFill>
                  <a:schemeClr val="accent1">
                    <a:lumMod val="75000"/>
                  </a:schemeClr>
                </a:solidFill>
                <a:latin typeface="Lucida Console" pitchFamily="49" charset="0"/>
              </a:rPr>
              <a:t>(SELECT cid from customer  where name=‘</a:t>
            </a:r>
            <a:r>
              <a:rPr lang="en-US" sz="2200" b="1" dirty="0" err="1" smtClean="0">
                <a:solidFill>
                  <a:schemeClr val="accent1">
                    <a:lumMod val="75000"/>
                  </a:schemeClr>
                </a:solidFill>
                <a:latin typeface="Lucida Console" pitchFamily="49" charset="0"/>
              </a:rPr>
              <a:t>priya</a:t>
            </a:r>
            <a:r>
              <a:rPr lang="en-US" sz="2200" b="1" dirty="0" smtClean="0">
                <a:solidFill>
                  <a:schemeClr val="accent1">
                    <a:lumMod val="75000"/>
                  </a:schemeClr>
                </a:solidFill>
                <a:latin typeface="Lucida Console" pitchFamily="49" charset="0"/>
              </a:rPr>
              <a:t>’));</a:t>
            </a:r>
          </a:p>
          <a:p>
            <a:pPr marL="182880" indent="-273050">
              <a:spcBef>
                <a:spcPts val="0"/>
              </a:spcBef>
              <a:buNone/>
            </a:pPr>
            <a:endParaRPr lang="en-US" sz="2200" b="1" dirty="0" smtClean="0">
              <a:solidFill>
                <a:schemeClr val="accent1">
                  <a:lumMod val="75000"/>
                </a:schemeClr>
              </a:solidFill>
              <a:latin typeface="Lucida Console" pitchFamily="49" charset="0"/>
            </a:endParaRPr>
          </a:p>
          <a:p>
            <a:pPr marL="182880" indent="-273050">
              <a:spcBef>
                <a:spcPts val="0"/>
              </a:spcBef>
              <a:buNone/>
            </a:pPr>
            <a:r>
              <a:rPr lang="en-US" sz="2200" b="1" dirty="0" smtClean="0">
                <a:solidFill>
                  <a:srgbClr val="002060"/>
                </a:solidFill>
                <a:latin typeface="Lucida Console" pitchFamily="49" charset="0"/>
              </a:rPr>
              <a:t>Bal</a:t>
            </a:r>
          </a:p>
          <a:p>
            <a:pPr marL="182880" indent="-273050">
              <a:spcBef>
                <a:spcPts val="0"/>
              </a:spcBef>
              <a:buNone/>
            </a:pPr>
            <a:r>
              <a:rPr lang="en-US" sz="2000" b="1" dirty="0" smtClean="0">
                <a:solidFill>
                  <a:srgbClr val="002060"/>
                </a:solidFill>
                <a:latin typeface="Lucida Console" pitchFamily="49" charset="0"/>
              </a:rPr>
              <a:t>------</a:t>
            </a:r>
          </a:p>
          <a:p>
            <a:pPr marL="182880" indent="-273050">
              <a:spcBef>
                <a:spcPts val="0"/>
              </a:spcBef>
              <a:buNone/>
            </a:pPr>
            <a:r>
              <a:rPr lang="en-US" sz="2200" b="1" dirty="0" smtClean="0">
                <a:solidFill>
                  <a:srgbClr val="002060"/>
                </a:solidFill>
                <a:latin typeface="Lucida Console" pitchFamily="49" charset="0"/>
              </a:rPr>
              <a:t>6000</a:t>
            </a:r>
          </a:p>
          <a:p>
            <a:pPr marL="182880" indent="-273050">
              <a:spcBef>
                <a:spcPts val="0"/>
              </a:spcBef>
              <a:buNone/>
            </a:pPr>
            <a:r>
              <a:rPr lang="en-US" sz="2200" b="1" dirty="0" smtClean="0">
                <a:solidFill>
                  <a:srgbClr val="002060"/>
                </a:solidFill>
                <a:latin typeface="Lucida Console" pitchFamily="49" charset="0"/>
              </a:rPr>
              <a:t>8000</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blinds(horizontal)">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blinds(horizontal)">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blinds(horizontal)">
                                      <p:cBhvr>
                                        <p:cTn id="17" dur="500"/>
                                        <p:tgtEl>
                                          <p:spTgt spid="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blinds(horizontal)">
                                      <p:cBhvr>
                                        <p:cTn id="22" dur="500"/>
                                        <p:tgtEl>
                                          <p:spTgt spid="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7">
                                            <p:txEl>
                                              <p:pRg st="4" end="4"/>
                                            </p:txEl>
                                          </p:spTgt>
                                        </p:tgtEl>
                                        <p:attrNameLst>
                                          <p:attrName>style.visibility</p:attrName>
                                        </p:attrNameLst>
                                      </p:cBhvr>
                                      <p:to>
                                        <p:strVal val="visible"/>
                                      </p:to>
                                    </p:set>
                                    <p:animEffect transition="in" filter="blinds(horizontal)">
                                      <p:cBhvr>
                                        <p:cTn id="27" dur="500"/>
                                        <p:tgtEl>
                                          <p:spTgt spid="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7">
                                            <p:txEl>
                                              <p:pRg st="5" end="5"/>
                                            </p:txEl>
                                          </p:spTgt>
                                        </p:tgtEl>
                                        <p:attrNameLst>
                                          <p:attrName>style.visibility</p:attrName>
                                        </p:attrNameLst>
                                      </p:cBhvr>
                                      <p:to>
                                        <p:strVal val="visible"/>
                                      </p:to>
                                    </p:set>
                                    <p:animEffect transition="in" filter="blinds(horizontal)">
                                      <p:cBhvr>
                                        <p:cTn id="32" dur="500"/>
                                        <p:tgtEl>
                                          <p:spTgt spid="7">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7">
                                            <p:txEl>
                                              <p:pRg st="6" end="6"/>
                                            </p:txEl>
                                          </p:spTgt>
                                        </p:tgtEl>
                                        <p:attrNameLst>
                                          <p:attrName>style.visibility</p:attrName>
                                        </p:attrNameLst>
                                      </p:cBhvr>
                                      <p:to>
                                        <p:strVal val="visible"/>
                                      </p:to>
                                    </p:set>
                                    <p:animEffect transition="in" filter="blinds(horizontal)">
                                      <p:cBhvr>
                                        <p:cTn id="37" dur="500"/>
                                        <p:tgtEl>
                                          <p:spTgt spid="7">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7">
                                            <p:txEl>
                                              <p:pRg st="8" end="8"/>
                                            </p:txEl>
                                          </p:spTgt>
                                        </p:tgtEl>
                                        <p:attrNameLst>
                                          <p:attrName>style.visibility</p:attrName>
                                        </p:attrNameLst>
                                      </p:cBhvr>
                                      <p:to>
                                        <p:strVal val="visible"/>
                                      </p:to>
                                    </p:set>
                                    <p:animEffect transition="in" filter="blinds(horizontal)">
                                      <p:cBhvr>
                                        <p:cTn id="42" dur="500"/>
                                        <p:tgtEl>
                                          <p:spTgt spid="7">
                                            <p:txEl>
                                              <p:pRg st="8" end="8"/>
                                            </p:txEl>
                                          </p:spTgt>
                                        </p:tgtEl>
                                      </p:cBhvr>
                                    </p:animEffect>
                                  </p:childTnLst>
                                </p:cTn>
                              </p:par>
                              <p:par>
                                <p:cTn id="43" presetID="3" presetClass="entr" presetSubtype="10" fill="hold" nodeType="withEffect">
                                  <p:stCondLst>
                                    <p:cond delay="0"/>
                                  </p:stCondLst>
                                  <p:childTnLst>
                                    <p:set>
                                      <p:cBhvr>
                                        <p:cTn id="44" dur="1" fill="hold">
                                          <p:stCondLst>
                                            <p:cond delay="0"/>
                                          </p:stCondLst>
                                        </p:cTn>
                                        <p:tgtEl>
                                          <p:spTgt spid="7">
                                            <p:txEl>
                                              <p:pRg st="9" end="9"/>
                                            </p:txEl>
                                          </p:spTgt>
                                        </p:tgtEl>
                                        <p:attrNameLst>
                                          <p:attrName>style.visibility</p:attrName>
                                        </p:attrNameLst>
                                      </p:cBhvr>
                                      <p:to>
                                        <p:strVal val="visible"/>
                                      </p:to>
                                    </p:set>
                                    <p:animEffect transition="in" filter="blinds(horizontal)">
                                      <p:cBhvr>
                                        <p:cTn id="45" dur="500"/>
                                        <p:tgtEl>
                                          <p:spTgt spid="7">
                                            <p:txEl>
                                              <p:pRg st="9" end="9"/>
                                            </p:txEl>
                                          </p:spTgt>
                                        </p:tgtEl>
                                      </p:cBhvr>
                                    </p:animEffect>
                                  </p:childTnLst>
                                </p:cTn>
                              </p:par>
                              <p:par>
                                <p:cTn id="46" presetID="3" presetClass="entr" presetSubtype="10" fill="hold" nodeType="withEffect">
                                  <p:stCondLst>
                                    <p:cond delay="0"/>
                                  </p:stCondLst>
                                  <p:childTnLst>
                                    <p:set>
                                      <p:cBhvr>
                                        <p:cTn id="47" dur="1" fill="hold">
                                          <p:stCondLst>
                                            <p:cond delay="0"/>
                                          </p:stCondLst>
                                        </p:cTn>
                                        <p:tgtEl>
                                          <p:spTgt spid="7">
                                            <p:txEl>
                                              <p:pRg st="10" end="10"/>
                                            </p:txEl>
                                          </p:spTgt>
                                        </p:tgtEl>
                                        <p:attrNameLst>
                                          <p:attrName>style.visibility</p:attrName>
                                        </p:attrNameLst>
                                      </p:cBhvr>
                                      <p:to>
                                        <p:strVal val="visible"/>
                                      </p:to>
                                    </p:set>
                                    <p:animEffect transition="in" filter="blinds(horizontal)">
                                      <p:cBhvr>
                                        <p:cTn id="48" dur="500"/>
                                        <p:tgtEl>
                                          <p:spTgt spid="7">
                                            <p:txEl>
                                              <p:pRg st="10" end="10"/>
                                            </p:txEl>
                                          </p:spTgt>
                                        </p:tgtEl>
                                      </p:cBhvr>
                                    </p:animEffect>
                                  </p:childTnLst>
                                </p:cTn>
                              </p:par>
                              <p:par>
                                <p:cTn id="49" presetID="3" presetClass="entr" presetSubtype="10" fill="hold" nodeType="withEffect">
                                  <p:stCondLst>
                                    <p:cond delay="0"/>
                                  </p:stCondLst>
                                  <p:childTnLst>
                                    <p:set>
                                      <p:cBhvr>
                                        <p:cTn id="50" dur="1" fill="hold">
                                          <p:stCondLst>
                                            <p:cond delay="0"/>
                                          </p:stCondLst>
                                        </p:cTn>
                                        <p:tgtEl>
                                          <p:spTgt spid="7">
                                            <p:txEl>
                                              <p:pRg st="11" end="11"/>
                                            </p:txEl>
                                          </p:spTgt>
                                        </p:tgtEl>
                                        <p:attrNameLst>
                                          <p:attrName>style.visibility</p:attrName>
                                        </p:attrNameLst>
                                      </p:cBhvr>
                                      <p:to>
                                        <p:strVal val="visible"/>
                                      </p:to>
                                    </p:set>
                                    <p:animEffect transition="in" filter="blinds(horizontal)">
                                      <p:cBhvr>
                                        <p:cTn id="51" dur="500"/>
                                        <p:tgtEl>
                                          <p:spTgt spid="7">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2852"/>
            <a:ext cx="7758138" cy="500066"/>
          </a:xfrm>
        </p:spPr>
        <p:txBody>
          <a:bodyPr>
            <a:normAutofit fontScale="90000"/>
          </a:bodyPr>
          <a:lstStyle/>
          <a:p>
            <a:pPr algn="ctr"/>
            <a:r>
              <a:rPr lang="en-US" b="1" dirty="0" smtClean="0">
                <a:solidFill>
                  <a:srgbClr val="002060"/>
                </a:solidFill>
              </a:rPr>
              <a:t>joins</a:t>
            </a:r>
            <a:endParaRPr lang="en-IN" b="1" dirty="0">
              <a:solidFill>
                <a:srgbClr val="002060"/>
              </a:solidFill>
            </a:endParaRPr>
          </a:p>
        </p:txBody>
      </p:sp>
      <p:sp>
        <p:nvSpPr>
          <p:cNvPr id="7" name="Content Placeholder 6"/>
          <p:cNvSpPr>
            <a:spLocks noGrp="1"/>
          </p:cNvSpPr>
          <p:nvPr>
            <p:ph sz="quarter" idx="1"/>
          </p:nvPr>
        </p:nvSpPr>
        <p:spPr>
          <a:xfrm>
            <a:off x="285720" y="714356"/>
            <a:ext cx="8429684" cy="5929354"/>
          </a:xfrm>
        </p:spPr>
        <p:txBody>
          <a:bodyPr>
            <a:normAutofit/>
          </a:bodyPr>
          <a:lstStyle/>
          <a:p>
            <a:pPr algn="just">
              <a:buFont typeface="Wingdings" pitchFamily="2" charset="2"/>
              <a:buChar char="q"/>
            </a:pPr>
            <a:r>
              <a:rPr lang="en-IN" dirty="0" smtClean="0">
                <a:latin typeface="Calibri" pitchFamily="34" charset="0"/>
              </a:rPr>
              <a:t>In RDBMS table is used to represent relationships among data stored in database, so some columns are used as common columns in multiple tables.</a:t>
            </a:r>
          </a:p>
          <a:p>
            <a:pPr algn="just">
              <a:buFont typeface="Wingdings" pitchFamily="2" charset="2"/>
              <a:buChar char="q"/>
            </a:pPr>
            <a:r>
              <a:rPr lang="en-IN" dirty="0" smtClean="0">
                <a:latin typeface="Calibri" pitchFamily="34" charset="0"/>
              </a:rPr>
              <a:t>Such column acts as a primary key in one table and as a foreign key in another table.</a:t>
            </a:r>
          </a:p>
          <a:p>
            <a:pPr algn="just">
              <a:buFont typeface="Wingdings" pitchFamily="2" charset="2"/>
              <a:buChar char="q"/>
            </a:pPr>
            <a:r>
              <a:rPr lang="en-IN" dirty="0" smtClean="0">
                <a:latin typeface="Calibri" pitchFamily="34" charset="0"/>
              </a:rPr>
              <a:t>Join combines </a:t>
            </a:r>
            <a:r>
              <a:rPr lang="en-IN" b="1" dirty="0" smtClean="0">
                <a:solidFill>
                  <a:srgbClr val="002060"/>
                </a:solidFill>
                <a:latin typeface="Calibri" pitchFamily="34" charset="0"/>
              </a:rPr>
              <a:t>columns</a:t>
            </a:r>
            <a:r>
              <a:rPr lang="en-IN" dirty="0" smtClean="0">
                <a:latin typeface="Calibri" pitchFamily="34" charset="0"/>
              </a:rPr>
              <a:t> from different tables and set operations combines </a:t>
            </a:r>
            <a:r>
              <a:rPr lang="en-IN" b="1" dirty="0" smtClean="0">
                <a:solidFill>
                  <a:srgbClr val="002060"/>
                </a:solidFill>
                <a:latin typeface="Calibri" pitchFamily="34" charset="0"/>
              </a:rPr>
              <a:t>rows</a:t>
            </a:r>
            <a:r>
              <a:rPr lang="en-IN" dirty="0" smtClean="0">
                <a:latin typeface="Calibri" pitchFamily="34" charset="0"/>
              </a:rPr>
              <a:t> from different tables.</a:t>
            </a:r>
          </a:p>
          <a:p>
            <a:pPr algn="just">
              <a:buFont typeface="Wingdings" pitchFamily="2" charset="2"/>
              <a:buChar char="q"/>
            </a:pPr>
            <a:r>
              <a:rPr lang="en-IN" dirty="0" smtClean="0">
                <a:latin typeface="Calibri" pitchFamily="34" charset="0"/>
              </a:rPr>
              <a:t>Join clause is used to combine rows from two or more tables, based on a common field between them.</a:t>
            </a:r>
          </a:p>
          <a:p>
            <a:pPr algn="just">
              <a:buFont typeface="Wingdings" pitchFamily="2" charset="2"/>
              <a:buChar char="q"/>
            </a:pPr>
            <a:r>
              <a:rPr lang="en-IN" dirty="0" smtClean="0">
                <a:latin typeface="Calibri" pitchFamily="34" charset="0"/>
              </a:rPr>
              <a:t>Join can be classified as</a:t>
            </a:r>
          </a:p>
          <a:p>
            <a:pPr lvl="1" algn="just">
              <a:buFont typeface="Wingdings" pitchFamily="2" charset="2"/>
              <a:buChar char="q"/>
            </a:pPr>
            <a:r>
              <a:rPr lang="en-IN" sz="2400" b="1" dirty="0" smtClean="0">
                <a:solidFill>
                  <a:srgbClr val="002060"/>
                </a:solidFill>
                <a:latin typeface="Calibri" pitchFamily="34" charset="0"/>
              </a:rPr>
              <a:t>cross join (Cartesian product or simpler join)</a:t>
            </a:r>
          </a:p>
          <a:p>
            <a:pPr lvl="1" algn="just">
              <a:buFont typeface="Wingdings" pitchFamily="2" charset="2"/>
              <a:buChar char="q"/>
            </a:pPr>
            <a:r>
              <a:rPr lang="en-IN" sz="2400" b="1" dirty="0" smtClean="0">
                <a:solidFill>
                  <a:srgbClr val="002060"/>
                </a:solidFill>
                <a:latin typeface="Calibri" pitchFamily="34" charset="0"/>
              </a:rPr>
              <a:t>Inner Join (Equi and Non-Equi Join)</a:t>
            </a:r>
          </a:p>
          <a:p>
            <a:pPr lvl="1" algn="just">
              <a:buFont typeface="Wingdings" pitchFamily="2" charset="2"/>
              <a:buChar char="q"/>
            </a:pPr>
            <a:r>
              <a:rPr lang="en-IN" sz="2400" b="1" dirty="0" smtClean="0">
                <a:solidFill>
                  <a:srgbClr val="002060"/>
                </a:solidFill>
                <a:latin typeface="Calibri" pitchFamily="34" charset="0"/>
              </a:rPr>
              <a:t>Self Join</a:t>
            </a:r>
          </a:p>
          <a:p>
            <a:pPr lvl="1" algn="just">
              <a:buFont typeface="Wingdings" pitchFamily="2" charset="2"/>
              <a:buChar char="q"/>
            </a:pPr>
            <a:r>
              <a:rPr lang="en-IN" sz="2400" b="1" dirty="0" smtClean="0">
                <a:solidFill>
                  <a:srgbClr val="002060"/>
                </a:solidFill>
                <a:latin typeface="Calibri" pitchFamily="34" charset="0"/>
              </a:rPr>
              <a:t>Outer Join (Left,Right,Full)</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blinds(horizontal)">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blinds(horizontal)">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blinds(horizontal)">
                                      <p:cBhvr>
                                        <p:cTn id="17" dur="500"/>
                                        <p:tgtEl>
                                          <p:spTgt spid="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blinds(horizontal)">
                                      <p:cBhvr>
                                        <p:cTn id="22" dur="500"/>
                                        <p:tgtEl>
                                          <p:spTgt spid="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7">
                                            <p:txEl>
                                              <p:pRg st="4" end="4"/>
                                            </p:txEl>
                                          </p:spTgt>
                                        </p:tgtEl>
                                        <p:attrNameLst>
                                          <p:attrName>style.visibility</p:attrName>
                                        </p:attrNameLst>
                                      </p:cBhvr>
                                      <p:to>
                                        <p:strVal val="visible"/>
                                      </p:to>
                                    </p:set>
                                    <p:animEffect transition="in" filter="blinds(horizontal)">
                                      <p:cBhvr>
                                        <p:cTn id="27" dur="500"/>
                                        <p:tgtEl>
                                          <p:spTgt spid="7">
                                            <p:txEl>
                                              <p:pRg st="4" end="4"/>
                                            </p:txEl>
                                          </p:spTgt>
                                        </p:tgtEl>
                                      </p:cBhvr>
                                    </p:animEffect>
                                  </p:childTnLst>
                                </p:cTn>
                              </p:par>
                              <p:par>
                                <p:cTn id="28" presetID="3" presetClass="entr" presetSubtype="10" fill="hold" nodeType="withEffect">
                                  <p:stCondLst>
                                    <p:cond delay="0"/>
                                  </p:stCondLst>
                                  <p:childTnLst>
                                    <p:set>
                                      <p:cBhvr>
                                        <p:cTn id="29" dur="1" fill="hold">
                                          <p:stCondLst>
                                            <p:cond delay="0"/>
                                          </p:stCondLst>
                                        </p:cTn>
                                        <p:tgtEl>
                                          <p:spTgt spid="7">
                                            <p:txEl>
                                              <p:pRg st="5" end="5"/>
                                            </p:txEl>
                                          </p:spTgt>
                                        </p:tgtEl>
                                        <p:attrNameLst>
                                          <p:attrName>style.visibility</p:attrName>
                                        </p:attrNameLst>
                                      </p:cBhvr>
                                      <p:to>
                                        <p:strVal val="visible"/>
                                      </p:to>
                                    </p:set>
                                    <p:animEffect transition="in" filter="blinds(horizontal)">
                                      <p:cBhvr>
                                        <p:cTn id="30" dur="500"/>
                                        <p:tgtEl>
                                          <p:spTgt spid="7">
                                            <p:txEl>
                                              <p:pRg st="5" end="5"/>
                                            </p:txEl>
                                          </p:spTgt>
                                        </p:tgtEl>
                                      </p:cBhvr>
                                    </p:animEffect>
                                  </p:childTnLst>
                                </p:cTn>
                              </p:par>
                              <p:par>
                                <p:cTn id="31" presetID="3" presetClass="entr" presetSubtype="10" fill="hold" nodeType="withEffect">
                                  <p:stCondLst>
                                    <p:cond delay="0"/>
                                  </p:stCondLst>
                                  <p:childTnLst>
                                    <p:set>
                                      <p:cBhvr>
                                        <p:cTn id="32" dur="1" fill="hold">
                                          <p:stCondLst>
                                            <p:cond delay="0"/>
                                          </p:stCondLst>
                                        </p:cTn>
                                        <p:tgtEl>
                                          <p:spTgt spid="7">
                                            <p:txEl>
                                              <p:pRg st="6" end="6"/>
                                            </p:txEl>
                                          </p:spTgt>
                                        </p:tgtEl>
                                        <p:attrNameLst>
                                          <p:attrName>style.visibility</p:attrName>
                                        </p:attrNameLst>
                                      </p:cBhvr>
                                      <p:to>
                                        <p:strVal val="visible"/>
                                      </p:to>
                                    </p:set>
                                    <p:animEffect transition="in" filter="blinds(horizontal)">
                                      <p:cBhvr>
                                        <p:cTn id="33" dur="500"/>
                                        <p:tgtEl>
                                          <p:spTgt spid="7">
                                            <p:txEl>
                                              <p:pRg st="6" end="6"/>
                                            </p:txEl>
                                          </p:spTgt>
                                        </p:tgtEl>
                                      </p:cBhvr>
                                    </p:animEffect>
                                  </p:childTnLst>
                                </p:cTn>
                              </p:par>
                              <p:par>
                                <p:cTn id="34" presetID="3" presetClass="entr" presetSubtype="10" fill="hold" nodeType="withEffect">
                                  <p:stCondLst>
                                    <p:cond delay="0"/>
                                  </p:stCondLst>
                                  <p:childTnLst>
                                    <p:set>
                                      <p:cBhvr>
                                        <p:cTn id="35" dur="1" fill="hold">
                                          <p:stCondLst>
                                            <p:cond delay="0"/>
                                          </p:stCondLst>
                                        </p:cTn>
                                        <p:tgtEl>
                                          <p:spTgt spid="7">
                                            <p:txEl>
                                              <p:pRg st="7" end="7"/>
                                            </p:txEl>
                                          </p:spTgt>
                                        </p:tgtEl>
                                        <p:attrNameLst>
                                          <p:attrName>style.visibility</p:attrName>
                                        </p:attrNameLst>
                                      </p:cBhvr>
                                      <p:to>
                                        <p:strVal val="visible"/>
                                      </p:to>
                                    </p:set>
                                    <p:animEffect transition="in" filter="blinds(horizontal)">
                                      <p:cBhvr>
                                        <p:cTn id="36" dur="500"/>
                                        <p:tgtEl>
                                          <p:spTgt spid="7">
                                            <p:txEl>
                                              <p:pRg st="7" end="7"/>
                                            </p:txEl>
                                          </p:spTgt>
                                        </p:tgtEl>
                                      </p:cBhvr>
                                    </p:animEffect>
                                  </p:childTnLst>
                                </p:cTn>
                              </p:par>
                              <p:par>
                                <p:cTn id="37" presetID="3" presetClass="entr" presetSubtype="10" fill="hold" nodeType="withEffect">
                                  <p:stCondLst>
                                    <p:cond delay="0"/>
                                  </p:stCondLst>
                                  <p:childTnLst>
                                    <p:set>
                                      <p:cBhvr>
                                        <p:cTn id="38" dur="1" fill="hold">
                                          <p:stCondLst>
                                            <p:cond delay="0"/>
                                          </p:stCondLst>
                                        </p:cTn>
                                        <p:tgtEl>
                                          <p:spTgt spid="7">
                                            <p:txEl>
                                              <p:pRg st="8" end="8"/>
                                            </p:txEl>
                                          </p:spTgt>
                                        </p:tgtEl>
                                        <p:attrNameLst>
                                          <p:attrName>style.visibility</p:attrName>
                                        </p:attrNameLst>
                                      </p:cBhvr>
                                      <p:to>
                                        <p:strVal val="visible"/>
                                      </p:to>
                                    </p:set>
                                    <p:animEffect transition="in" filter="blinds(horizontal)">
                                      <p:cBhvr>
                                        <p:cTn id="39" dur="500"/>
                                        <p:tgtEl>
                                          <p:spTgt spid="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2852"/>
            <a:ext cx="7758138" cy="500066"/>
          </a:xfrm>
        </p:spPr>
        <p:txBody>
          <a:bodyPr>
            <a:normAutofit fontScale="90000"/>
          </a:bodyPr>
          <a:lstStyle/>
          <a:p>
            <a:pPr algn="ctr"/>
            <a:r>
              <a:rPr lang="en-US" b="1" dirty="0" smtClean="0">
                <a:solidFill>
                  <a:srgbClr val="002060"/>
                </a:solidFill>
              </a:rPr>
              <a:t>joins</a:t>
            </a:r>
            <a:endParaRPr lang="en-IN" b="1" dirty="0">
              <a:solidFill>
                <a:srgbClr val="002060"/>
              </a:solidFill>
            </a:endParaRPr>
          </a:p>
        </p:txBody>
      </p:sp>
      <p:sp>
        <p:nvSpPr>
          <p:cNvPr id="7" name="Content Placeholder 6"/>
          <p:cNvSpPr>
            <a:spLocks noGrp="1"/>
          </p:cNvSpPr>
          <p:nvPr>
            <p:ph sz="quarter" idx="1"/>
          </p:nvPr>
        </p:nvSpPr>
        <p:spPr>
          <a:xfrm>
            <a:off x="285720" y="714356"/>
            <a:ext cx="8429684" cy="5929354"/>
          </a:xfrm>
        </p:spPr>
        <p:txBody>
          <a:bodyPr>
            <a:normAutofit/>
          </a:bodyPr>
          <a:lstStyle/>
          <a:p>
            <a:pPr algn="just">
              <a:buNone/>
            </a:pPr>
            <a:r>
              <a:rPr lang="en-IN" b="1" dirty="0" smtClean="0">
                <a:solidFill>
                  <a:srgbClr val="002060"/>
                </a:solidFill>
                <a:latin typeface="Calibri" pitchFamily="34" charset="0"/>
              </a:rPr>
              <a:t>Cross join:-</a:t>
            </a:r>
          </a:p>
          <a:p>
            <a:pPr algn="just">
              <a:buFont typeface="Wingdings" pitchFamily="2" charset="2"/>
              <a:buChar char="q"/>
            </a:pPr>
            <a:r>
              <a:rPr lang="en-IN" dirty="0" smtClean="0">
                <a:latin typeface="Calibri" pitchFamily="34" charset="0"/>
              </a:rPr>
              <a:t>It combines every row from one table with every row in other table. It is also referred as </a:t>
            </a:r>
            <a:r>
              <a:rPr lang="en-IN" b="1" dirty="0" smtClean="0">
                <a:solidFill>
                  <a:srgbClr val="002060"/>
                </a:solidFill>
                <a:latin typeface="Calibri" pitchFamily="34" charset="0"/>
              </a:rPr>
              <a:t>Cartesian product</a:t>
            </a:r>
            <a:r>
              <a:rPr lang="en-IN" dirty="0" smtClean="0">
                <a:latin typeface="Calibri" pitchFamily="34" charset="0"/>
              </a:rPr>
              <a:t>.</a:t>
            </a:r>
          </a:p>
          <a:p>
            <a:pPr algn="just">
              <a:buFont typeface="Wingdings" pitchFamily="2" charset="2"/>
              <a:buChar char="q"/>
            </a:pPr>
            <a:r>
              <a:rPr lang="en-US" dirty="0" smtClean="0">
                <a:latin typeface="Calibri" pitchFamily="34" charset="0"/>
              </a:rPr>
              <a:t>It is the simplest among all join operations, it is known as </a:t>
            </a:r>
            <a:r>
              <a:rPr lang="en-US" b="1" dirty="0" smtClean="0">
                <a:solidFill>
                  <a:srgbClr val="002060"/>
                </a:solidFill>
                <a:latin typeface="Calibri" pitchFamily="34" charset="0"/>
              </a:rPr>
              <a:t>simple join.</a:t>
            </a:r>
            <a:endParaRPr lang="en-IN" b="1" dirty="0" smtClean="0">
              <a:solidFill>
                <a:srgbClr val="002060"/>
              </a:solidFill>
              <a:latin typeface="Calibri" pitchFamily="34" charset="0"/>
            </a:endParaRPr>
          </a:p>
          <a:p>
            <a:pPr algn="just">
              <a:buFont typeface="Wingdings" pitchFamily="2" charset="2"/>
              <a:buChar char="q"/>
            </a:pPr>
            <a:r>
              <a:rPr lang="en-IN" dirty="0" smtClean="0">
                <a:latin typeface="Calibri" pitchFamily="34" charset="0"/>
              </a:rPr>
              <a:t>It is used when it is required to retrieve all possible combinations of rows and columns from both tables.</a:t>
            </a:r>
          </a:p>
          <a:p>
            <a:pPr algn="just">
              <a:buNone/>
            </a:pPr>
            <a:r>
              <a:rPr lang="en-IN" b="1" dirty="0" smtClean="0">
                <a:solidFill>
                  <a:srgbClr val="002060"/>
                </a:solidFill>
                <a:latin typeface="Calibri" pitchFamily="34" charset="0"/>
              </a:rPr>
              <a:t>Syntax:-</a:t>
            </a:r>
          </a:p>
          <a:p>
            <a:pPr algn="just">
              <a:buFont typeface="Wingdings" pitchFamily="2" charset="2"/>
              <a:buChar char="q"/>
            </a:pPr>
            <a:r>
              <a:rPr lang="en-IN" b="1" dirty="0" smtClean="0">
                <a:solidFill>
                  <a:srgbClr val="C00000"/>
                </a:solidFill>
                <a:latin typeface="Lucida Console" pitchFamily="49" charset="0"/>
              </a:rPr>
              <a:t>Select * from table1,table2;</a:t>
            </a:r>
          </a:p>
          <a:p>
            <a:pPr algn="just">
              <a:buNone/>
            </a:pPr>
            <a:r>
              <a:rPr lang="en-US" b="1" dirty="0" smtClean="0">
                <a:solidFill>
                  <a:srgbClr val="002060"/>
                </a:solidFill>
                <a:latin typeface="Calibri" pitchFamily="34" charset="0"/>
              </a:rPr>
              <a:t>Example:-</a:t>
            </a:r>
            <a:endParaRPr lang="en-IN" b="1" dirty="0" smtClean="0">
              <a:solidFill>
                <a:srgbClr val="002060"/>
              </a:solidFill>
              <a:latin typeface="Calibri" pitchFamily="34" charset="0"/>
            </a:endParaRPr>
          </a:p>
          <a:p>
            <a:pPr algn="just">
              <a:buFont typeface="Wingdings" pitchFamily="2" charset="2"/>
              <a:buChar char="q"/>
            </a:pPr>
            <a:r>
              <a:rPr lang="en-IN" b="1" dirty="0" smtClean="0">
                <a:solidFill>
                  <a:srgbClr val="C00000"/>
                </a:solidFill>
                <a:latin typeface="Lucida Console" pitchFamily="49" charset="0"/>
              </a:rPr>
              <a:t>Select * from Account, branch;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blinds(horizontal)">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blinds(horizontal)">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blinds(horizontal)">
                                      <p:cBhvr>
                                        <p:cTn id="17" dur="500"/>
                                        <p:tgtEl>
                                          <p:spTgt spid="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blinds(horizontal)">
                                      <p:cBhvr>
                                        <p:cTn id="22" dur="500"/>
                                        <p:tgtEl>
                                          <p:spTgt spid="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7">
                                            <p:txEl>
                                              <p:pRg st="4" end="4"/>
                                            </p:txEl>
                                          </p:spTgt>
                                        </p:tgtEl>
                                        <p:attrNameLst>
                                          <p:attrName>style.visibility</p:attrName>
                                        </p:attrNameLst>
                                      </p:cBhvr>
                                      <p:to>
                                        <p:strVal val="visible"/>
                                      </p:to>
                                    </p:set>
                                    <p:animEffect transition="in" filter="blinds(horizontal)">
                                      <p:cBhvr>
                                        <p:cTn id="27" dur="500"/>
                                        <p:tgtEl>
                                          <p:spTgt spid="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7">
                                            <p:txEl>
                                              <p:pRg st="5" end="5"/>
                                            </p:txEl>
                                          </p:spTgt>
                                        </p:tgtEl>
                                        <p:attrNameLst>
                                          <p:attrName>style.visibility</p:attrName>
                                        </p:attrNameLst>
                                      </p:cBhvr>
                                      <p:to>
                                        <p:strVal val="visible"/>
                                      </p:to>
                                    </p:set>
                                    <p:animEffect transition="in" filter="blinds(horizontal)">
                                      <p:cBhvr>
                                        <p:cTn id="32" dur="500"/>
                                        <p:tgtEl>
                                          <p:spTgt spid="7">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7">
                                            <p:txEl>
                                              <p:pRg st="6" end="6"/>
                                            </p:txEl>
                                          </p:spTgt>
                                        </p:tgtEl>
                                        <p:attrNameLst>
                                          <p:attrName>style.visibility</p:attrName>
                                        </p:attrNameLst>
                                      </p:cBhvr>
                                      <p:to>
                                        <p:strVal val="visible"/>
                                      </p:to>
                                    </p:set>
                                    <p:animEffect transition="in" filter="blinds(horizontal)">
                                      <p:cBhvr>
                                        <p:cTn id="37" dur="500"/>
                                        <p:tgtEl>
                                          <p:spTgt spid="7">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7">
                                            <p:txEl>
                                              <p:pRg st="7" end="7"/>
                                            </p:txEl>
                                          </p:spTgt>
                                        </p:tgtEl>
                                        <p:attrNameLst>
                                          <p:attrName>style.visibility</p:attrName>
                                        </p:attrNameLst>
                                      </p:cBhvr>
                                      <p:to>
                                        <p:strVal val="visible"/>
                                      </p:to>
                                    </p:set>
                                    <p:animEffect transition="in" filter="blinds(horizontal)">
                                      <p:cBhvr>
                                        <p:cTn id="42" dur="500"/>
                                        <p:tgtEl>
                                          <p:spTgt spid="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2852"/>
            <a:ext cx="7758138" cy="500066"/>
          </a:xfrm>
        </p:spPr>
        <p:txBody>
          <a:bodyPr>
            <a:normAutofit fontScale="90000"/>
          </a:bodyPr>
          <a:lstStyle/>
          <a:p>
            <a:pPr algn="ctr"/>
            <a:r>
              <a:rPr lang="en-US" b="1" dirty="0" smtClean="0">
                <a:solidFill>
                  <a:srgbClr val="002060"/>
                </a:solidFill>
              </a:rPr>
              <a:t>joins</a:t>
            </a:r>
            <a:endParaRPr lang="en-IN" b="1" dirty="0">
              <a:solidFill>
                <a:srgbClr val="002060"/>
              </a:solidFill>
            </a:endParaRPr>
          </a:p>
        </p:txBody>
      </p:sp>
      <p:sp>
        <p:nvSpPr>
          <p:cNvPr id="7" name="Content Placeholder 6"/>
          <p:cNvSpPr>
            <a:spLocks noGrp="1"/>
          </p:cNvSpPr>
          <p:nvPr>
            <p:ph sz="quarter" idx="1"/>
          </p:nvPr>
        </p:nvSpPr>
        <p:spPr>
          <a:xfrm>
            <a:off x="285720" y="714356"/>
            <a:ext cx="8429684" cy="5929354"/>
          </a:xfrm>
        </p:spPr>
        <p:txBody>
          <a:bodyPr>
            <a:normAutofit/>
          </a:bodyPr>
          <a:lstStyle/>
          <a:p>
            <a:pPr algn="just">
              <a:buNone/>
            </a:pPr>
            <a:r>
              <a:rPr lang="en-IN" b="1" dirty="0" smtClean="0">
                <a:solidFill>
                  <a:srgbClr val="C00000"/>
                </a:solidFill>
                <a:latin typeface="Lucida Console" pitchFamily="49" charset="0"/>
              </a:rPr>
              <a:t>Account:-           </a:t>
            </a:r>
            <a:r>
              <a:rPr lang="en-US" b="1" dirty="0" smtClean="0">
                <a:solidFill>
                  <a:srgbClr val="C00000"/>
                </a:solidFill>
                <a:latin typeface="Lucida Console" pitchFamily="49" charset="0"/>
              </a:rPr>
              <a:t>Branch</a:t>
            </a:r>
            <a:r>
              <a:rPr lang="en-US" dirty="0" smtClean="0">
                <a:solidFill>
                  <a:srgbClr val="C00000"/>
                </a:solidFill>
              </a:rPr>
              <a:t>:-</a:t>
            </a:r>
            <a:endParaRPr lang="en-IN" b="1" dirty="0" smtClean="0">
              <a:solidFill>
                <a:srgbClr val="C00000"/>
              </a:solidFill>
              <a:latin typeface="Lucida Console" pitchFamily="49" charset="0"/>
            </a:endParaRPr>
          </a:p>
        </p:txBody>
      </p:sp>
      <p:graphicFrame>
        <p:nvGraphicFramePr>
          <p:cNvPr id="4" name="Table 3"/>
          <p:cNvGraphicFramePr>
            <a:graphicFrameLocks noGrp="1"/>
          </p:cNvGraphicFramePr>
          <p:nvPr/>
        </p:nvGraphicFramePr>
        <p:xfrm>
          <a:off x="571472" y="1214422"/>
          <a:ext cx="2971800" cy="2286018"/>
        </p:xfrm>
        <a:graphic>
          <a:graphicData uri="http://schemas.openxmlformats.org/drawingml/2006/table">
            <a:tbl>
              <a:tblPr firstRow="1" bandRow="1">
                <a:tableStyleId>{5C22544A-7EE6-4342-B048-85BDC9FD1C3A}</a:tableStyleId>
              </a:tblPr>
              <a:tblGrid>
                <a:gridCol w="883508"/>
                <a:gridCol w="803189"/>
                <a:gridCol w="1285103"/>
              </a:tblGrid>
              <a:tr h="381003">
                <a:tc>
                  <a:txBody>
                    <a:bodyPr/>
                    <a:lstStyle/>
                    <a:p>
                      <a:r>
                        <a:rPr lang="en-US" sz="1800" b="1" u="sng" dirty="0" smtClean="0">
                          <a:solidFill>
                            <a:srgbClr val="0070C0"/>
                          </a:solidFill>
                          <a:latin typeface="Lucida Console" pitchFamily="49" charset="0"/>
                        </a:rPr>
                        <a:t>Ano</a:t>
                      </a:r>
                      <a:endParaRPr lang="en-US" sz="1800" b="1" u="sng" dirty="0">
                        <a:solidFill>
                          <a:srgbClr val="0070C0"/>
                        </a:solidFill>
                        <a:latin typeface="Lucida Console" pitchFamily="49" charset="0"/>
                      </a:endParaRPr>
                    </a:p>
                  </a:txBody>
                  <a:tcPr/>
                </a:tc>
                <a:tc>
                  <a:txBody>
                    <a:bodyPr/>
                    <a:lstStyle/>
                    <a:p>
                      <a:r>
                        <a:rPr lang="en-US" sz="1800" b="1" dirty="0" smtClean="0">
                          <a:solidFill>
                            <a:srgbClr val="0070C0"/>
                          </a:solidFill>
                          <a:latin typeface="Lucida Console" pitchFamily="49" charset="0"/>
                        </a:rPr>
                        <a:t>Bal</a:t>
                      </a:r>
                      <a:endParaRPr lang="en-US" sz="1800" b="1" dirty="0">
                        <a:solidFill>
                          <a:srgbClr val="0070C0"/>
                        </a:solidFill>
                        <a:latin typeface="Lucida Console" pitchFamily="49" charset="0"/>
                      </a:endParaRPr>
                    </a:p>
                  </a:txBody>
                  <a:tcPr/>
                </a:tc>
                <a:tc>
                  <a:txBody>
                    <a:bodyPr/>
                    <a:lstStyle/>
                    <a:p>
                      <a:r>
                        <a:rPr lang="en-US" sz="1800" b="1" dirty="0" smtClean="0">
                          <a:solidFill>
                            <a:srgbClr val="0070C0"/>
                          </a:solidFill>
                          <a:latin typeface="Lucida Console" pitchFamily="49" charset="0"/>
                        </a:rPr>
                        <a:t>Bname</a:t>
                      </a:r>
                      <a:endParaRPr lang="en-US" sz="1800" b="1" dirty="0">
                        <a:solidFill>
                          <a:srgbClr val="0070C0"/>
                        </a:solidFill>
                        <a:latin typeface="Lucida Console" pitchFamily="49" charset="0"/>
                      </a:endParaRPr>
                    </a:p>
                  </a:txBody>
                  <a:tcPr/>
                </a:tc>
              </a:tr>
              <a:tr h="381003">
                <a:tc>
                  <a:txBody>
                    <a:bodyPr/>
                    <a:lstStyle/>
                    <a:p>
                      <a:r>
                        <a:rPr lang="en-US" sz="1800" b="1" dirty="0" smtClean="0">
                          <a:solidFill>
                            <a:srgbClr val="0070C0"/>
                          </a:solidFill>
                          <a:latin typeface="Lucida Console" pitchFamily="49" charset="0"/>
                        </a:rPr>
                        <a:t>A01</a:t>
                      </a:r>
                      <a:endParaRPr lang="en-US" sz="1800" b="1" dirty="0">
                        <a:solidFill>
                          <a:srgbClr val="0070C0"/>
                        </a:solidFill>
                        <a:latin typeface="Lucida Console" pitchFamily="49" charset="0"/>
                      </a:endParaRPr>
                    </a:p>
                  </a:txBody>
                  <a:tcPr/>
                </a:tc>
                <a:tc>
                  <a:txBody>
                    <a:bodyPr/>
                    <a:lstStyle/>
                    <a:p>
                      <a:r>
                        <a:rPr lang="en-US" sz="1800" b="1" dirty="0" smtClean="0">
                          <a:solidFill>
                            <a:srgbClr val="0070C0"/>
                          </a:solidFill>
                          <a:latin typeface="Lucida Console" pitchFamily="49" charset="0"/>
                        </a:rPr>
                        <a:t>5000</a:t>
                      </a:r>
                      <a:endParaRPr lang="en-US" sz="1800" b="1" dirty="0">
                        <a:solidFill>
                          <a:srgbClr val="0070C0"/>
                        </a:solidFill>
                        <a:latin typeface="Lucida Console" pitchFamily="49" charset="0"/>
                      </a:endParaRPr>
                    </a:p>
                  </a:txBody>
                  <a:tcPr/>
                </a:tc>
                <a:tc>
                  <a:txBody>
                    <a:bodyPr/>
                    <a:lstStyle/>
                    <a:p>
                      <a:r>
                        <a:rPr lang="en-US" sz="1800" b="1" dirty="0" smtClean="0">
                          <a:solidFill>
                            <a:srgbClr val="0070C0"/>
                          </a:solidFill>
                          <a:latin typeface="Lucida Console" pitchFamily="49" charset="0"/>
                        </a:rPr>
                        <a:t>Valsad</a:t>
                      </a:r>
                      <a:endParaRPr lang="en-US" sz="1800" b="1" dirty="0">
                        <a:solidFill>
                          <a:srgbClr val="0070C0"/>
                        </a:solidFill>
                        <a:latin typeface="Lucida Console" pitchFamily="49" charset="0"/>
                      </a:endParaRPr>
                    </a:p>
                  </a:txBody>
                  <a:tcPr/>
                </a:tc>
              </a:tr>
              <a:tr h="381003">
                <a:tc>
                  <a:txBody>
                    <a:bodyPr/>
                    <a:lstStyle/>
                    <a:p>
                      <a:r>
                        <a:rPr lang="en-US" sz="1800" b="1" dirty="0" smtClean="0">
                          <a:solidFill>
                            <a:srgbClr val="0070C0"/>
                          </a:solidFill>
                          <a:latin typeface="Lucida Console" pitchFamily="49" charset="0"/>
                        </a:rPr>
                        <a:t>A02</a:t>
                      </a:r>
                      <a:endParaRPr lang="en-US" sz="1800" b="1" dirty="0">
                        <a:solidFill>
                          <a:srgbClr val="0070C0"/>
                        </a:solidFill>
                        <a:latin typeface="Lucida Console" pitchFamily="49" charset="0"/>
                      </a:endParaRPr>
                    </a:p>
                  </a:txBody>
                  <a:tcPr/>
                </a:tc>
                <a:tc>
                  <a:txBody>
                    <a:bodyPr/>
                    <a:lstStyle/>
                    <a:p>
                      <a:r>
                        <a:rPr lang="en-US" sz="1800" b="1" dirty="0" smtClean="0">
                          <a:solidFill>
                            <a:srgbClr val="0070C0"/>
                          </a:solidFill>
                          <a:latin typeface="Lucida Console" pitchFamily="49" charset="0"/>
                        </a:rPr>
                        <a:t>6000</a:t>
                      </a:r>
                      <a:endParaRPr lang="en-US" sz="1800" b="1" dirty="0">
                        <a:solidFill>
                          <a:srgbClr val="0070C0"/>
                        </a:solidFill>
                        <a:latin typeface="Lucida Console" pitchFamily="49" charset="0"/>
                      </a:endParaRPr>
                    </a:p>
                  </a:txBody>
                  <a:tcPr/>
                </a:tc>
                <a:tc>
                  <a:txBody>
                    <a:bodyPr/>
                    <a:lstStyle/>
                    <a:p>
                      <a:r>
                        <a:rPr lang="en-US" sz="1800" b="1" dirty="0" smtClean="0">
                          <a:solidFill>
                            <a:srgbClr val="0070C0"/>
                          </a:solidFill>
                          <a:latin typeface="Lucida Console" pitchFamily="49" charset="0"/>
                        </a:rPr>
                        <a:t>Surat</a:t>
                      </a:r>
                      <a:endParaRPr lang="en-US" sz="1800" b="1" dirty="0">
                        <a:solidFill>
                          <a:srgbClr val="0070C0"/>
                        </a:solidFill>
                        <a:latin typeface="Lucida Console" pitchFamily="49" charset="0"/>
                      </a:endParaRPr>
                    </a:p>
                  </a:txBody>
                  <a:tcPr/>
                </a:tc>
              </a:tr>
              <a:tr h="381003">
                <a:tc>
                  <a:txBody>
                    <a:bodyPr/>
                    <a:lstStyle/>
                    <a:p>
                      <a:r>
                        <a:rPr lang="en-US" sz="1800" b="1" dirty="0" smtClean="0">
                          <a:solidFill>
                            <a:srgbClr val="0070C0"/>
                          </a:solidFill>
                          <a:latin typeface="Lucida Console" pitchFamily="49" charset="0"/>
                        </a:rPr>
                        <a:t>A03</a:t>
                      </a:r>
                      <a:endParaRPr lang="en-US" sz="1800" b="1" dirty="0">
                        <a:solidFill>
                          <a:srgbClr val="0070C0"/>
                        </a:solidFill>
                        <a:latin typeface="Lucida Console" pitchFamily="49" charset="0"/>
                      </a:endParaRPr>
                    </a:p>
                  </a:txBody>
                  <a:tcPr/>
                </a:tc>
                <a:tc>
                  <a:txBody>
                    <a:bodyPr/>
                    <a:lstStyle/>
                    <a:p>
                      <a:r>
                        <a:rPr lang="en-US" sz="1800" b="1" dirty="0" smtClean="0">
                          <a:solidFill>
                            <a:srgbClr val="0070C0"/>
                          </a:solidFill>
                          <a:latin typeface="Lucida Console" pitchFamily="49" charset="0"/>
                        </a:rPr>
                        <a:t>7000</a:t>
                      </a:r>
                      <a:endParaRPr lang="en-US" sz="1800" b="1" dirty="0">
                        <a:solidFill>
                          <a:srgbClr val="0070C0"/>
                        </a:solidFill>
                        <a:latin typeface="Lucida Console" pitchFamily="49" charset="0"/>
                      </a:endParaRPr>
                    </a:p>
                  </a:txBody>
                  <a:tcPr/>
                </a:tc>
                <a:tc>
                  <a:txBody>
                    <a:bodyPr/>
                    <a:lstStyle/>
                    <a:p>
                      <a:r>
                        <a:rPr lang="en-US" sz="1800" b="1" dirty="0" smtClean="0">
                          <a:solidFill>
                            <a:srgbClr val="0070C0"/>
                          </a:solidFill>
                          <a:latin typeface="Lucida Console" pitchFamily="49" charset="0"/>
                        </a:rPr>
                        <a:t>Navsari</a:t>
                      </a:r>
                      <a:endParaRPr lang="en-US" sz="1800" b="1" dirty="0">
                        <a:solidFill>
                          <a:srgbClr val="0070C0"/>
                        </a:solidFill>
                        <a:latin typeface="Lucida Console" pitchFamily="49" charset="0"/>
                      </a:endParaRPr>
                    </a:p>
                  </a:txBody>
                  <a:tcPr/>
                </a:tc>
              </a:tr>
              <a:tr h="381003">
                <a:tc>
                  <a:txBody>
                    <a:bodyPr/>
                    <a:lstStyle/>
                    <a:p>
                      <a:r>
                        <a:rPr lang="en-US" sz="1800" b="1" dirty="0" smtClean="0">
                          <a:solidFill>
                            <a:srgbClr val="0070C0"/>
                          </a:solidFill>
                          <a:latin typeface="Lucida Console" pitchFamily="49" charset="0"/>
                        </a:rPr>
                        <a:t>A04</a:t>
                      </a:r>
                      <a:endParaRPr lang="en-US" sz="1800" b="1" dirty="0">
                        <a:solidFill>
                          <a:srgbClr val="0070C0"/>
                        </a:solidFill>
                        <a:latin typeface="Lucida Console" pitchFamily="49" charset="0"/>
                      </a:endParaRPr>
                    </a:p>
                  </a:txBody>
                  <a:tcPr/>
                </a:tc>
                <a:tc>
                  <a:txBody>
                    <a:bodyPr/>
                    <a:lstStyle/>
                    <a:p>
                      <a:r>
                        <a:rPr lang="en-US" sz="1800" b="1" dirty="0" smtClean="0">
                          <a:solidFill>
                            <a:srgbClr val="0070C0"/>
                          </a:solidFill>
                          <a:latin typeface="Lucida Console" pitchFamily="49" charset="0"/>
                        </a:rPr>
                        <a:t>8000</a:t>
                      </a:r>
                      <a:endParaRPr lang="en-US" sz="1800" b="1" dirty="0">
                        <a:solidFill>
                          <a:srgbClr val="0070C0"/>
                        </a:solidFill>
                        <a:latin typeface="Lucida Console" pitchFamily="49" charset="0"/>
                      </a:endParaRPr>
                    </a:p>
                  </a:txBody>
                  <a:tcPr/>
                </a:tc>
                <a:tc>
                  <a:txBody>
                    <a:bodyPr/>
                    <a:lstStyle/>
                    <a:p>
                      <a:r>
                        <a:rPr lang="en-US" sz="1800" b="1" dirty="0" smtClean="0">
                          <a:solidFill>
                            <a:srgbClr val="0070C0"/>
                          </a:solidFill>
                          <a:latin typeface="Lucida Console" pitchFamily="49" charset="0"/>
                        </a:rPr>
                        <a:t>Valsad</a:t>
                      </a:r>
                      <a:endParaRPr lang="en-US" sz="1800" b="1" dirty="0">
                        <a:solidFill>
                          <a:srgbClr val="0070C0"/>
                        </a:solidFill>
                        <a:latin typeface="Lucida Console" pitchFamily="49" charset="0"/>
                      </a:endParaRPr>
                    </a:p>
                  </a:txBody>
                  <a:tcPr/>
                </a:tc>
              </a:tr>
              <a:tr h="381003">
                <a:tc>
                  <a:txBody>
                    <a:bodyPr/>
                    <a:lstStyle/>
                    <a:p>
                      <a:r>
                        <a:rPr lang="en-US" sz="1800" b="1" dirty="0" smtClean="0">
                          <a:solidFill>
                            <a:srgbClr val="0070C0"/>
                          </a:solidFill>
                          <a:latin typeface="Lucida Console" pitchFamily="49" charset="0"/>
                        </a:rPr>
                        <a:t>A05</a:t>
                      </a:r>
                      <a:endParaRPr lang="en-US" sz="1800" b="1" dirty="0">
                        <a:solidFill>
                          <a:srgbClr val="0070C0"/>
                        </a:solidFill>
                        <a:latin typeface="Lucida Console" pitchFamily="49" charset="0"/>
                      </a:endParaRPr>
                    </a:p>
                  </a:txBody>
                  <a:tcPr/>
                </a:tc>
                <a:tc>
                  <a:txBody>
                    <a:bodyPr/>
                    <a:lstStyle/>
                    <a:p>
                      <a:r>
                        <a:rPr lang="en-US" sz="1800" b="1" dirty="0" smtClean="0">
                          <a:solidFill>
                            <a:srgbClr val="0070C0"/>
                          </a:solidFill>
                          <a:latin typeface="Lucida Console" pitchFamily="49" charset="0"/>
                        </a:rPr>
                        <a:t>9000</a:t>
                      </a:r>
                      <a:endParaRPr lang="en-US" sz="1800" b="1" dirty="0">
                        <a:solidFill>
                          <a:srgbClr val="0070C0"/>
                        </a:solidFill>
                        <a:latin typeface="Lucida Console" pitchFamily="49" charset="0"/>
                      </a:endParaRPr>
                    </a:p>
                  </a:txBody>
                  <a:tcPr/>
                </a:tc>
                <a:tc>
                  <a:txBody>
                    <a:bodyPr/>
                    <a:lstStyle/>
                    <a:p>
                      <a:r>
                        <a:rPr lang="en-US" sz="1800" b="1" dirty="0" smtClean="0">
                          <a:solidFill>
                            <a:srgbClr val="0070C0"/>
                          </a:solidFill>
                          <a:latin typeface="Lucida Console" pitchFamily="49" charset="0"/>
                        </a:rPr>
                        <a:t>Surat</a:t>
                      </a:r>
                      <a:endParaRPr lang="en-US" sz="1800" b="1" dirty="0">
                        <a:solidFill>
                          <a:srgbClr val="0070C0"/>
                        </a:solidFill>
                        <a:latin typeface="Lucida Console" pitchFamily="49" charset="0"/>
                      </a:endParaRPr>
                    </a:p>
                  </a:txBody>
                  <a:tcPr/>
                </a:tc>
              </a:tr>
            </a:tbl>
          </a:graphicData>
        </a:graphic>
      </p:graphicFrame>
      <p:graphicFrame>
        <p:nvGraphicFramePr>
          <p:cNvPr id="9" name="Table 8"/>
          <p:cNvGraphicFramePr>
            <a:graphicFrameLocks noGrp="1"/>
          </p:cNvGraphicFramePr>
          <p:nvPr/>
        </p:nvGraphicFramePr>
        <p:xfrm>
          <a:off x="4000496" y="1357298"/>
          <a:ext cx="4500594" cy="1483360"/>
        </p:xfrm>
        <a:graphic>
          <a:graphicData uri="http://schemas.openxmlformats.org/drawingml/2006/table">
            <a:tbl>
              <a:tblPr firstRow="1" bandRow="1">
                <a:tableStyleId>{5C22544A-7EE6-4342-B048-85BDC9FD1C3A}</a:tableStyleId>
              </a:tblPr>
              <a:tblGrid>
                <a:gridCol w="1593961"/>
                <a:gridCol w="2906633"/>
              </a:tblGrid>
              <a:tr h="370840">
                <a:tc>
                  <a:txBody>
                    <a:bodyPr/>
                    <a:lstStyle/>
                    <a:p>
                      <a:r>
                        <a:rPr lang="en-US" u="sng" dirty="0" smtClean="0">
                          <a:solidFill>
                            <a:srgbClr val="0070C0"/>
                          </a:solidFill>
                          <a:latin typeface="Lucida Console" pitchFamily="49" charset="0"/>
                        </a:rPr>
                        <a:t>Bname</a:t>
                      </a:r>
                      <a:endParaRPr lang="en-US" u="sng" dirty="0">
                        <a:solidFill>
                          <a:srgbClr val="0070C0"/>
                        </a:solidFill>
                        <a:latin typeface="Lucida Console" pitchFamily="49" charset="0"/>
                      </a:endParaRPr>
                    </a:p>
                  </a:txBody>
                  <a:tcPr/>
                </a:tc>
                <a:tc>
                  <a:txBody>
                    <a:bodyPr/>
                    <a:lstStyle/>
                    <a:p>
                      <a:r>
                        <a:rPr lang="en-US" dirty="0" smtClean="0">
                          <a:solidFill>
                            <a:srgbClr val="0070C0"/>
                          </a:solidFill>
                          <a:latin typeface="Lucida Console" pitchFamily="49" charset="0"/>
                        </a:rPr>
                        <a:t>Baddress</a:t>
                      </a:r>
                      <a:endParaRPr lang="en-US" dirty="0">
                        <a:solidFill>
                          <a:srgbClr val="0070C0"/>
                        </a:solidFill>
                        <a:latin typeface="Lucida Console" pitchFamily="49" charset="0"/>
                      </a:endParaRPr>
                    </a:p>
                  </a:txBody>
                  <a:tcPr/>
                </a:tc>
              </a:tr>
              <a:tr h="370840">
                <a:tc>
                  <a:txBody>
                    <a:bodyPr/>
                    <a:lstStyle/>
                    <a:p>
                      <a:r>
                        <a:rPr lang="en-US" b="1" dirty="0" smtClean="0">
                          <a:solidFill>
                            <a:srgbClr val="0070C0"/>
                          </a:solidFill>
                          <a:latin typeface="Lucida Console" pitchFamily="49" charset="0"/>
                        </a:rPr>
                        <a:t>VALSAD</a:t>
                      </a:r>
                      <a:endParaRPr lang="en-US" b="1" dirty="0">
                        <a:solidFill>
                          <a:srgbClr val="0070C0"/>
                        </a:solidFill>
                        <a:latin typeface="Lucida Console" pitchFamily="49" charset="0"/>
                      </a:endParaRPr>
                    </a:p>
                  </a:txBody>
                  <a:tcPr/>
                </a:tc>
                <a:tc>
                  <a:txBody>
                    <a:bodyPr/>
                    <a:lstStyle/>
                    <a:p>
                      <a:r>
                        <a:rPr lang="en-US" b="1" dirty="0" smtClean="0">
                          <a:solidFill>
                            <a:srgbClr val="0070C0"/>
                          </a:solidFill>
                          <a:latin typeface="Lucida Console" pitchFamily="49" charset="0"/>
                        </a:rPr>
                        <a:t>Mota bazaar,Valsad</a:t>
                      </a:r>
                      <a:endParaRPr lang="en-US" b="1" dirty="0">
                        <a:solidFill>
                          <a:srgbClr val="0070C0"/>
                        </a:solidFill>
                        <a:latin typeface="Lucida Console" pitchFamily="49" charset="0"/>
                      </a:endParaRPr>
                    </a:p>
                  </a:txBody>
                  <a:tcPr/>
                </a:tc>
              </a:tr>
              <a:tr h="370840">
                <a:tc>
                  <a:txBody>
                    <a:bodyPr/>
                    <a:lstStyle/>
                    <a:p>
                      <a:r>
                        <a:rPr lang="en-US" b="1" dirty="0" smtClean="0">
                          <a:solidFill>
                            <a:srgbClr val="0070C0"/>
                          </a:solidFill>
                          <a:latin typeface="Lucida Console" pitchFamily="49" charset="0"/>
                        </a:rPr>
                        <a:t>SURAT</a:t>
                      </a:r>
                      <a:endParaRPr lang="en-US" b="1" dirty="0">
                        <a:solidFill>
                          <a:srgbClr val="0070C0"/>
                        </a:solidFill>
                        <a:latin typeface="Lucida Console" pitchFamily="49" charset="0"/>
                      </a:endParaRPr>
                    </a:p>
                  </a:txBody>
                  <a:tcPr/>
                </a:tc>
                <a:tc>
                  <a:txBody>
                    <a:bodyPr/>
                    <a:lstStyle/>
                    <a:p>
                      <a:r>
                        <a:rPr lang="en-US" b="1" dirty="0" err="1" smtClean="0">
                          <a:solidFill>
                            <a:srgbClr val="0070C0"/>
                          </a:solidFill>
                          <a:latin typeface="Lucida Console" pitchFamily="49" charset="0"/>
                        </a:rPr>
                        <a:t>Varacha,Surat</a:t>
                      </a:r>
                      <a:endParaRPr lang="en-US" b="1" dirty="0">
                        <a:solidFill>
                          <a:srgbClr val="0070C0"/>
                        </a:solidFill>
                        <a:latin typeface="Lucida Console" pitchFamily="49" charset="0"/>
                      </a:endParaRPr>
                    </a:p>
                  </a:txBody>
                  <a:tcPr/>
                </a:tc>
              </a:tr>
              <a:tr h="370840">
                <a:tc>
                  <a:txBody>
                    <a:bodyPr/>
                    <a:lstStyle/>
                    <a:p>
                      <a:r>
                        <a:rPr lang="en-US" b="1" dirty="0" smtClean="0">
                          <a:solidFill>
                            <a:srgbClr val="0070C0"/>
                          </a:solidFill>
                          <a:latin typeface="Lucida Console" pitchFamily="49" charset="0"/>
                        </a:rPr>
                        <a:t>NAVSARI</a:t>
                      </a:r>
                      <a:endParaRPr lang="en-US" b="1" dirty="0">
                        <a:solidFill>
                          <a:srgbClr val="0070C0"/>
                        </a:solidFill>
                        <a:latin typeface="Lucida Console" pitchFamily="49" charset="0"/>
                      </a:endParaRPr>
                    </a:p>
                  </a:txBody>
                  <a:tcPr/>
                </a:tc>
                <a:tc>
                  <a:txBody>
                    <a:bodyPr/>
                    <a:lstStyle/>
                    <a:p>
                      <a:r>
                        <a:rPr lang="en-US" b="1" dirty="0" err="1" smtClean="0">
                          <a:solidFill>
                            <a:srgbClr val="0070C0"/>
                          </a:solidFill>
                          <a:latin typeface="Lucida Console" pitchFamily="49" charset="0"/>
                        </a:rPr>
                        <a:t>Lalgate,Navsari</a:t>
                      </a:r>
                      <a:endParaRPr lang="en-US" b="1" dirty="0">
                        <a:solidFill>
                          <a:srgbClr val="0070C0"/>
                        </a:solidFill>
                        <a:latin typeface="Lucida Console" pitchFamily="49" charset="0"/>
                      </a:endParaRPr>
                    </a:p>
                  </a:txBody>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blinds(horizontal)">
                                      <p:cBhvr>
                                        <p:cTn id="7" dur="500"/>
                                        <p:tgtEl>
                                          <p:spTgt spid="7">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blinds(horizontal)">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blinds(horizontal)">
                                      <p:cBhvr>
                                        <p:cTn id="1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2852"/>
            <a:ext cx="7758138" cy="500066"/>
          </a:xfrm>
        </p:spPr>
        <p:txBody>
          <a:bodyPr>
            <a:normAutofit fontScale="90000"/>
          </a:bodyPr>
          <a:lstStyle/>
          <a:p>
            <a:pPr algn="ctr"/>
            <a:r>
              <a:rPr lang="en-US" b="1" dirty="0" smtClean="0">
                <a:solidFill>
                  <a:srgbClr val="002060"/>
                </a:solidFill>
              </a:rPr>
              <a:t>joins</a:t>
            </a:r>
            <a:endParaRPr lang="en-IN" b="1" dirty="0">
              <a:solidFill>
                <a:srgbClr val="002060"/>
              </a:solidFill>
            </a:endParaRPr>
          </a:p>
        </p:txBody>
      </p:sp>
      <p:sp>
        <p:nvSpPr>
          <p:cNvPr id="7" name="Content Placeholder 6"/>
          <p:cNvSpPr>
            <a:spLocks noGrp="1"/>
          </p:cNvSpPr>
          <p:nvPr>
            <p:ph sz="quarter" idx="1"/>
          </p:nvPr>
        </p:nvSpPr>
        <p:spPr>
          <a:xfrm>
            <a:off x="214282" y="571480"/>
            <a:ext cx="8572560" cy="6286520"/>
          </a:xfrm>
        </p:spPr>
        <p:txBody>
          <a:bodyPr>
            <a:normAutofit fontScale="92500" lnSpcReduction="10000"/>
          </a:bodyPr>
          <a:lstStyle/>
          <a:p>
            <a:pPr>
              <a:buNone/>
            </a:pPr>
            <a:r>
              <a:rPr lang="en-IN" b="1" dirty="0" smtClean="0">
                <a:solidFill>
                  <a:srgbClr val="002060"/>
                </a:solidFill>
                <a:latin typeface="Calibri" pitchFamily="34" charset="0"/>
              </a:rPr>
              <a:t>Inner join:-</a:t>
            </a:r>
          </a:p>
          <a:p>
            <a:pPr algn="just">
              <a:buFont typeface="Wingdings" pitchFamily="2" charset="2"/>
              <a:buChar char="q"/>
            </a:pPr>
            <a:r>
              <a:rPr lang="en-IN" dirty="0" smtClean="0">
                <a:latin typeface="Calibri" pitchFamily="34" charset="0"/>
              </a:rPr>
              <a:t>It combines only those records which contain common values in both tables.</a:t>
            </a:r>
          </a:p>
          <a:p>
            <a:pPr algn="just">
              <a:buFont typeface="Wingdings" pitchFamily="2" charset="2"/>
              <a:buChar char="q"/>
            </a:pPr>
            <a:r>
              <a:rPr lang="en-US" dirty="0" smtClean="0">
                <a:latin typeface="Calibri" pitchFamily="34" charset="0"/>
              </a:rPr>
              <a:t>In inner join if both the columns are compared for equality, </a:t>
            </a:r>
            <a:r>
              <a:rPr lang="en-IN" dirty="0" smtClean="0">
                <a:latin typeface="Calibri" pitchFamily="34" charset="0"/>
              </a:rPr>
              <a:t>An equal sign (=) is used as comparison operator for equality.</a:t>
            </a:r>
            <a:r>
              <a:rPr lang="en-US" dirty="0" smtClean="0">
                <a:latin typeface="Calibri" pitchFamily="34" charset="0"/>
              </a:rPr>
              <a:t>then it is referred as an </a:t>
            </a:r>
            <a:r>
              <a:rPr lang="en-US" b="1" dirty="0" smtClean="0">
                <a:solidFill>
                  <a:srgbClr val="002060"/>
                </a:solidFill>
                <a:latin typeface="Calibri" pitchFamily="34" charset="0"/>
              </a:rPr>
              <a:t>Equi-Join</a:t>
            </a:r>
            <a:r>
              <a:rPr lang="en-US" dirty="0" smtClean="0">
                <a:latin typeface="Calibri" pitchFamily="34" charset="0"/>
              </a:rPr>
              <a:t>.</a:t>
            </a:r>
          </a:p>
          <a:p>
            <a:pPr algn="just">
              <a:buFont typeface="Wingdings" pitchFamily="2" charset="2"/>
              <a:buChar char="q"/>
            </a:pPr>
            <a:r>
              <a:rPr lang="en-US" dirty="0" smtClean="0">
                <a:latin typeface="Calibri" pitchFamily="34" charset="0"/>
              </a:rPr>
              <a:t>It produces only those records which have common values for both of these columns.</a:t>
            </a:r>
          </a:p>
          <a:p>
            <a:pPr algn="just">
              <a:buFont typeface="Wingdings" pitchFamily="2" charset="2"/>
              <a:buChar char="q"/>
            </a:pPr>
            <a:r>
              <a:rPr lang="en-US" dirty="0" smtClean="0">
                <a:latin typeface="Calibri" pitchFamily="34" charset="0"/>
              </a:rPr>
              <a:t>Inner join produces only </a:t>
            </a:r>
            <a:r>
              <a:rPr lang="en-US" b="1" dirty="0" smtClean="0">
                <a:solidFill>
                  <a:srgbClr val="002060"/>
                </a:solidFill>
                <a:latin typeface="Calibri" pitchFamily="34" charset="0"/>
              </a:rPr>
              <a:t>consistent records </a:t>
            </a:r>
            <a:r>
              <a:rPr lang="en-US" dirty="0" smtClean="0">
                <a:latin typeface="Calibri" pitchFamily="34" charset="0"/>
              </a:rPr>
              <a:t>in output as compared to cross join.</a:t>
            </a:r>
            <a:endParaRPr lang="en-IN" dirty="0" smtClean="0">
              <a:latin typeface="Calibri" pitchFamily="34" charset="0"/>
            </a:endParaRPr>
          </a:p>
          <a:p>
            <a:pPr algn="just">
              <a:buNone/>
            </a:pPr>
            <a:r>
              <a:rPr lang="en-IN" sz="2200" b="1" dirty="0" smtClean="0">
                <a:solidFill>
                  <a:srgbClr val="002060"/>
                </a:solidFill>
                <a:latin typeface="Calibri" pitchFamily="34" charset="0"/>
              </a:rPr>
              <a:t>MYSQL Syntax:</a:t>
            </a:r>
          </a:p>
          <a:p>
            <a:pPr marL="273050" indent="-3175">
              <a:buNone/>
            </a:pPr>
            <a:r>
              <a:rPr lang="en-IN" sz="2200" b="1" dirty="0" smtClean="0">
                <a:solidFill>
                  <a:srgbClr val="C00000"/>
                </a:solidFill>
                <a:latin typeface="Lucida Console" pitchFamily="49" charset="0"/>
              </a:rPr>
              <a:t>SELECT column_name(s)</a:t>
            </a:r>
            <a:br>
              <a:rPr lang="en-IN" sz="2200" b="1" dirty="0" smtClean="0">
                <a:solidFill>
                  <a:srgbClr val="C00000"/>
                </a:solidFill>
                <a:latin typeface="Lucida Console" pitchFamily="49" charset="0"/>
              </a:rPr>
            </a:br>
            <a:r>
              <a:rPr lang="en-IN" sz="2200" b="1" dirty="0" smtClean="0">
                <a:solidFill>
                  <a:srgbClr val="C00000"/>
                </a:solidFill>
                <a:latin typeface="Lucida Console" pitchFamily="49" charset="0"/>
              </a:rPr>
              <a:t>FROM table1</a:t>
            </a:r>
            <a:br>
              <a:rPr lang="en-IN" sz="2200" b="1" dirty="0" smtClean="0">
                <a:solidFill>
                  <a:srgbClr val="C00000"/>
                </a:solidFill>
                <a:latin typeface="Lucida Console" pitchFamily="49" charset="0"/>
              </a:rPr>
            </a:br>
            <a:r>
              <a:rPr lang="en-IN" sz="2200" b="1" dirty="0" smtClean="0">
                <a:solidFill>
                  <a:srgbClr val="C00000"/>
                </a:solidFill>
                <a:latin typeface="Lucida Console" pitchFamily="49" charset="0"/>
              </a:rPr>
              <a:t>INNER JOIN table2</a:t>
            </a:r>
            <a:br>
              <a:rPr lang="en-IN" sz="2200" b="1" dirty="0" smtClean="0">
                <a:solidFill>
                  <a:srgbClr val="C00000"/>
                </a:solidFill>
                <a:latin typeface="Lucida Console" pitchFamily="49" charset="0"/>
              </a:rPr>
            </a:br>
            <a:r>
              <a:rPr lang="en-IN" sz="2200" b="1" dirty="0" smtClean="0">
                <a:solidFill>
                  <a:srgbClr val="C00000"/>
                </a:solidFill>
                <a:latin typeface="Lucida Console" pitchFamily="49" charset="0"/>
              </a:rPr>
              <a:t>ON table1.column_name=table2.column_name; </a:t>
            </a:r>
          </a:p>
          <a:p>
            <a:pPr>
              <a:buNone/>
            </a:pPr>
            <a:r>
              <a:rPr lang="en-IN" sz="2200" b="1" dirty="0" smtClean="0">
                <a:solidFill>
                  <a:srgbClr val="002060"/>
                </a:solidFill>
                <a:latin typeface="Calibri" pitchFamily="34" charset="0"/>
              </a:rPr>
              <a:t>Oracle Syntax:</a:t>
            </a:r>
          </a:p>
          <a:p>
            <a:pPr marL="273050" indent="-3175">
              <a:buNone/>
            </a:pPr>
            <a:r>
              <a:rPr lang="en-IN" sz="2200" b="1" dirty="0" smtClean="0">
                <a:solidFill>
                  <a:srgbClr val="C00000"/>
                </a:solidFill>
                <a:latin typeface="Lucida Console" pitchFamily="49" charset="0"/>
              </a:rPr>
              <a:t>SELECT column_name(s)</a:t>
            </a:r>
            <a:br>
              <a:rPr lang="en-IN" sz="2200" b="1" dirty="0" smtClean="0">
                <a:solidFill>
                  <a:srgbClr val="C00000"/>
                </a:solidFill>
                <a:latin typeface="Lucida Console" pitchFamily="49" charset="0"/>
              </a:rPr>
            </a:br>
            <a:r>
              <a:rPr lang="en-IN" sz="2200" b="1" dirty="0" smtClean="0">
                <a:solidFill>
                  <a:srgbClr val="C00000"/>
                </a:solidFill>
                <a:latin typeface="Lucida Console" pitchFamily="49" charset="0"/>
              </a:rPr>
              <a:t>FROM table1,table2</a:t>
            </a:r>
            <a:br>
              <a:rPr lang="en-IN" sz="2200" b="1" dirty="0" smtClean="0">
                <a:solidFill>
                  <a:srgbClr val="C00000"/>
                </a:solidFill>
                <a:latin typeface="Lucida Console" pitchFamily="49" charset="0"/>
              </a:rPr>
            </a:br>
            <a:r>
              <a:rPr lang="en-IN" sz="2200" b="1" dirty="0" smtClean="0">
                <a:solidFill>
                  <a:srgbClr val="C00000"/>
                </a:solidFill>
                <a:latin typeface="Lucida Console" pitchFamily="49" charset="0"/>
              </a:rPr>
              <a:t>where  table1.column_name OP table2.column_name;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blinds(horizontal)">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blinds(horizontal)">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blinds(horizontal)">
                                      <p:cBhvr>
                                        <p:cTn id="17" dur="500"/>
                                        <p:tgtEl>
                                          <p:spTgt spid="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blinds(horizontal)">
                                      <p:cBhvr>
                                        <p:cTn id="22" dur="500"/>
                                        <p:tgtEl>
                                          <p:spTgt spid="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7">
                                            <p:txEl>
                                              <p:pRg st="4" end="4"/>
                                            </p:txEl>
                                          </p:spTgt>
                                        </p:tgtEl>
                                        <p:attrNameLst>
                                          <p:attrName>style.visibility</p:attrName>
                                        </p:attrNameLst>
                                      </p:cBhvr>
                                      <p:to>
                                        <p:strVal val="visible"/>
                                      </p:to>
                                    </p:set>
                                    <p:animEffect transition="in" filter="blinds(horizontal)">
                                      <p:cBhvr>
                                        <p:cTn id="27" dur="500"/>
                                        <p:tgtEl>
                                          <p:spTgt spid="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7">
                                            <p:txEl>
                                              <p:pRg st="5" end="5"/>
                                            </p:txEl>
                                          </p:spTgt>
                                        </p:tgtEl>
                                        <p:attrNameLst>
                                          <p:attrName>style.visibility</p:attrName>
                                        </p:attrNameLst>
                                      </p:cBhvr>
                                      <p:to>
                                        <p:strVal val="visible"/>
                                      </p:to>
                                    </p:set>
                                    <p:animEffect transition="in" filter="blinds(horizontal)">
                                      <p:cBhvr>
                                        <p:cTn id="32" dur="500"/>
                                        <p:tgtEl>
                                          <p:spTgt spid="7">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7">
                                            <p:txEl>
                                              <p:pRg st="6" end="6"/>
                                            </p:txEl>
                                          </p:spTgt>
                                        </p:tgtEl>
                                        <p:attrNameLst>
                                          <p:attrName>style.visibility</p:attrName>
                                        </p:attrNameLst>
                                      </p:cBhvr>
                                      <p:to>
                                        <p:strVal val="visible"/>
                                      </p:to>
                                    </p:set>
                                    <p:animEffect transition="in" filter="blinds(horizontal)">
                                      <p:cBhvr>
                                        <p:cTn id="37" dur="500"/>
                                        <p:tgtEl>
                                          <p:spTgt spid="7">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7">
                                            <p:txEl>
                                              <p:pRg st="7" end="7"/>
                                            </p:txEl>
                                          </p:spTgt>
                                        </p:tgtEl>
                                        <p:attrNameLst>
                                          <p:attrName>style.visibility</p:attrName>
                                        </p:attrNameLst>
                                      </p:cBhvr>
                                      <p:to>
                                        <p:strVal val="visible"/>
                                      </p:to>
                                    </p:set>
                                    <p:animEffect transition="in" filter="blinds(horizontal)">
                                      <p:cBhvr>
                                        <p:cTn id="42" dur="500"/>
                                        <p:tgtEl>
                                          <p:spTgt spid="7">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7">
                                            <p:txEl>
                                              <p:pRg st="8" end="8"/>
                                            </p:txEl>
                                          </p:spTgt>
                                        </p:tgtEl>
                                        <p:attrNameLst>
                                          <p:attrName>style.visibility</p:attrName>
                                        </p:attrNameLst>
                                      </p:cBhvr>
                                      <p:to>
                                        <p:strVal val="visible"/>
                                      </p:to>
                                    </p:set>
                                    <p:animEffect transition="in" filter="blinds(horizontal)">
                                      <p:cBhvr>
                                        <p:cTn id="47" dur="500"/>
                                        <p:tgtEl>
                                          <p:spTgt spid="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2852"/>
            <a:ext cx="7758138" cy="500066"/>
          </a:xfrm>
        </p:spPr>
        <p:txBody>
          <a:bodyPr>
            <a:normAutofit fontScale="90000"/>
          </a:bodyPr>
          <a:lstStyle/>
          <a:p>
            <a:pPr algn="ctr"/>
            <a:r>
              <a:rPr lang="en-US" b="1" dirty="0" smtClean="0">
                <a:solidFill>
                  <a:srgbClr val="002060"/>
                </a:solidFill>
              </a:rPr>
              <a:t>joins</a:t>
            </a:r>
            <a:endParaRPr lang="en-IN" b="1" dirty="0">
              <a:solidFill>
                <a:srgbClr val="002060"/>
              </a:solidFill>
            </a:endParaRPr>
          </a:p>
        </p:txBody>
      </p:sp>
      <p:sp>
        <p:nvSpPr>
          <p:cNvPr id="7" name="Content Placeholder 6"/>
          <p:cNvSpPr>
            <a:spLocks noGrp="1"/>
          </p:cNvSpPr>
          <p:nvPr>
            <p:ph sz="quarter" idx="1"/>
          </p:nvPr>
        </p:nvSpPr>
        <p:spPr>
          <a:xfrm>
            <a:off x="214282" y="571480"/>
            <a:ext cx="8572560" cy="6286520"/>
          </a:xfrm>
        </p:spPr>
        <p:txBody>
          <a:bodyPr>
            <a:normAutofit/>
          </a:bodyPr>
          <a:lstStyle/>
          <a:p>
            <a:pPr>
              <a:buNone/>
            </a:pPr>
            <a:r>
              <a:rPr lang="en-IN" b="1" dirty="0" smtClean="0">
                <a:solidFill>
                  <a:srgbClr val="002060"/>
                </a:solidFill>
                <a:latin typeface="Calibri" pitchFamily="34" charset="0"/>
              </a:rPr>
              <a:t>Inner join (Equi join):-</a:t>
            </a:r>
          </a:p>
          <a:p>
            <a:pPr>
              <a:buFont typeface="Wingdings" pitchFamily="2" charset="2"/>
              <a:buChar char="q"/>
            </a:pPr>
            <a:r>
              <a:rPr lang="en-US" dirty="0" smtClean="0">
                <a:latin typeface="Calibri" pitchFamily="34" charset="0"/>
              </a:rPr>
              <a:t>Combine only consistent information from Account and Branch table.</a:t>
            </a:r>
          </a:p>
          <a:p>
            <a:pPr>
              <a:spcBef>
                <a:spcPts val="0"/>
              </a:spcBef>
              <a:buNone/>
            </a:pPr>
            <a:r>
              <a:rPr lang="en-IN" dirty="0" smtClean="0">
                <a:solidFill>
                  <a:srgbClr val="C00000"/>
                </a:solidFill>
                <a:latin typeface="Lucida Console" pitchFamily="49" charset="0"/>
              </a:rPr>
              <a:t>  </a:t>
            </a:r>
            <a:r>
              <a:rPr lang="en-IN" sz="2200" dirty="0" smtClean="0">
                <a:solidFill>
                  <a:srgbClr val="C00000"/>
                </a:solidFill>
                <a:latin typeface="Lucida Console" pitchFamily="49" charset="0"/>
              </a:rPr>
              <a:t>SELECT ano, balance, account.bname, baddress    from account inner join branch </a:t>
            </a:r>
          </a:p>
          <a:p>
            <a:pPr>
              <a:spcBef>
                <a:spcPts val="0"/>
              </a:spcBef>
              <a:buNone/>
            </a:pPr>
            <a:r>
              <a:rPr lang="en-IN" sz="2200" dirty="0" smtClean="0">
                <a:solidFill>
                  <a:srgbClr val="C00000"/>
                </a:solidFill>
                <a:latin typeface="Lucida Console" pitchFamily="49" charset="0"/>
              </a:rPr>
              <a:t>  where account.bname = branch.bname;</a:t>
            </a:r>
          </a:p>
          <a:p>
            <a:pPr>
              <a:spcBef>
                <a:spcPts val="0"/>
              </a:spcBef>
              <a:buNone/>
            </a:pPr>
            <a:endParaRPr lang="en-IN" sz="2200" dirty="0" smtClean="0">
              <a:solidFill>
                <a:srgbClr val="C00000"/>
              </a:solidFill>
              <a:latin typeface="Lucida Console" pitchFamily="49" charset="0"/>
            </a:endParaRPr>
          </a:p>
          <a:p>
            <a:pPr>
              <a:buFont typeface="Wingdings" pitchFamily="2" charset="2"/>
              <a:buChar char="q"/>
            </a:pPr>
            <a:endParaRPr lang="en-US" dirty="0" smtClean="0">
              <a:latin typeface="Calibri" pitchFamily="34" charset="0"/>
            </a:endParaRPr>
          </a:p>
          <a:p>
            <a:pPr>
              <a:buFont typeface="Wingdings" pitchFamily="2" charset="2"/>
              <a:buChar char="q"/>
            </a:pPr>
            <a:endParaRPr lang="en-US" dirty="0" smtClean="0">
              <a:latin typeface="Calibri" pitchFamily="34" charset="0"/>
            </a:endParaRPr>
          </a:p>
          <a:p>
            <a:pPr>
              <a:buFont typeface="Wingdings" pitchFamily="2" charset="2"/>
              <a:buChar char="q"/>
            </a:pPr>
            <a:endParaRPr lang="en-US" dirty="0" smtClean="0">
              <a:latin typeface="Calibri" pitchFamily="34" charset="0"/>
            </a:endParaRPr>
          </a:p>
          <a:p>
            <a:pPr>
              <a:buFont typeface="Wingdings" pitchFamily="2" charset="2"/>
              <a:buChar char="q"/>
            </a:pPr>
            <a:endParaRPr lang="en-US" dirty="0" smtClean="0">
              <a:latin typeface="Calibri" pitchFamily="34" charset="0"/>
            </a:endParaRPr>
          </a:p>
          <a:p>
            <a:pPr>
              <a:buNone/>
            </a:pPr>
            <a:endParaRPr lang="en-US" dirty="0" smtClean="0">
              <a:latin typeface="Calibri" pitchFamily="34" charset="0"/>
            </a:endParaRPr>
          </a:p>
          <a:p>
            <a:pPr>
              <a:buFont typeface="Wingdings" pitchFamily="2" charset="2"/>
              <a:buChar char="q"/>
            </a:pPr>
            <a:r>
              <a:rPr lang="en-US" dirty="0" smtClean="0">
                <a:latin typeface="Calibri" pitchFamily="34" charset="0"/>
              </a:rPr>
              <a:t>Here Bname column is common between both tables.</a:t>
            </a:r>
          </a:p>
          <a:p>
            <a:pPr>
              <a:buFont typeface="Wingdings" pitchFamily="2" charset="2"/>
              <a:buChar char="q"/>
            </a:pPr>
            <a:r>
              <a:rPr lang="en-US" dirty="0" smtClean="0">
                <a:latin typeface="Calibri" pitchFamily="34" charset="0"/>
              </a:rPr>
              <a:t>The result of an inner join can be considered as a separate table and can be used to retrieve useful information.</a:t>
            </a:r>
            <a:endParaRPr lang="en-IN" dirty="0" smtClean="0">
              <a:latin typeface="Calibri" pitchFamily="34" charset="0"/>
            </a:endParaRPr>
          </a:p>
        </p:txBody>
      </p:sp>
      <p:graphicFrame>
        <p:nvGraphicFramePr>
          <p:cNvPr id="4" name="Table 3"/>
          <p:cNvGraphicFramePr>
            <a:graphicFrameLocks noGrp="1"/>
          </p:cNvGraphicFramePr>
          <p:nvPr/>
        </p:nvGraphicFramePr>
        <p:xfrm>
          <a:off x="1214414" y="3124200"/>
          <a:ext cx="6500858" cy="2225040"/>
        </p:xfrm>
        <a:graphic>
          <a:graphicData uri="http://schemas.openxmlformats.org/drawingml/2006/table">
            <a:tbl>
              <a:tblPr firstRow="1" bandRow="1">
                <a:tableStyleId>{5C22544A-7EE6-4342-B048-85BDC9FD1C3A}</a:tableStyleId>
              </a:tblPr>
              <a:tblGrid>
                <a:gridCol w="860407"/>
                <a:gridCol w="1051610"/>
                <a:gridCol w="1625214"/>
                <a:gridCol w="2963627"/>
              </a:tblGrid>
              <a:tr h="370840">
                <a:tc>
                  <a:txBody>
                    <a:bodyPr/>
                    <a:lstStyle/>
                    <a:p>
                      <a:r>
                        <a:rPr lang="en-US" b="1" dirty="0" smtClean="0">
                          <a:solidFill>
                            <a:srgbClr val="0070C0"/>
                          </a:solidFill>
                          <a:latin typeface="Lucida Console" pitchFamily="49" charset="0"/>
                        </a:rPr>
                        <a:t>Ano</a:t>
                      </a:r>
                      <a:endParaRPr lang="en-US" b="1" dirty="0">
                        <a:solidFill>
                          <a:srgbClr val="0070C0"/>
                        </a:solidFill>
                        <a:latin typeface="Lucida Console" pitchFamily="49" charset="0"/>
                      </a:endParaRPr>
                    </a:p>
                  </a:txBody>
                  <a:tcPr/>
                </a:tc>
                <a:tc>
                  <a:txBody>
                    <a:bodyPr/>
                    <a:lstStyle/>
                    <a:p>
                      <a:r>
                        <a:rPr lang="en-US" b="1" dirty="0" smtClean="0">
                          <a:solidFill>
                            <a:srgbClr val="0070C0"/>
                          </a:solidFill>
                          <a:latin typeface="Lucida Console" pitchFamily="49" charset="0"/>
                        </a:rPr>
                        <a:t>Bal</a:t>
                      </a:r>
                      <a:endParaRPr lang="en-US" b="1" dirty="0">
                        <a:solidFill>
                          <a:srgbClr val="0070C0"/>
                        </a:solidFill>
                        <a:latin typeface="Lucida Console" pitchFamily="49" charset="0"/>
                      </a:endParaRPr>
                    </a:p>
                  </a:txBody>
                  <a:tcPr/>
                </a:tc>
                <a:tc>
                  <a:txBody>
                    <a:bodyPr/>
                    <a:lstStyle/>
                    <a:p>
                      <a:r>
                        <a:rPr lang="en-US" b="1" dirty="0" smtClean="0">
                          <a:solidFill>
                            <a:srgbClr val="0070C0"/>
                          </a:solidFill>
                          <a:latin typeface="Lucida Console" pitchFamily="49" charset="0"/>
                        </a:rPr>
                        <a:t>Bname</a:t>
                      </a:r>
                      <a:endParaRPr lang="en-US" b="1" dirty="0">
                        <a:solidFill>
                          <a:srgbClr val="0070C0"/>
                        </a:solidFill>
                        <a:latin typeface="Lucida Console" pitchFamily="49" charset="0"/>
                      </a:endParaRPr>
                    </a:p>
                  </a:txBody>
                  <a:tcPr/>
                </a:tc>
                <a:tc>
                  <a:txBody>
                    <a:bodyPr/>
                    <a:lstStyle/>
                    <a:p>
                      <a:r>
                        <a:rPr lang="en-US" b="1" dirty="0" err="1" smtClean="0">
                          <a:solidFill>
                            <a:srgbClr val="0070C0"/>
                          </a:solidFill>
                          <a:latin typeface="Lucida Console" pitchFamily="49" charset="0"/>
                        </a:rPr>
                        <a:t>Badd</a:t>
                      </a:r>
                      <a:endParaRPr lang="en-US" b="1" dirty="0">
                        <a:solidFill>
                          <a:srgbClr val="0070C0"/>
                        </a:solidFill>
                        <a:latin typeface="Lucida Console" pitchFamily="49" charset="0"/>
                      </a:endParaRPr>
                    </a:p>
                  </a:txBody>
                  <a:tcPr/>
                </a:tc>
              </a:tr>
              <a:tr h="370840">
                <a:tc>
                  <a:txBody>
                    <a:bodyPr/>
                    <a:lstStyle/>
                    <a:p>
                      <a:r>
                        <a:rPr lang="en-US" b="1" dirty="0" smtClean="0">
                          <a:solidFill>
                            <a:srgbClr val="0070C0"/>
                          </a:solidFill>
                          <a:latin typeface="Lucida Console" pitchFamily="49" charset="0"/>
                        </a:rPr>
                        <a:t>A01</a:t>
                      </a:r>
                      <a:endParaRPr lang="en-US" b="1" dirty="0">
                        <a:solidFill>
                          <a:srgbClr val="0070C0"/>
                        </a:solidFill>
                        <a:latin typeface="Lucida Console" pitchFamily="49" charset="0"/>
                      </a:endParaRPr>
                    </a:p>
                  </a:txBody>
                  <a:tcPr/>
                </a:tc>
                <a:tc>
                  <a:txBody>
                    <a:bodyPr/>
                    <a:lstStyle/>
                    <a:p>
                      <a:r>
                        <a:rPr lang="en-US" b="1" dirty="0" smtClean="0">
                          <a:solidFill>
                            <a:srgbClr val="0070C0"/>
                          </a:solidFill>
                          <a:latin typeface="Lucida Console" pitchFamily="49" charset="0"/>
                        </a:rPr>
                        <a:t>5000</a:t>
                      </a:r>
                      <a:endParaRPr lang="en-US" b="1" dirty="0">
                        <a:solidFill>
                          <a:srgbClr val="0070C0"/>
                        </a:solidFill>
                        <a:latin typeface="Lucida Console" pitchFamily="49" charset="0"/>
                      </a:endParaRPr>
                    </a:p>
                  </a:txBody>
                  <a:tcPr/>
                </a:tc>
                <a:tc>
                  <a:txBody>
                    <a:bodyPr/>
                    <a:lstStyle/>
                    <a:p>
                      <a:r>
                        <a:rPr lang="en-US" b="1" dirty="0" smtClean="0">
                          <a:solidFill>
                            <a:srgbClr val="0070C0"/>
                          </a:solidFill>
                          <a:latin typeface="Lucida Console" pitchFamily="49" charset="0"/>
                        </a:rPr>
                        <a:t>VALSAD</a:t>
                      </a:r>
                      <a:endParaRPr lang="en-US" b="1" dirty="0">
                        <a:solidFill>
                          <a:srgbClr val="0070C0"/>
                        </a:solidFill>
                        <a:latin typeface="Lucida Console" pitchFamily="49" charset="0"/>
                      </a:endParaRPr>
                    </a:p>
                  </a:txBody>
                  <a:tcPr/>
                </a:tc>
                <a:tc>
                  <a:txBody>
                    <a:bodyPr/>
                    <a:lstStyle/>
                    <a:p>
                      <a:r>
                        <a:rPr lang="en-US" b="1" dirty="0" err="1" smtClean="0">
                          <a:solidFill>
                            <a:srgbClr val="0070C0"/>
                          </a:solidFill>
                          <a:latin typeface="Lucida Console" pitchFamily="49" charset="0"/>
                        </a:rPr>
                        <a:t>Mota</a:t>
                      </a:r>
                      <a:r>
                        <a:rPr lang="en-US" b="1" dirty="0" smtClean="0">
                          <a:solidFill>
                            <a:srgbClr val="0070C0"/>
                          </a:solidFill>
                          <a:latin typeface="Lucida Console" pitchFamily="49" charset="0"/>
                        </a:rPr>
                        <a:t> </a:t>
                      </a:r>
                      <a:r>
                        <a:rPr lang="en-US" b="1" dirty="0" err="1" smtClean="0">
                          <a:solidFill>
                            <a:srgbClr val="0070C0"/>
                          </a:solidFill>
                          <a:latin typeface="Lucida Console" pitchFamily="49" charset="0"/>
                        </a:rPr>
                        <a:t>bazaar,Valsad</a:t>
                      </a:r>
                      <a:endParaRPr lang="en-US" b="1" dirty="0">
                        <a:solidFill>
                          <a:srgbClr val="0070C0"/>
                        </a:solidFill>
                        <a:latin typeface="Lucida Console" pitchFamily="49" charset="0"/>
                      </a:endParaRPr>
                    </a:p>
                  </a:txBody>
                  <a:tcPr/>
                </a:tc>
              </a:tr>
              <a:tr h="370840">
                <a:tc>
                  <a:txBody>
                    <a:bodyPr/>
                    <a:lstStyle/>
                    <a:p>
                      <a:r>
                        <a:rPr lang="en-US" b="1" dirty="0" smtClean="0">
                          <a:solidFill>
                            <a:srgbClr val="0070C0"/>
                          </a:solidFill>
                          <a:latin typeface="Lucida Console" pitchFamily="49" charset="0"/>
                        </a:rPr>
                        <a:t>A02</a:t>
                      </a:r>
                      <a:endParaRPr lang="en-US" b="1" dirty="0">
                        <a:solidFill>
                          <a:srgbClr val="0070C0"/>
                        </a:solidFill>
                        <a:latin typeface="Lucida Console" pitchFamily="49" charset="0"/>
                      </a:endParaRPr>
                    </a:p>
                  </a:txBody>
                  <a:tcPr/>
                </a:tc>
                <a:tc>
                  <a:txBody>
                    <a:bodyPr/>
                    <a:lstStyle/>
                    <a:p>
                      <a:r>
                        <a:rPr lang="en-US" b="1" dirty="0" smtClean="0">
                          <a:solidFill>
                            <a:srgbClr val="0070C0"/>
                          </a:solidFill>
                          <a:latin typeface="Lucida Console" pitchFamily="49" charset="0"/>
                        </a:rPr>
                        <a:t>6000</a:t>
                      </a:r>
                      <a:endParaRPr lang="en-US" b="1" dirty="0">
                        <a:solidFill>
                          <a:srgbClr val="0070C0"/>
                        </a:solidFill>
                        <a:latin typeface="Lucida Console" pitchFamily="49" charset="0"/>
                      </a:endParaRPr>
                    </a:p>
                  </a:txBody>
                  <a:tcPr/>
                </a:tc>
                <a:tc>
                  <a:txBody>
                    <a:bodyPr/>
                    <a:lstStyle/>
                    <a:p>
                      <a:r>
                        <a:rPr lang="en-US" b="1" dirty="0" smtClean="0">
                          <a:solidFill>
                            <a:srgbClr val="0070C0"/>
                          </a:solidFill>
                          <a:latin typeface="Lucida Console" pitchFamily="49" charset="0"/>
                        </a:rPr>
                        <a:t>SURAT</a:t>
                      </a:r>
                      <a:endParaRPr lang="en-US" b="1" dirty="0">
                        <a:solidFill>
                          <a:srgbClr val="0070C0"/>
                        </a:solidFill>
                        <a:latin typeface="Lucida Console" pitchFamily="49" charset="0"/>
                      </a:endParaRPr>
                    </a:p>
                  </a:txBody>
                  <a:tcPr/>
                </a:tc>
                <a:tc>
                  <a:txBody>
                    <a:bodyPr/>
                    <a:lstStyle/>
                    <a:p>
                      <a:r>
                        <a:rPr lang="en-US" b="1" dirty="0" err="1" smtClean="0">
                          <a:solidFill>
                            <a:srgbClr val="0070C0"/>
                          </a:solidFill>
                          <a:latin typeface="Lucida Console" pitchFamily="49" charset="0"/>
                        </a:rPr>
                        <a:t>Varacha,Surat</a:t>
                      </a:r>
                      <a:endParaRPr lang="en-US" b="1" dirty="0">
                        <a:solidFill>
                          <a:srgbClr val="0070C0"/>
                        </a:solidFill>
                        <a:latin typeface="Lucida Console" pitchFamily="49" charset="0"/>
                      </a:endParaRPr>
                    </a:p>
                  </a:txBody>
                  <a:tcPr/>
                </a:tc>
              </a:tr>
              <a:tr h="370840">
                <a:tc>
                  <a:txBody>
                    <a:bodyPr/>
                    <a:lstStyle/>
                    <a:p>
                      <a:r>
                        <a:rPr lang="en-US" b="1" dirty="0" smtClean="0">
                          <a:solidFill>
                            <a:srgbClr val="0070C0"/>
                          </a:solidFill>
                          <a:latin typeface="Lucida Console" pitchFamily="49" charset="0"/>
                        </a:rPr>
                        <a:t>A03</a:t>
                      </a:r>
                      <a:endParaRPr lang="en-US" b="1" dirty="0">
                        <a:solidFill>
                          <a:srgbClr val="0070C0"/>
                        </a:solidFill>
                        <a:latin typeface="Lucida Console" pitchFamily="49" charset="0"/>
                      </a:endParaRPr>
                    </a:p>
                  </a:txBody>
                  <a:tcPr/>
                </a:tc>
                <a:tc>
                  <a:txBody>
                    <a:bodyPr/>
                    <a:lstStyle/>
                    <a:p>
                      <a:r>
                        <a:rPr lang="en-US" b="1" dirty="0" smtClean="0">
                          <a:solidFill>
                            <a:srgbClr val="0070C0"/>
                          </a:solidFill>
                          <a:latin typeface="Lucida Console" pitchFamily="49" charset="0"/>
                        </a:rPr>
                        <a:t>7000</a:t>
                      </a:r>
                      <a:endParaRPr lang="en-US" b="1" dirty="0">
                        <a:solidFill>
                          <a:srgbClr val="0070C0"/>
                        </a:solidFill>
                        <a:latin typeface="Lucida Console" pitchFamily="49" charset="0"/>
                      </a:endParaRPr>
                    </a:p>
                  </a:txBody>
                  <a:tcPr/>
                </a:tc>
                <a:tc>
                  <a:txBody>
                    <a:bodyPr/>
                    <a:lstStyle/>
                    <a:p>
                      <a:r>
                        <a:rPr lang="en-US" b="1" dirty="0" smtClean="0">
                          <a:solidFill>
                            <a:srgbClr val="0070C0"/>
                          </a:solidFill>
                          <a:latin typeface="Lucida Console" pitchFamily="49" charset="0"/>
                        </a:rPr>
                        <a:t>NAVSARI</a:t>
                      </a:r>
                      <a:endParaRPr lang="en-US" b="1" dirty="0">
                        <a:solidFill>
                          <a:srgbClr val="0070C0"/>
                        </a:solidFill>
                        <a:latin typeface="Lucida Console" pitchFamily="49" charset="0"/>
                      </a:endParaRPr>
                    </a:p>
                  </a:txBody>
                  <a:tcPr/>
                </a:tc>
                <a:tc>
                  <a:txBody>
                    <a:bodyPr/>
                    <a:lstStyle/>
                    <a:p>
                      <a:r>
                        <a:rPr lang="en-US" b="1" dirty="0" err="1" smtClean="0">
                          <a:solidFill>
                            <a:srgbClr val="0070C0"/>
                          </a:solidFill>
                          <a:latin typeface="Lucida Console" pitchFamily="49" charset="0"/>
                        </a:rPr>
                        <a:t>Lalgate,Navsari</a:t>
                      </a:r>
                      <a:endParaRPr lang="en-US" b="1" dirty="0">
                        <a:solidFill>
                          <a:srgbClr val="0070C0"/>
                        </a:solidFill>
                        <a:latin typeface="Lucida Console" pitchFamily="49" charset="0"/>
                      </a:endParaRPr>
                    </a:p>
                  </a:txBody>
                  <a:tcPr/>
                </a:tc>
              </a:tr>
              <a:tr h="370840">
                <a:tc>
                  <a:txBody>
                    <a:bodyPr/>
                    <a:lstStyle/>
                    <a:p>
                      <a:r>
                        <a:rPr lang="en-US" b="1" dirty="0" smtClean="0">
                          <a:solidFill>
                            <a:srgbClr val="0070C0"/>
                          </a:solidFill>
                          <a:latin typeface="Lucida Console" pitchFamily="49" charset="0"/>
                        </a:rPr>
                        <a:t>A04</a:t>
                      </a:r>
                      <a:endParaRPr lang="en-US" b="1" dirty="0">
                        <a:solidFill>
                          <a:srgbClr val="0070C0"/>
                        </a:solidFill>
                        <a:latin typeface="Lucida Console" pitchFamily="49" charset="0"/>
                      </a:endParaRPr>
                    </a:p>
                  </a:txBody>
                  <a:tcPr/>
                </a:tc>
                <a:tc>
                  <a:txBody>
                    <a:bodyPr/>
                    <a:lstStyle/>
                    <a:p>
                      <a:r>
                        <a:rPr lang="en-US" b="1" dirty="0" smtClean="0">
                          <a:solidFill>
                            <a:srgbClr val="0070C0"/>
                          </a:solidFill>
                          <a:latin typeface="Lucida Console" pitchFamily="49" charset="0"/>
                        </a:rPr>
                        <a:t>8000</a:t>
                      </a:r>
                      <a:endParaRPr lang="en-US" b="1" dirty="0">
                        <a:solidFill>
                          <a:srgbClr val="0070C0"/>
                        </a:solidFill>
                        <a:latin typeface="Lucida Console" pitchFamily="49" charset="0"/>
                      </a:endParaRPr>
                    </a:p>
                  </a:txBody>
                  <a:tcPr/>
                </a:tc>
                <a:tc>
                  <a:txBody>
                    <a:bodyPr/>
                    <a:lstStyle/>
                    <a:p>
                      <a:r>
                        <a:rPr lang="en-US" b="1" dirty="0" smtClean="0">
                          <a:solidFill>
                            <a:srgbClr val="0070C0"/>
                          </a:solidFill>
                          <a:latin typeface="Lucida Console" pitchFamily="49" charset="0"/>
                        </a:rPr>
                        <a:t>VALSAD</a:t>
                      </a:r>
                      <a:endParaRPr lang="en-US" b="1" dirty="0">
                        <a:solidFill>
                          <a:srgbClr val="0070C0"/>
                        </a:solidFill>
                        <a:latin typeface="Lucida Console" pitchFamily="49" charset="0"/>
                      </a:endParaRPr>
                    </a:p>
                  </a:txBody>
                  <a:tcPr/>
                </a:tc>
                <a:tc>
                  <a:txBody>
                    <a:bodyPr/>
                    <a:lstStyle/>
                    <a:p>
                      <a:r>
                        <a:rPr lang="en-US" b="1" dirty="0" smtClean="0">
                          <a:solidFill>
                            <a:srgbClr val="0070C0"/>
                          </a:solidFill>
                          <a:latin typeface="Lucida Console" pitchFamily="49" charset="0"/>
                        </a:rPr>
                        <a:t>Mota bazaar,Valsad</a:t>
                      </a:r>
                      <a:endParaRPr lang="en-US" b="1" dirty="0">
                        <a:solidFill>
                          <a:srgbClr val="0070C0"/>
                        </a:solidFill>
                        <a:latin typeface="Lucida Console" pitchFamily="49" charset="0"/>
                      </a:endParaRPr>
                    </a:p>
                  </a:txBody>
                  <a:tcPr/>
                </a:tc>
              </a:tr>
              <a:tr h="370840">
                <a:tc>
                  <a:txBody>
                    <a:bodyPr/>
                    <a:lstStyle/>
                    <a:p>
                      <a:r>
                        <a:rPr lang="en-US" b="1" dirty="0" smtClean="0">
                          <a:solidFill>
                            <a:srgbClr val="0070C0"/>
                          </a:solidFill>
                          <a:latin typeface="Lucida Console" pitchFamily="49" charset="0"/>
                        </a:rPr>
                        <a:t>A05</a:t>
                      </a:r>
                      <a:endParaRPr lang="en-US" b="1" dirty="0">
                        <a:solidFill>
                          <a:srgbClr val="0070C0"/>
                        </a:solidFill>
                        <a:latin typeface="Lucida Console" pitchFamily="49" charset="0"/>
                      </a:endParaRPr>
                    </a:p>
                  </a:txBody>
                  <a:tcPr/>
                </a:tc>
                <a:tc>
                  <a:txBody>
                    <a:bodyPr/>
                    <a:lstStyle/>
                    <a:p>
                      <a:r>
                        <a:rPr lang="en-US" b="1" dirty="0" smtClean="0">
                          <a:solidFill>
                            <a:srgbClr val="0070C0"/>
                          </a:solidFill>
                          <a:latin typeface="Lucida Console" pitchFamily="49" charset="0"/>
                        </a:rPr>
                        <a:t>9000</a:t>
                      </a:r>
                      <a:endParaRPr lang="en-US" b="1" dirty="0">
                        <a:solidFill>
                          <a:srgbClr val="0070C0"/>
                        </a:solidFill>
                        <a:latin typeface="Lucida Console" pitchFamily="49" charset="0"/>
                      </a:endParaRPr>
                    </a:p>
                  </a:txBody>
                  <a:tcPr/>
                </a:tc>
                <a:tc>
                  <a:txBody>
                    <a:bodyPr/>
                    <a:lstStyle/>
                    <a:p>
                      <a:r>
                        <a:rPr lang="en-US" b="1" dirty="0" smtClean="0">
                          <a:solidFill>
                            <a:srgbClr val="0070C0"/>
                          </a:solidFill>
                          <a:latin typeface="Lucida Console" pitchFamily="49" charset="0"/>
                        </a:rPr>
                        <a:t>SURAT</a:t>
                      </a:r>
                      <a:endParaRPr lang="en-US" b="1" dirty="0">
                        <a:solidFill>
                          <a:srgbClr val="0070C0"/>
                        </a:solidFill>
                        <a:latin typeface="Lucida Console" pitchFamily="49" charset="0"/>
                      </a:endParaRPr>
                    </a:p>
                  </a:txBody>
                  <a:tcPr/>
                </a:tc>
                <a:tc>
                  <a:txBody>
                    <a:bodyPr/>
                    <a:lstStyle/>
                    <a:p>
                      <a:r>
                        <a:rPr lang="en-US" b="1" dirty="0" err="1" smtClean="0">
                          <a:solidFill>
                            <a:srgbClr val="0070C0"/>
                          </a:solidFill>
                          <a:latin typeface="Lucida Console" pitchFamily="49" charset="0"/>
                        </a:rPr>
                        <a:t>Varacha,Surat</a:t>
                      </a:r>
                      <a:endParaRPr lang="en-US" b="1" dirty="0">
                        <a:solidFill>
                          <a:srgbClr val="0070C0"/>
                        </a:solidFill>
                        <a:latin typeface="Lucida Console" pitchFamily="49" charset="0"/>
                      </a:endParaRPr>
                    </a:p>
                  </a:txBody>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animEffect transition="in" filter="blinds(horizontal)">
                                      <p:cBhvr>
                                        <p:cTn id="7" dur="500"/>
                                        <p:tgtEl>
                                          <p:spTgt spid="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
                                            <p:txEl>
                                              <p:pRg st="2" end="2"/>
                                            </p:txEl>
                                          </p:spTgt>
                                        </p:tgtEl>
                                        <p:attrNameLst>
                                          <p:attrName>style.visibility</p:attrName>
                                        </p:attrNameLst>
                                      </p:cBhvr>
                                      <p:to>
                                        <p:strVal val="visible"/>
                                      </p:to>
                                    </p:set>
                                    <p:animEffect transition="in" filter="blinds(horizontal)">
                                      <p:cBhvr>
                                        <p:cTn id="12" dur="500"/>
                                        <p:tgtEl>
                                          <p:spTgt spid="7">
                                            <p:txEl>
                                              <p:pRg st="2" end="2"/>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animEffect transition="in" filter="blinds(horizontal)">
                                      <p:cBhvr>
                                        <p:cTn id="15" dur="500"/>
                                        <p:tgtEl>
                                          <p:spTgt spid="7">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blinds(horizontal)">
                                      <p:cBhvr>
                                        <p:cTn id="20" dur="500"/>
                                        <p:tgtEl>
                                          <p:spTgt spid="4"/>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7">
                                            <p:txEl>
                                              <p:pRg st="10" end="10"/>
                                            </p:txEl>
                                          </p:spTgt>
                                        </p:tgtEl>
                                        <p:attrNameLst>
                                          <p:attrName>style.visibility</p:attrName>
                                        </p:attrNameLst>
                                      </p:cBhvr>
                                      <p:to>
                                        <p:strVal val="visible"/>
                                      </p:to>
                                    </p:set>
                                    <p:animEffect transition="in" filter="blinds(horizontal)">
                                      <p:cBhvr>
                                        <p:cTn id="25" dur="500"/>
                                        <p:tgtEl>
                                          <p:spTgt spid="7">
                                            <p:txEl>
                                              <p:pRg st="10" end="10"/>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7">
                                            <p:txEl>
                                              <p:pRg st="11" end="11"/>
                                            </p:txEl>
                                          </p:spTgt>
                                        </p:tgtEl>
                                        <p:attrNameLst>
                                          <p:attrName>style.visibility</p:attrName>
                                        </p:attrNameLst>
                                      </p:cBhvr>
                                      <p:to>
                                        <p:strVal val="visible"/>
                                      </p:to>
                                    </p:set>
                                    <p:animEffect transition="in" filter="blinds(horizontal)">
                                      <p:cBhvr>
                                        <p:cTn id="28" dur="500"/>
                                        <p:tgtEl>
                                          <p:spTgt spid="7">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582594"/>
          </a:xfrm>
        </p:spPr>
        <p:txBody>
          <a:bodyPr/>
          <a:lstStyle/>
          <a:p>
            <a:pPr algn="ctr"/>
            <a:r>
              <a:rPr lang="en-US" b="1" dirty="0" smtClean="0">
                <a:solidFill>
                  <a:srgbClr val="002060"/>
                </a:solidFill>
              </a:rPr>
              <a:t>joins</a:t>
            </a:r>
            <a:endParaRPr lang="en-IN" dirty="0"/>
          </a:p>
        </p:txBody>
      </p:sp>
      <p:sp>
        <p:nvSpPr>
          <p:cNvPr id="3" name="Content Placeholder 2"/>
          <p:cNvSpPr>
            <a:spLocks noGrp="1"/>
          </p:cNvSpPr>
          <p:nvPr>
            <p:ph sz="quarter" idx="1"/>
          </p:nvPr>
        </p:nvSpPr>
        <p:spPr>
          <a:xfrm>
            <a:off x="457200" y="1000108"/>
            <a:ext cx="3657600" cy="5429288"/>
          </a:xfrm>
        </p:spPr>
        <p:txBody>
          <a:bodyPr>
            <a:normAutofit fontScale="92500"/>
          </a:bodyPr>
          <a:lstStyle/>
          <a:p>
            <a:pPr algn="just">
              <a:buNone/>
            </a:pPr>
            <a:r>
              <a:rPr lang="en-IN" b="1" dirty="0" smtClean="0">
                <a:solidFill>
                  <a:srgbClr val="002060"/>
                </a:solidFill>
                <a:latin typeface="Calibri" pitchFamily="34" charset="0"/>
              </a:rPr>
              <a:t>Inner join (Non Equi join):-</a:t>
            </a:r>
            <a:endParaRPr lang="en-IN" dirty="0" smtClean="0">
              <a:latin typeface="Calibri" pitchFamily="34" charset="0"/>
            </a:endParaRPr>
          </a:p>
          <a:p>
            <a:pPr algn="just">
              <a:buFont typeface="Wingdings" pitchFamily="2" charset="2"/>
              <a:buChar char="q"/>
            </a:pPr>
            <a:r>
              <a:rPr lang="en-IN" dirty="0" smtClean="0">
                <a:latin typeface="Calibri" pitchFamily="34" charset="0"/>
              </a:rPr>
              <a:t>The SQL NON EQUI JOIN uses </a:t>
            </a:r>
            <a:r>
              <a:rPr lang="en-IN" b="1" dirty="0" smtClean="0">
                <a:solidFill>
                  <a:srgbClr val="002060"/>
                </a:solidFill>
                <a:latin typeface="Calibri" pitchFamily="34" charset="0"/>
              </a:rPr>
              <a:t>comparison operator </a:t>
            </a:r>
            <a:r>
              <a:rPr lang="en-IN" dirty="0" smtClean="0">
                <a:latin typeface="Calibri" pitchFamily="34" charset="0"/>
              </a:rPr>
              <a:t>instead of the equal sign like &gt;, &lt;, &gt;=, &lt;=along with conditions.</a:t>
            </a:r>
          </a:p>
          <a:p>
            <a:pPr algn="just">
              <a:buNone/>
            </a:pPr>
            <a:r>
              <a:rPr lang="en-IN" b="1" dirty="0" smtClean="0">
                <a:solidFill>
                  <a:srgbClr val="002060"/>
                </a:solidFill>
                <a:latin typeface="Calibri" pitchFamily="34" charset="0"/>
              </a:rPr>
              <a:t>MYSQL Syntax:</a:t>
            </a:r>
          </a:p>
          <a:p>
            <a:pPr marL="273050" indent="-3175">
              <a:spcBef>
                <a:spcPts val="0"/>
              </a:spcBef>
              <a:buNone/>
            </a:pPr>
            <a:r>
              <a:rPr lang="en-IN" b="1" dirty="0" smtClean="0">
                <a:solidFill>
                  <a:srgbClr val="C00000"/>
                </a:solidFill>
                <a:latin typeface="Lucida Console" pitchFamily="49" charset="0"/>
              </a:rPr>
              <a:t>SELECT * FROM table_name1, table_name2 </a:t>
            </a:r>
          </a:p>
          <a:p>
            <a:pPr marL="273050" indent="-3175">
              <a:spcBef>
                <a:spcPts val="0"/>
              </a:spcBef>
              <a:buNone/>
            </a:pPr>
            <a:r>
              <a:rPr lang="en-IN" b="1" dirty="0" smtClean="0">
                <a:solidFill>
                  <a:srgbClr val="C00000"/>
                </a:solidFill>
                <a:latin typeface="Lucida Console" pitchFamily="49" charset="0"/>
              </a:rPr>
              <a:t>WHERE table_name1.column [comparison operator] table_name2.column;</a:t>
            </a:r>
          </a:p>
          <a:p>
            <a:pPr>
              <a:buNone/>
            </a:pPr>
            <a:endParaRPr lang="en-IN" dirty="0"/>
          </a:p>
        </p:txBody>
      </p:sp>
      <p:pic>
        <p:nvPicPr>
          <p:cNvPr id="5" name="Picture 2"/>
          <p:cNvPicPr>
            <a:picLocks noGrp="1" noChangeAspect="1" noChangeArrowheads="1"/>
          </p:cNvPicPr>
          <p:nvPr>
            <p:ph sz="quarter" idx="2"/>
          </p:nvPr>
        </p:nvPicPr>
        <p:blipFill>
          <a:blip r:embed="rId2">
            <a:lum bright="-20000"/>
          </a:blip>
          <a:srcRect/>
          <a:stretch>
            <a:fillRect/>
          </a:stretch>
        </p:blipFill>
        <p:spPr bwMode="auto">
          <a:xfrm>
            <a:off x="4357687" y="1071546"/>
            <a:ext cx="3714776" cy="5429288"/>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blinds(horizontal)">
                                      <p:cBhvr>
                                        <p:cTn id="15" dur="500"/>
                                        <p:tgtEl>
                                          <p:spTgt spid="3">
                                            <p:txEl>
                                              <p:pRg st="3" end="3"/>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blinds(horizontal)">
                                      <p:cBhvr>
                                        <p:cTn id="18" dur="500"/>
                                        <p:tgtEl>
                                          <p:spTgt spid="3">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blinds(horizontal)">
                                      <p:cBhvr>
                                        <p:cTn id="2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2852"/>
            <a:ext cx="7758138" cy="500066"/>
          </a:xfrm>
        </p:spPr>
        <p:txBody>
          <a:bodyPr>
            <a:normAutofit fontScale="90000"/>
          </a:bodyPr>
          <a:lstStyle/>
          <a:p>
            <a:pPr algn="ctr"/>
            <a:r>
              <a:rPr lang="en-US" b="1" dirty="0" smtClean="0">
                <a:solidFill>
                  <a:srgbClr val="002060"/>
                </a:solidFill>
              </a:rPr>
              <a:t>joins</a:t>
            </a:r>
            <a:endParaRPr lang="en-IN" b="1" dirty="0">
              <a:solidFill>
                <a:srgbClr val="002060"/>
              </a:solidFill>
            </a:endParaRPr>
          </a:p>
        </p:txBody>
      </p:sp>
      <p:sp>
        <p:nvSpPr>
          <p:cNvPr id="7" name="Content Placeholder 6"/>
          <p:cNvSpPr>
            <a:spLocks noGrp="1"/>
          </p:cNvSpPr>
          <p:nvPr>
            <p:ph sz="quarter" idx="1"/>
          </p:nvPr>
        </p:nvSpPr>
        <p:spPr>
          <a:xfrm>
            <a:off x="214282" y="571480"/>
            <a:ext cx="8572560" cy="6286520"/>
          </a:xfrm>
        </p:spPr>
        <p:txBody>
          <a:bodyPr>
            <a:normAutofit lnSpcReduction="10000"/>
          </a:bodyPr>
          <a:lstStyle/>
          <a:p>
            <a:pPr>
              <a:buNone/>
            </a:pPr>
            <a:r>
              <a:rPr lang="en-IN" b="1" dirty="0" smtClean="0">
                <a:solidFill>
                  <a:srgbClr val="002060"/>
                </a:solidFill>
                <a:latin typeface="Calibri" pitchFamily="34" charset="0"/>
              </a:rPr>
              <a:t>Self join:-</a:t>
            </a:r>
          </a:p>
          <a:p>
            <a:pPr algn="just">
              <a:buFont typeface="Wingdings" pitchFamily="2" charset="2"/>
              <a:buChar char="q"/>
            </a:pPr>
            <a:r>
              <a:rPr lang="en-IN" dirty="0" smtClean="0">
                <a:latin typeface="Calibri" pitchFamily="34" charset="0"/>
              </a:rPr>
              <a:t>A self join is a join in which a table is joined with itself.</a:t>
            </a:r>
          </a:p>
          <a:p>
            <a:pPr algn="just">
              <a:buFont typeface="Wingdings" pitchFamily="2" charset="2"/>
              <a:buChar char="q"/>
            </a:pPr>
            <a:r>
              <a:rPr lang="en-IN" dirty="0" smtClean="0">
                <a:latin typeface="Calibri" pitchFamily="34" charset="0"/>
              </a:rPr>
              <a:t>when the table has a FOREIGN KEY which references its own PRIMARY KEY. To join a table itself means that each row of the table is combined with itself and with every other row of the table.</a:t>
            </a:r>
          </a:p>
          <a:p>
            <a:pPr algn="just">
              <a:buFont typeface="Wingdings" pitchFamily="2" charset="2"/>
              <a:buChar char="q"/>
            </a:pPr>
            <a:r>
              <a:rPr lang="en-IN" dirty="0" smtClean="0">
                <a:latin typeface="Calibri" pitchFamily="34" charset="0"/>
              </a:rPr>
              <a:t>It is similar to inner join except that a table is joined with itself.</a:t>
            </a:r>
          </a:p>
          <a:p>
            <a:pPr algn="just">
              <a:buFont typeface="Wingdings" pitchFamily="2" charset="2"/>
              <a:buChar char="q"/>
            </a:pPr>
            <a:r>
              <a:rPr lang="en-IN" dirty="0" smtClean="0">
                <a:latin typeface="Calibri" pitchFamily="34" charset="0"/>
              </a:rPr>
              <a:t>The self join can be viewed as a join of two copies of the same table. The table is not actually copied, but SQL performs the command as though it were.</a:t>
            </a:r>
          </a:p>
          <a:p>
            <a:pPr algn="just">
              <a:buFont typeface="Wingdings" pitchFamily="2" charset="2"/>
              <a:buChar char="q"/>
            </a:pPr>
            <a:r>
              <a:rPr lang="en-IN" dirty="0" smtClean="0">
                <a:latin typeface="Calibri" pitchFamily="34" charset="0"/>
              </a:rPr>
              <a:t>Here each row of a table is combined with other rows of same table to produce result., so alias table is created.</a:t>
            </a:r>
          </a:p>
          <a:p>
            <a:pPr>
              <a:buNone/>
            </a:pPr>
            <a:r>
              <a:rPr lang="en-IN" dirty="0" smtClean="0">
                <a:latin typeface="Calibri" pitchFamily="34" charset="0"/>
              </a:rPr>
              <a:t> </a:t>
            </a:r>
            <a:r>
              <a:rPr lang="en-IN" b="1" dirty="0" smtClean="0">
                <a:solidFill>
                  <a:srgbClr val="002060"/>
                </a:solidFill>
                <a:latin typeface="Calibri" pitchFamily="34" charset="0"/>
              </a:rPr>
              <a:t>MYSQL Syntax:-</a:t>
            </a:r>
          </a:p>
          <a:p>
            <a:pPr marL="273050" indent="-3175">
              <a:buNone/>
            </a:pPr>
            <a:r>
              <a:rPr lang="en-IN" dirty="0" smtClean="0">
                <a:solidFill>
                  <a:srgbClr val="C00000"/>
                </a:solidFill>
                <a:latin typeface="Lucida Console" pitchFamily="49" charset="0"/>
              </a:rPr>
              <a:t>SELECT a.column_name, b.column_name</a:t>
            </a:r>
          </a:p>
          <a:p>
            <a:pPr marL="273050" indent="-3175">
              <a:buNone/>
            </a:pPr>
            <a:r>
              <a:rPr lang="en-IN" dirty="0" smtClean="0">
                <a:solidFill>
                  <a:srgbClr val="C00000"/>
                </a:solidFill>
                <a:latin typeface="Lucida Console" pitchFamily="49" charset="0"/>
              </a:rPr>
              <a:t> FROM table1 a, table1 b </a:t>
            </a:r>
          </a:p>
          <a:p>
            <a:pPr marL="273050" indent="-3175">
              <a:buNone/>
            </a:pPr>
            <a:r>
              <a:rPr lang="en-IN" dirty="0" smtClean="0">
                <a:solidFill>
                  <a:srgbClr val="C00000"/>
                </a:solidFill>
                <a:latin typeface="Lucida Console" pitchFamily="49" charset="0"/>
              </a:rPr>
              <a:t>WHERE a.common_field = b.common_field;</a:t>
            </a:r>
            <a:endParaRPr lang="en-IN" b="1" dirty="0" smtClean="0">
              <a:solidFill>
                <a:srgbClr val="C00000"/>
              </a:solidFill>
              <a:latin typeface="Lucida Console"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blinds(horizontal)">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blinds(horizontal)">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blinds(horizontal)">
                                      <p:cBhvr>
                                        <p:cTn id="17" dur="500"/>
                                        <p:tgtEl>
                                          <p:spTgt spid="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blinds(horizontal)">
                                      <p:cBhvr>
                                        <p:cTn id="22" dur="500"/>
                                        <p:tgtEl>
                                          <p:spTgt spid="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7">
                                            <p:txEl>
                                              <p:pRg st="4" end="4"/>
                                            </p:txEl>
                                          </p:spTgt>
                                        </p:tgtEl>
                                        <p:attrNameLst>
                                          <p:attrName>style.visibility</p:attrName>
                                        </p:attrNameLst>
                                      </p:cBhvr>
                                      <p:to>
                                        <p:strVal val="visible"/>
                                      </p:to>
                                    </p:set>
                                    <p:animEffect transition="in" filter="blinds(horizontal)">
                                      <p:cBhvr>
                                        <p:cTn id="27" dur="500"/>
                                        <p:tgtEl>
                                          <p:spTgt spid="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7">
                                            <p:txEl>
                                              <p:pRg st="5" end="5"/>
                                            </p:txEl>
                                          </p:spTgt>
                                        </p:tgtEl>
                                        <p:attrNameLst>
                                          <p:attrName>style.visibility</p:attrName>
                                        </p:attrNameLst>
                                      </p:cBhvr>
                                      <p:to>
                                        <p:strVal val="visible"/>
                                      </p:to>
                                    </p:set>
                                    <p:animEffect transition="in" filter="blinds(horizontal)">
                                      <p:cBhvr>
                                        <p:cTn id="32" dur="500"/>
                                        <p:tgtEl>
                                          <p:spTgt spid="7">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7">
                                            <p:txEl>
                                              <p:pRg st="6" end="6"/>
                                            </p:txEl>
                                          </p:spTgt>
                                        </p:tgtEl>
                                        <p:attrNameLst>
                                          <p:attrName>style.visibility</p:attrName>
                                        </p:attrNameLst>
                                      </p:cBhvr>
                                      <p:to>
                                        <p:strVal val="visible"/>
                                      </p:to>
                                    </p:set>
                                    <p:animEffect transition="in" filter="blinds(horizontal)">
                                      <p:cBhvr>
                                        <p:cTn id="37" dur="500"/>
                                        <p:tgtEl>
                                          <p:spTgt spid="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725470"/>
          </a:xfrm>
        </p:spPr>
        <p:txBody>
          <a:bodyPr/>
          <a:lstStyle/>
          <a:p>
            <a:pPr algn="ctr"/>
            <a:r>
              <a:rPr lang="en-US" b="1" dirty="0" smtClean="0">
                <a:solidFill>
                  <a:srgbClr val="002060"/>
                </a:solidFill>
              </a:rPr>
              <a:t>Set operator</a:t>
            </a:r>
            <a:endParaRPr lang="en-IN" b="1" dirty="0">
              <a:solidFill>
                <a:srgbClr val="002060"/>
              </a:solidFill>
            </a:endParaRPr>
          </a:p>
        </p:txBody>
      </p:sp>
      <p:sp>
        <p:nvSpPr>
          <p:cNvPr id="3" name="Content Placeholder 2"/>
          <p:cNvSpPr>
            <a:spLocks noGrp="1"/>
          </p:cNvSpPr>
          <p:nvPr>
            <p:ph sz="quarter" idx="1"/>
          </p:nvPr>
        </p:nvSpPr>
        <p:spPr>
          <a:xfrm>
            <a:off x="457200" y="1000108"/>
            <a:ext cx="7901014" cy="5473844"/>
          </a:xfrm>
        </p:spPr>
        <p:txBody>
          <a:bodyPr/>
          <a:lstStyle/>
          <a:p>
            <a:pPr algn="just">
              <a:buFont typeface="Wingdings" pitchFamily="2" charset="2"/>
              <a:buChar char="q"/>
            </a:pPr>
            <a:r>
              <a:rPr lang="en-IN" dirty="0" smtClean="0">
                <a:latin typeface="Calibri" pitchFamily="34" charset="0"/>
                <a:cs typeface="Calibri" pitchFamily="34" charset="0"/>
              </a:rPr>
              <a:t>A table is basically a subset of Cartesian product among domains(sets) of its columns.</a:t>
            </a:r>
          </a:p>
          <a:p>
            <a:pPr algn="just">
              <a:buFont typeface="Wingdings" pitchFamily="2" charset="2"/>
              <a:buChar char="q"/>
            </a:pPr>
            <a:r>
              <a:rPr lang="en-IN" dirty="0" smtClean="0">
                <a:latin typeface="Calibri" pitchFamily="34" charset="0"/>
                <a:cs typeface="Calibri" pitchFamily="34" charset="0"/>
              </a:rPr>
              <a:t>Basically Four types of set operation which is listed below.</a:t>
            </a:r>
          </a:p>
          <a:p>
            <a:pPr marL="457200" indent="-457200">
              <a:buFont typeface="Wingdings" pitchFamily="2" charset="2"/>
              <a:buChar char="§"/>
            </a:pPr>
            <a:r>
              <a:rPr lang="en-IN" b="1" dirty="0" smtClean="0">
                <a:solidFill>
                  <a:srgbClr val="002060"/>
                </a:solidFill>
                <a:latin typeface="Calibri" pitchFamily="34" charset="0"/>
                <a:cs typeface="Calibri" pitchFamily="34" charset="0"/>
              </a:rPr>
              <a:t>Union </a:t>
            </a:r>
          </a:p>
          <a:p>
            <a:pPr marL="457200" indent="-457200">
              <a:buFont typeface="Wingdings" pitchFamily="2" charset="2"/>
              <a:buChar char="§"/>
            </a:pPr>
            <a:r>
              <a:rPr lang="en-IN" b="1" dirty="0" smtClean="0">
                <a:solidFill>
                  <a:srgbClr val="002060"/>
                </a:solidFill>
                <a:latin typeface="Calibri" pitchFamily="34" charset="0"/>
                <a:cs typeface="Calibri" pitchFamily="34" charset="0"/>
              </a:rPr>
              <a:t>Union all </a:t>
            </a:r>
          </a:p>
          <a:p>
            <a:pPr marL="457200" indent="-457200">
              <a:buFont typeface="Wingdings" pitchFamily="2" charset="2"/>
              <a:buChar char="§"/>
            </a:pPr>
            <a:r>
              <a:rPr lang="en-IN" b="1" dirty="0" smtClean="0">
                <a:solidFill>
                  <a:srgbClr val="002060"/>
                </a:solidFill>
                <a:latin typeface="Calibri" pitchFamily="34" charset="0"/>
                <a:cs typeface="Calibri" pitchFamily="34" charset="0"/>
              </a:rPr>
              <a:t>Intersect </a:t>
            </a:r>
          </a:p>
          <a:p>
            <a:pPr marL="457200" indent="-457200">
              <a:buFont typeface="Wingdings" pitchFamily="2" charset="2"/>
              <a:buChar char="§"/>
            </a:pPr>
            <a:r>
              <a:rPr lang="en-IN" b="1" dirty="0" smtClean="0">
                <a:solidFill>
                  <a:srgbClr val="002060"/>
                </a:solidFill>
                <a:latin typeface="Calibri" pitchFamily="34" charset="0"/>
                <a:cs typeface="Calibri" pitchFamily="34" charset="0"/>
              </a:rPr>
              <a:t>Minus</a:t>
            </a:r>
            <a:endParaRPr lang="en-IN" b="1" dirty="0">
              <a:solidFill>
                <a:srgbClr val="002060"/>
              </a:solidFill>
              <a:latin typeface="Calibri" pitchFamily="34" charset="0"/>
              <a:cs typeface="Calibri"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500"/>
                                        <p:tgtEl>
                                          <p:spTgt spid="3">
                                            <p:txEl>
                                              <p:pRg st="2" end="2"/>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blinds(horizontal)">
                                      <p:cBhvr>
                                        <p:cTn id="18" dur="500"/>
                                        <p:tgtEl>
                                          <p:spTgt spid="3">
                                            <p:txEl>
                                              <p:pRg st="3" end="3"/>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blinds(horizontal)">
                                      <p:cBhvr>
                                        <p:cTn id="21" dur="500"/>
                                        <p:tgtEl>
                                          <p:spTgt spid="3">
                                            <p:txEl>
                                              <p:pRg st="4" end="4"/>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blinds(horizontal)">
                                      <p:cBhvr>
                                        <p:cTn id="24"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2852"/>
            <a:ext cx="7758138" cy="500066"/>
          </a:xfrm>
        </p:spPr>
        <p:txBody>
          <a:bodyPr>
            <a:normAutofit fontScale="90000"/>
          </a:bodyPr>
          <a:lstStyle/>
          <a:p>
            <a:pPr algn="ctr"/>
            <a:r>
              <a:rPr lang="en-US" b="1" dirty="0" smtClean="0">
                <a:solidFill>
                  <a:srgbClr val="002060"/>
                </a:solidFill>
              </a:rPr>
              <a:t>joins</a:t>
            </a:r>
            <a:endParaRPr lang="en-IN" b="1" dirty="0">
              <a:solidFill>
                <a:srgbClr val="002060"/>
              </a:solidFill>
            </a:endParaRPr>
          </a:p>
        </p:txBody>
      </p:sp>
      <p:sp>
        <p:nvSpPr>
          <p:cNvPr id="7" name="Content Placeholder 6"/>
          <p:cNvSpPr>
            <a:spLocks noGrp="1"/>
          </p:cNvSpPr>
          <p:nvPr>
            <p:ph sz="quarter" idx="1"/>
          </p:nvPr>
        </p:nvSpPr>
        <p:spPr>
          <a:xfrm>
            <a:off x="214282" y="571480"/>
            <a:ext cx="8572560" cy="6286520"/>
          </a:xfrm>
        </p:spPr>
        <p:txBody>
          <a:bodyPr>
            <a:normAutofit fontScale="92500" lnSpcReduction="10000"/>
          </a:bodyPr>
          <a:lstStyle/>
          <a:p>
            <a:pPr>
              <a:buNone/>
            </a:pPr>
            <a:r>
              <a:rPr lang="en-IN" b="1" dirty="0" smtClean="0">
                <a:solidFill>
                  <a:srgbClr val="002060"/>
                </a:solidFill>
                <a:latin typeface="Calibri" pitchFamily="34" charset="0"/>
              </a:rPr>
              <a:t>Example:-</a:t>
            </a:r>
          </a:p>
          <a:p>
            <a:pPr>
              <a:buNone/>
            </a:pPr>
            <a:endParaRPr lang="en-US" b="1" dirty="0" smtClean="0">
              <a:solidFill>
                <a:srgbClr val="002060"/>
              </a:solidFill>
              <a:latin typeface="Calibri" pitchFamily="34" charset="0"/>
            </a:endParaRPr>
          </a:p>
          <a:p>
            <a:pPr>
              <a:buNone/>
            </a:pPr>
            <a:endParaRPr lang="en-US" b="1" dirty="0" smtClean="0">
              <a:solidFill>
                <a:srgbClr val="002060"/>
              </a:solidFill>
              <a:latin typeface="Calibri" pitchFamily="34" charset="0"/>
            </a:endParaRPr>
          </a:p>
          <a:p>
            <a:pPr>
              <a:buNone/>
            </a:pPr>
            <a:endParaRPr lang="en-US" b="1" dirty="0" smtClean="0">
              <a:solidFill>
                <a:srgbClr val="002060"/>
              </a:solidFill>
              <a:latin typeface="Calibri" pitchFamily="34" charset="0"/>
            </a:endParaRPr>
          </a:p>
          <a:p>
            <a:pPr>
              <a:buNone/>
            </a:pPr>
            <a:endParaRPr lang="en-US" b="1" dirty="0" smtClean="0">
              <a:solidFill>
                <a:srgbClr val="002060"/>
              </a:solidFill>
              <a:latin typeface="Calibri" pitchFamily="34" charset="0"/>
            </a:endParaRPr>
          </a:p>
          <a:p>
            <a:pPr>
              <a:buNone/>
            </a:pPr>
            <a:endParaRPr lang="en-US" b="1" dirty="0" smtClean="0">
              <a:solidFill>
                <a:srgbClr val="002060"/>
              </a:solidFill>
              <a:latin typeface="Calibri" pitchFamily="34" charset="0"/>
            </a:endParaRPr>
          </a:p>
          <a:p>
            <a:pPr>
              <a:buNone/>
            </a:pPr>
            <a:endParaRPr lang="en-US" b="1" dirty="0" smtClean="0">
              <a:solidFill>
                <a:srgbClr val="002060"/>
              </a:solidFill>
              <a:latin typeface="Calibri" pitchFamily="34" charset="0"/>
            </a:endParaRPr>
          </a:p>
          <a:p>
            <a:pPr>
              <a:buNone/>
            </a:pPr>
            <a:endParaRPr lang="en-US" b="1" dirty="0" smtClean="0">
              <a:solidFill>
                <a:srgbClr val="002060"/>
              </a:solidFill>
              <a:latin typeface="Calibri" pitchFamily="34" charset="0"/>
            </a:endParaRPr>
          </a:p>
          <a:p>
            <a:pPr>
              <a:buNone/>
            </a:pPr>
            <a:endParaRPr lang="en-US" b="1" dirty="0" smtClean="0">
              <a:solidFill>
                <a:srgbClr val="002060"/>
              </a:solidFill>
              <a:latin typeface="Calibri" pitchFamily="34" charset="0"/>
            </a:endParaRPr>
          </a:p>
          <a:p>
            <a:pPr>
              <a:buNone/>
            </a:pPr>
            <a:endParaRPr lang="en-US" b="1" dirty="0" smtClean="0">
              <a:solidFill>
                <a:srgbClr val="002060"/>
              </a:solidFill>
              <a:latin typeface="Calibri" pitchFamily="34" charset="0"/>
            </a:endParaRPr>
          </a:p>
          <a:p>
            <a:pPr>
              <a:buNone/>
            </a:pPr>
            <a:r>
              <a:rPr lang="en-IN" sz="2200" b="1" dirty="0" smtClean="0">
                <a:solidFill>
                  <a:srgbClr val="C00000"/>
                </a:solidFill>
                <a:latin typeface="Lucida Console" pitchFamily="49" charset="0"/>
              </a:rPr>
              <a:t>CREATE TABLE employee(</a:t>
            </a:r>
            <a:r>
              <a:rPr lang="en-IN" sz="2200" b="1" dirty="0" err="1" smtClean="0">
                <a:solidFill>
                  <a:srgbClr val="C00000"/>
                </a:solidFill>
                <a:latin typeface="Lucida Console" pitchFamily="49" charset="0"/>
              </a:rPr>
              <a:t>emp_id</a:t>
            </a:r>
            <a:r>
              <a:rPr lang="en-IN" sz="2200" b="1" dirty="0" smtClean="0">
                <a:solidFill>
                  <a:srgbClr val="C00000"/>
                </a:solidFill>
                <a:latin typeface="Lucida Console" pitchFamily="49" charset="0"/>
              </a:rPr>
              <a:t> varchar(5) NOT NULL,  </a:t>
            </a:r>
          </a:p>
          <a:p>
            <a:pPr>
              <a:buNone/>
            </a:pPr>
            <a:r>
              <a:rPr lang="en-IN" sz="2200" b="1" dirty="0" smtClean="0">
                <a:solidFill>
                  <a:srgbClr val="C00000"/>
                </a:solidFill>
                <a:latin typeface="Lucida Console" pitchFamily="49" charset="0"/>
              </a:rPr>
              <a:t>emp_name varchar(20) NULL,  </a:t>
            </a:r>
          </a:p>
          <a:p>
            <a:pPr>
              <a:buNone/>
            </a:pPr>
            <a:r>
              <a:rPr lang="en-IN" sz="2200" b="1" dirty="0" smtClean="0">
                <a:solidFill>
                  <a:srgbClr val="C00000"/>
                </a:solidFill>
                <a:latin typeface="Lucida Console" pitchFamily="49" charset="0"/>
              </a:rPr>
              <a:t>dt_of_join date NULL,  </a:t>
            </a:r>
          </a:p>
          <a:p>
            <a:pPr>
              <a:buNone/>
            </a:pPr>
            <a:r>
              <a:rPr lang="en-IN" sz="2200" b="1" dirty="0" smtClean="0">
                <a:solidFill>
                  <a:srgbClr val="C00000"/>
                </a:solidFill>
                <a:latin typeface="Lucida Console" pitchFamily="49" charset="0"/>
              </a:rPr>
              <a:t>emp_supv varchar(5) NULL,  </a:t>
            </a:r>
          </a:p>
          <a:p>
            <a:pPr>
              <a:buNone/>
            </a:pPr>
            <a:r>
              <a:rPr lang="en-IN" sz="2200" b="1" dirty="0" smtClean="0">
                <a:solidFill>
                  <a:srgbClr val="C00000"/>
                </a:solidFill>
                <a:latin typeface="Lucida Console" pitchFamily="49" charset="0"/>
              </a:rPr>
              <a:t>CONSTRAINT emp_id PRIMARY KEY(emp_id) ,  </a:t>
            </a:r>
          </a:p>
          <a:p>
            <a:pPr>
              <a:buNone/>
            </a:pPr>
            <a:r>
              <a:rPr lang="en-IN" sz="2200" b="1" dirty="0" smtClean="0">
                <a:solidFill>
                  <a:srgbClr val="C00000"/>
                </a:solidFill>
                <a:latin typeface="Lucida Console" pitchFamily="49" charset="0"/>
              </a:rPr>
              <a:t>CONSTRAINT emp_supv FOREIGN KEY(emp_supv)   </a:t>
            </a:r>
          </a:p>
          <a:p>
            <a:pPr>
              <a:buNone/>
            </a:pPr>
            <a:r>
              <a:rPr lang="en-IN" sz="2200" b="1" dirty="0" smtClean="0">
                <a:solidFill>
                  <a:srgbClr val="C00000"/>
                </a:solidFill>
                <a:latin typeface="Lucida Console" pitchFamily="49" charset="0"/>
              </a:rPr>
              <a:t>REFERENCES employee(</a:t>
            </a:r>
            <a:r>
              <a:rPr lang="en-IN" sz="2200" b="1" dirty="0" err="1" smtClean="0">
                <a:solidFill>
                  <a:srgbClr val="C00000"/>
                </a:solidFill>
                <a:latin typeface="Lucida Console" pitchFamily="49" charset="0"/>
              </a:rPr>
              <a:t>emp_id</a:t>
            </a:r>
            <a:r>
              <a:rPr lang="en-IN" sz="2200" b="1" dirty="0" smtClean="0">
                <a:solidFill>
                  <a:srgbClr val="C00000"/>
                </a:solidFill>
                <a:latin typeface="Lucida Console" pitchFamily="49" charset="0"/>
              </a:rPr>
              <a:t>)); </a:t>
            </a:r>
          </a:p>
          <a:p>
            <a:pPr>
              <a:buNone/>
            </a:pPr>
            <a:endParaRPr lang="en-IN" b="1" dirty="0" smtClean="0">
              <a:solidFill>
                <a:srgbClr val="002060"/>
              </a:solidFill>
              <a:latin typeface="Calibri" pitchFamily="34" charset="0"/>
            </a:endParaRPr>
          </a:p>
        </p:txBody>
      </p:sp>
      <p:pic>
        <p:nvPicPr>
          <p:cNvPr id="2051" name="Picture 3"/>
          <p:cNvPicPr>
            <a:picLocks noChangeAspect="1" noChangeArrowheads="1"/>
          </p:cNvPicPr>
          <p:nvPr/>
        </p:nvPicPr>
        <p:blipFill>
          <a:blip r:embed="rId2">
            <a:lum bright="-20000"/>
          </a:blip>
          <a:srcRect/>
          <a:stretch>
            <a:fillRect/>
          </a:stretch>
        </p:blipFill>
        <p:spPr bwMode="auto">
          <a:xfrm>
            <a:off x="1500166" y="571480"/>
            <a:ext cx="6786610" cy="3500462"/>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051"/>
                                        </p:tgtEl>
                                        <p:attrNameLst>
                                          <p:attrName>style.visibility</p:attrName>
                                        </p:attrNameLst>
                                      </p:cBhvr>
                                      <p:to>
                                        <p:strVal val="visible"/>
                                      </p:to>
                                    </p:set>
                                    <p:animEffect transition="in" filter="blinds(horizontal)">
                                      <p:cBhvr>
                                        <p:cTn id="7" dur="500"/>
                                        <p:tgtEl>
                                          <p:spTgt spid="205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
                                            <p:txEl>
                                              <p:pRg st="10" end="10"/>
                                            </p:txEl>
                                          </p:spTgt>
                                        </p:tgtEl>
                                        <p:attrNameLst>
                                          <p:attrName>style.visibility</p:attrName>
                                        </p:attrNameLst>
                                      </p:cBhvr>
                                      <p:to>
                                        <p:strVal val="visible"/>
                                      </p:to>
                                    </p:set>
                                    <p:animEffect transition="in" filter="blinds(horizontal)">
                                      <p:cBhvr>
                                        <p:cTn id="12" dur="500"/>
                                        <p:tgtEl>
                                          <p:spTgt spid="7">
                                            <p:txEl>
                                              <p:pRg st="10" end="10"/>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7">
                                            <p:txEl>
                                              <p:pRg st="11" end="11"/>
                                            </p:txEl>
                                          </p:spTgt>
                                        </p:tgtEl>
                                        <p:attrNameLst>
                                          <p:attrName>style.visibility</p:attrName>
                                        </p:attrNameLst>
                                      </p:cBhvr>
                                      <p:to>
                                        <p:strVal val="visible"/>
                                      </p:to>
                                    </p:set>
                                    <p:animEffect transition="in" filter="blinds(horizontal)">
                                      <p:cBhvr>
                                        <p:cTn id="15" dur="500"/>
                                        <p:tgtEl>
                                          <p:spTgt spid="7">
                                            <p:txEl>
                                              <p:pRg st="11" end="11"/>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7">
                                            <p:txEl>
                                              <p:pRg st="12" end="12"/>
                                            </p:txEl>
                                          </p:spTgt>
                                        </p:tgtEl>
                                        <p:attrNameLst>
                                          <p:attrName>style.visibility</p:attrName>
                                        </p:attrNameLst>
                                      </p:cBhvr>
                                      <p:to>
                                        <p:strVal val="visible"/>
                                      </p:to>
                                    </p:set>
                                    <p:animEffect transition="in" filter="blinds(horizontal)">
                                      <p:cBhvr>
                                        <p:cTn id="18" dur="500"/>
                                        <p:tgtEl>
                                          <p:spTgt spid="7">
                                            <p:txEl>
                                              <p:pRg st="12" end="12"/>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7">
                                            <p:txEl>
                                              <p:pRg st="13" end="13"/>
                                            </p:txEl>
                                          </p:spTgt>
                                        </p:tgtEl>
                                        <p:attrNameLst>
                                          <p:attrName>style.visibility</p:attrName>
                                        </p:attrNameLst>
                                      </p:cBhvr>
                                      <p:to>
                                        <p:strVal val="visible"/>
                                      </p:to>
                                    </p:set>
                                    <p:animEffect transition="in" filter="blinds(horizontal)">
                                      <p:cBhvr>
                                        <p:cTn id="21" dur="500"/>
                                        <p:tgtEl>
                                          <p:spTgt spid="7">
                                            <p:txEl>
                                              <p:pRg st="13" end="13"/>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7">
                                            <p:txEl>
                                              <p:pRg st="14" end="14"/>
                                            </p:txEl>
                                          </p:spTgt>
                                        </p:tgtEl>
                                        <p:attrNameLst>
                                          <p:attrName>style.visibility</p:attrName>
                                        </p:attrNameLst>
                                      </p:cBhvr>
                                      <p:to>
                                        <p:strVal val="visible"/>
                                      </p:to>
                                    </p:set>
                                    <p:animEffect transition="in" filter="blinds(horizontal)">
                                      <p:cBhvr>
                                        <p:cTn id="24" dur="500"/>
                                        <p:tgtEl>
                                          <p:spTgt spid="7">
                                            <p:txEl>
                                              <p:pRg st="14" end="14"/>
                                            </p:txEl>
                                          </p:spTgt>
                                        </p:tgtEl>
                                      </p:cBhvr>
                                    </p:animEffect>
                                  </p:childTnLst>
                                </p:cTn>
                              </p:par>
                              <p:par>
                                <p:cTn id="25" presetID="3" presetClass="entr" presetSubtype="10" fill="hold" nodeType="withEffect">
                                  <p:stCondLst>
                                    <p:cond delay="0"/>
                                  </p:stCondLst>
                                  <p:childTnLst>
                                    <p:set>
                                      <p:cBhvr>
                                        <p:cTn id="26" dur="1" fill="hold">
                                          <p:stCondLst>
                                            <p:cond delay="0"/>
                                          </p:stCondLst>
                                        </p:cTn>
                                        <p:tgtEl>
                                          <p:spTgt spid="7">
                                            <p:txEl>
                                              <p:pRg st="15" end="15"/>
                                            </p:txEl>
                                          </p:spTgt>
                                        </p:tgtEl>
                                        <p:attrNameLst>
                                          <p:attrName>style.visibility</p:attrName>
                                        </p:attrNameLst>
                                      </p:cBhvr>
                                      <p:to>
                                        <p:strVal val="visible"/>
                                      </p:to>
                                    </p:set>
                                    <p:animEffect transition="in" filter="blinds(horizontal)">
                                      <p:cBhvr>
                                        <p:cTn id="27" dur="500"/>
                                        <p:tgtEl>
                                          <p:spTgt spid="7">
                                            <p:txEl>
                                              <p:pRg st="15" end="15"/>
                                            </p:txEl>
                                          </p:spTgt>
                                        </p:tgtEl>
                                      </p:cBhvr>
                                    </p:animEffect>
                                  </p:childTnLst>
                                </p:cTn>
                              </p:par>
                              <p:par>
                                <p:cTn id="28" presetID="3" presetClass="entr" presetSubtype="10" fill="hold" nodeType="withEffect">
                                  <p:stCondLst>
                                    <p:cond delay="0"/>
                                  </p:stCondLst>
                                  <p:childTnLst>
                                    <p:set>
                                      <p:cBhvr>
                                        <p:cTn id="29" dur="1" fill="hold">
                                          <p:stCondLst>
                                            <p:cond delay="0"/>
                                          </p:stCondLst>
                                        </p:cTn>
                                        <p:tgtEl>
                                          <p:spTgt spid="7">
                                            <p:txEl>
                                              <p:pRg st="16" end="16"/>
                                            </p:txEl>
                                          </p:spTgt>
                                        </p:tgtEl>
                                        <p:attrNameLst>
                                          <p:attrName>style.visibility</p:attrName>
                                        </p:attrNameLst>
                                      </p:cBhvr>
                                      <p:to>
                                        <p:strVal val="visible"/>
                                      </p:to>
                                    </p:set>
                                    <p:animEffect transition="in" filter="blinds(horizontal)">
                                      <p:cBhvr>
                                        <p:cTn id="30" dur="500"/>
                                        <p:tgtEl>
                                          <p:spTgt spid="7">
                                            <p:txEl>
                                              <p:pRg st="16" end="1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2852"/>
            <a:ext cx="7758138" cy="500066"/>
          </a:xfrm>
        </p:spPr>
        <p:txBody>
          <a:bodyPr>
            <a:normAutofit fontScale="90000"/>
          </a:bodyPr>
          <a:lstStyle/>
          <a:p>
            <a:pPr algn="ctr"/>
            <a:r>
              <a:rPr lang="en-US" b="1" dirty="0" smtClean="0">
                <a:solidFill>
                  <a:srgbClr val="002060"/>
                </a:solidFill>
              </a:rPr>
              <a:t>joins</a:t>
            </a:r>
            <a:endParaRPr lang="en-IN" b="1" dirty="0">
              <a:solidFill>
                <a:srgbClr val="002060"/>
              </a:solidFill>
            </a:endParaRPr>
          </a:p>
        </p:txBody>
      </p:sp>
      <p:sp>
        <p:nvSpPr>
          <p:cNvPr id="7" name="Content Placeholder 6"/>
          <p:cNvSpPr>
            <a:spLocks noGrp="1"/>
          </p:cNvSpPr>
          <p:nvPr>
            <p:ph sz="quarter" idx="1"/>
          </p:nvPr>
        </p:nvSpPr>
        <p:spPr>
          <a:xfrm>
            <a:off x="214282" y="571480"/>
            <a:ext cx="8501122" cy="6286520"/>
          </a:xfrm>
        </p:spPr>
        <p:txBody>
          <a:bodyPr>
            <a:normAutofit fontScale="92500" lnSpcReduction="10000"/>
          </a:bodyPr>
          <a:lstStyle/>
          <a:p>
            <a:pPr>
              <a:buNone/>
            </a:pPr>
            <a:r>
              <a:rPr lang="en-IN" b="1" dirty="0" smtClean="0">
                <a:solidFill>
                  <a:srgbClr val="002060"/>
                </a:solidFill>
                <a:latin typeface="Calibri" pitchFamily="34" charset="0"/>
              </a:rPr>
              <a:t>Unary relationship to employee:-</a:t>
            </a:r>
          </a:p>
          <a:p>
            <a:pPr algn="just">
              <a:buFont typeface="Wingdings" pitchFamily="2" charset="2"/>
              <a:buChar char="q"/>
            </a:pPr>
            <a:r>
              <a:rPr lang="en-IN" dirty="0" smtClean="0">
                <a:latin typeface="Calibri" pitchFamily="34" charset="0"/>
              </a:rPr>
              <a:t>An employee may report to another employee (supervisor).</a:t>
            </a:r>
          </a:p>
          <a:p>
            <a:pPr algn="just">
              <a:buFont typeface="Wingdings" pitchFamily="2" charset="2"/>
              <a:buChar char="q"/>
            </a:pPr>
            <a:r>
              <a:rPr lang="en-IN" dirty="0" smtClean="0">
                <a:latin typeface="Calibri" pitchFamily="34" charset="0"/>
              </a:rPr>
              <a:t>An employee may supervise himself (i.e. zero) to many employees (subordinates).</a:t>
            </a:r>
          </a:p>
          <a:p>
            <a:pPr algn="just">
              <a:buFont typeface="Wingdings" pitchFamily="2" charset="2"/>
              <a:buChar char="q"/>
            </a:pPr>
            <a:endParaRPr lang="en-US" dirty="0" smtClean="0">
              <a:latin typeface="Calibri" pitchFamily="34" charset="0"/>
            </a:endParaRPr>
          </a:p>
          <a:p>
            <a:pPr algn="just">
              <a:buFont typeface="Wingdings" pitchFamily="2" charset="2"/>
              <a:buChar char="q"/>
            </a:pPr>
            <a:endParaRPr lang="en-US" dirty="0" smtClean="0">
              <a:latin typeface="Calibri" pitchFamily="34" charset="0"/>
            </a:endParaRPr>
          </a:p>
          <a:p>
            <a:pPr algn="just">
              <a:buFont typeface="Wingdings" pitchFamily="2" charset="2"/>
              <a:buChar char="q"/>
            </a:pPr>
            <a:endParaRPr lang="en-US" dirty="0" smtClean="0">
              <a:latin typeface="Calibri" pitchFamily="34" charset="0"/>
            </a:endParaRPr>
          </a:p>
          <a:p>
            <a:pPr algn="just">
              <a:buNone/>
            </a:pPr>
            <a:endParaRPr lang="en-US" dirty="0" smtClean="0">
              <a:latin typeface="Calibri" pitchFamily="34" charset="0"/>
            </a:endParaRPr>
          </a:p>
          <a:p>
            <a:pPr algn="just">
              <a:buNone/>
            </a:pPr>
            <a:endParaRPr lang="en-US" dirty="0" smtClean="0">
              <a:latin typeface="Calibri" pitchFamily="34" charset="0"/>
            </a:endParaRPr>
          </a:p>
          <a:p>
            <a:pPr algn="just">
              <a:buNone/>
            </a:pPr>
            <a:endParaRPr lang="en-IN" dirty="0" smtClean="0">
              <a:latin typeface="Calibri" pitchFamily="34" charset="0"/>
            </a:endParaRPr>
          </a:p>
          <a:p>
            <a:pPr>
              <a:buNone/>
            </a:pPr>
            <a:endParaRPr lang="en-IN" dirty="0" smtClean="0">
              <a:latin typeface="Calibri" pitchFamily="34" charset="0"/>
            </a:endParaRPr>
          </a:p>
          <a:p>
            <a:pPr>
              <a:buNone/>
            </a:pPr>
            <a:endParaRPr lang="en-US" b="1" dirty="0" smtClean="0">
              <a:solidFill>
                <a:srgbClr val="002060"/>
              </a:solidFill>
              <a:latin typeface="Calibri" pitchFamily="34" charset="0"/>
            </a:endParaRPr>
          </a:p>
          <a:p>
            <a:pPr>
              <a:buNone/>
            </a:pPr>
            <a:r>
              <a:rPr lang="en-IN" b="1" dirty="0" smtClean="0">
                <a:solidFill>
                  <a:srgbClr val="002060"/>
                </a:solidFill>
                <a:latin typeface="Calibri" pitchFamily="34" charset="0"/>
              </a:rPr>
              <a:t>The above data shows :</a:t>
            </a:r>
          </a:p>
          <a:p>
            <a:pPr>
              <a:buFont typeface="Wingdings" pitchFamily="2" charset="2"/>
              <a:buChar char="q"/>
            </a:pPr>
            <a:r>
              <a:rPr lang="en-IN" dirty="0" err="1" smtClean="0">
                <a:latin typeface="Calibri" pitchFamily="34" charset="0"/>
              </a:rPr>
              <a:t>Unnath</a:t>
            </a:r>
            <a:r>
              <a:rPr lang="en-IN" dirty="0" smtClean="0">
                <a:latin typeface="Calibri" pitchFamily="34" charset="0"/>
              </a:rPr>
              <a:t> Nayar's supervisor is Vijes </a:t>
            </a:r>
            <a:r>
              <a:rPr lang="en-IN" dirty="0" err="1" smtClean="0">
                <a:latin typeface="Calibri" pitchFamily="34" charset="0"/>
              </a:rPr>
              <a:t>Setthi</a:t>
            </a:r>
            <a:endParaRPr lang="en-IN" dirty="0" smtClean="0">
              <a:latin typeface="Calibri" pitchFamily="34" charset="0"/>
            </a:endParaRPr>
          </a:p>
          <a:p>
            <a:pPr>
              <a:buFont typeface="Wingdings" pitchFamily="2" charset="2"/>
              <a:buChar char="q"/>
            </a:pPr>
            <a:r>
              <a:rPr lang="en-IN" dirty="0" err="1" smtClean="0">
                <a:latin typeface="Calibri" pitchFamily="34" charset="0"/>
              </a:rPr>
              <a:t>Anant</a:t>
            </a:r>
            <a:r>
              <a:rPr lang="en-IN" dirty="0" smtClean="0">
                <a:latin typeface="Calibri" pitchFamily="34" charset="0"/>
              </a:rPr>
              <a:t> Kumar and Vinod </a:t>
            </a:r>
            <a:r>
              <a:rPr lang="en-IN" dirty="0" err="1" smtClean="0">
                <a:latin typeface="Calibri" pitchFamily="34" charset="0"/>
              </a:rPr>
              <a:t>Rathor</a:t>
            </a:r>
            <a:r>
              <a:rPr lang="en-IN" dirty="0" smtClean="0">
                <a:latin typeface="Calibri" pitchFamily="34" charset="0"/>
              </a:rPr>
              <a:t> can also report to Vijes </a:t>
            </a:r>
            <a:r>
              <a:rPr lang="en-IN" dirty="0" err="1" smtClean="0">
                <a:latin typeface="Calibri" pitchFamily="34" charset="0"/>
              </a:rPr>
              <a:t>Setthi</a:t>
            </a:r>
            <a:r>
              <a:rPr lang="en-IN" dirty="0" smtClean="0">
                <a:latin typeface="Calibri" pitchFamily="34" charset="0"/>
              </a:rPr>
              <a:t>.</a:t>
            </a:r>
          </a:p>
          <a:p>
            <a:pPr>
              <a:buFont typeface="Wingdings" pitchFamily="2" charset="2"/>
              <a:buChar char="q"/>
            </a:pPr>
            <a:r>
              <a:rPr lang="en-IN" dirty="0" err="1" smtClean="0">
                <a:latin typeface="Calibri" pitchFamily="34" charset="0"/>
              </a:rPr>
              <a:t>Rakesh</a:t>
            </a:r>
            <a:r>
              <a:rPr lang="en-IN" dirty="0" smtClean="0">
                <a:latin typeface="Calibri" pitchFamily="34" charset="0"/>
              </a:rPr>
              <a:t> Patel and Mukesh Singh are under supervison of </a:t>
            </a:r>
            <a:r>
              <a:rPr lang="en-IN" dirty="0" err="1" smtClean="0">
                <a:latin typeface="Calibri" pitchFamily="34" charset="0"/>
              </a:rPr>
              <a:t>Unnith</a:t>
            </a:r>
            <a:r>
              <a:rPr lang="en-IN" dirty="0" smtClean="0">
                <a:latin typeface="Calibri" pitchFamily="34" charset="0"/>
              </a:rPr>
              <a:t> Nayar.</a:t>
            </a:r>
          </a:p>
          <a:p>
            <a:pPr>
              <a:buNone/>
            </a:pPr>
            <a:endParaRPr lang="en-US" b="1" dirty="0" smtClean="0">
              <a:solidFill>
                <a:srgbClr val="002060"/>
              </a:solidFill>
              <a:latin typeface="Calibri" pitchFamily="34" charset="0"/>
            </a:endParaRPr>
          </a:p>
          <a:p>
            <a:pPr>
              <a:buNone/>
            </a:pPr>
            <a:endParaRPr lang="en-US" b="1" dirty="0" smtClean="0">
              <a:solidFill>
                <a:srgbClr val="002060"/>
              </a:solidFill>
              <a:latin typeface="Calibri" pitchFamily="34" charset="0"/>
            </a:endParaRPr>
          </a:p>
          <a:p>
            <a:pPr>
              <a:buNone/>
            </a:pPr>
            <a:endParaRPr lang="en-US" b="1" dirty="0" smtClean="0">
              <a:solidFill>
                <a:srgbClr val="002060"/>
              </a:solidFill>
              <a:latin typeface="Calibri" pitchFamily="34" charset="0"/>
            </a:endParaRPr>
          </a:p>
          <a:p>
            <a:pPr>
              <a:buNone/>
            </a:pPr>
            <a:endParaRPr lang="en-US" b="1" dirty="0" smtClean="0">
              <a:solidFill>
                <a:srgbClr val="002060"/>
              </a:solidFill>
              <a:latin typeface="Calibri" pitchFamily="34" charset="0"/>
            </a:endParaRPr>
          </a:p>
          <a:p>
            <a:pPr>
              <a:buNone/>
            </a:pPr>
            <a:endParaRPr lang="en-US" b="1" dirty="0" smtClean="0">
              <a:solidFill>
                <a:srgbClr val="002060"/>
              </a:solidFill>
              <a:latin typeface="Calibri" pitchFamily="34" charset="0"/>
            </a:endParaRPr>
          </a:p>
          <a:p>
            <a:pPr>
              <a:buNone/>
            </a:pPr>
            <a:endParaRPr lang="en-US" b="1" dirty="0" smtClean="0">
              <a:solidFill>
                <a:srgbClr val="002060"/>
              </a:solidFill>
              <a:latin typeface="Calibri" pitchFamily="34" charset="0"/>
            </a:endParaRPr>
          </a:p>
          <a:p>
            <a:pPr>
              <a:buNone/>
            </a:pPr>
            <a:endParaRPr lang="en-US" b="1" dirty="0" smtClean="0">
              <a:solidFill>
                <a:srgbClr val="002060"/>
              </a:solidFill>
              <a:latin typeface="Calibri" pitchFamily="34" charset="0"/>
            </a:endParaRPr>
          </a:p>
          <a:p>
            <a:pPr>
              <a:buNone/>
            </a:pPr>
            <a:endParaRPr lang="en-US" b="1" dirty="0" smtClean="0">
              <a:solidFill>
                <a:srgbClr val="002060"/>
              </a:solidFill>
              <a:latin typeface="Calibri" pitchFamily="34" charset="0"/>
            </a:endParaRPr>
          </a:p>
          <a:p>
            <a:pPr>
              <a:buNone/>
            </a:pPr>
            <a:endParaRPr lang="en-IN" b="1" dirty="0" smtClean="0">
              <a:solidFill>
                <a:srgbClr val="002060"/>
              </a:solidFill>
              <a:latin typeface="Calibri" pitchFamily="34" charset="0"/>
            </a:endParaRPr>
          </a:p>
        </p:txBody>
      </p:sp>
      <p:pic>
        <p:nvPicPr>
          <p:cNvPr id="3074" name="Picture 2"/>
          <p:cNvPicPr>
            <a:picLocks noChangeAspect="1" noChangeArrowheads="1"/>
          </p:cNvPicPr>
          <p:nvPr/>
        </p:nvPicPr>
        <p:blipFill>
          <a:blip r:embed="rId2">
            <a:lum bright="-20000"/>
          </a:blip>
          <a:srcRect/>
          <a:stretch>
            <a:fillRect/>
          </a:stretch>
        </p:blipFill>
        <p:spPr bwMode="auto">
          <a:xfrm>
            <a:off x="500034" y="2000240"/>
            <a:ext cx="7358114" cy="285752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animEffect transition="in" filter="blinds(horizontal)">
                                      <p:cBhvr>
                                        <p:cTn id="7" dur="500"/>
                                        <p:tgtEl>
                                          <p:spTgt spid="7">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7">
                                            <p:txEl>
                                              <p:pRg st="2" end="2"/>
                                            </p:txEl>
                                          </p:spTgt>
                                        </p:tgtEl>
                                        <p:attrNameLst>
                                          <p:attrName>style.visibility</p:attrName>
                                        </p:attrNameLst>
                                      </p:cBhvr>
                                      <p:to>
                                        <p:strVal val="visible"/>
                                      </p:to>
                                    </p:set>
                                    <p:animEffect transition="in" filter="blinds(horizontal)">
                                      <p:cBhvr>
                                        <p:cTn id="10" dur="500"/>
                                        <p:tgtEl>
                                          <p:spTgt spid="7">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3074"/>
                                        </p:tgtEl>
                                        <p:attrNameLst>
                                          <p:attrName>style.visibility</p:attrName>
                                        </p:attrNameLst>
                                      </p:cBhvr>
                                      <p:to>
                                        <p:strVal val="visible"/>
                                      </p:to>
                                    </p:set>
                                    <p:animEffect transition="in" filter="blinds(horizontal)">
                                      <p:cBhvr>
                                        <p:cTn id="15" dur="500"/>
                                        <p:tgtEl>
                                          <p:spTgt spid="3074"/>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7">
                                            <p:txEl>
                                              <p:pRg st="11" end="11"/>
                                            </p:txEl>
                                          </p:spTgt>
                                        </p:tgtEl>
                                        <p:attrNameLst>
                                          <p:attrName>style.visibility</p:attrName>
                                        </p:attrNameLst>
                                      </p:cBhvr>
                                      <p:to>
                                        <p:strVal val="visible"/>
                                      </p:to>
                                    </p:set>
                                    <p:animEffect transition="in" filter="blinds(horizontal)">
                                      <p:cBhvr>
                                        <p:cTn id="20" dur="500"/>
                                        <p:tgtEl>
                                          <p:spTgt spid="7">
                                            <p:txEl>
                                              <p:pRg st="11" end="11"/>
                                            </p:txEl>
                                          </p:spTgt>
                                        </p:tgtEl>
                                      </p:cBhvr>
                                    </p:animEffect>
                                  </p:childTnLst>
                                </p:cTn>
                              </p:par>
                              <p:par>
                                <p:cTn id="21" presetID="3" presetClass="entr" presetSubtype="10" fill="hold" nodeType="withEffect">
                                  <p:stCondLst>
                                    <p:cond delay="0"/>
                                  </p:stCondLst>
                                  <p:childTnLst>
                                    <p:set>
                                      <p:cBhvr>
                                        <p:cTn id="22" dur="1" fill="hold">
                                          <p:stCondLst>
                                            <p:cond delay="0"/>
                                          </p:stCondLst>
                                        </p:cTn>
                                        <p:tgtEl>
                                          <p:spTgt spid="7">
                                            <p:txEl>
                                              <p:pRg st="12" end="12"/>
                                            </p:txEl>
                                          </p:spTgt>
                                        </p:tgtEl>
                                        <p:attrNameLst>
                                          <p:attrName>style.visibility</p:attrName>
                                        </p:attrNameLst>
                                      </p:cBhvr>
                                      <p:to>
                                        <p:strVal val="visible"/>
                                      </p:to>
                                    </p:set>
                                    <p:animEffect transition="in" filter="blinds(horizontal)">
                                      <p:cBhvr>
                                        <p:cTn id="23" dur="500"/>
                                        <p:tgtEl>
                                          <p:spTgt spid="7">
                                            <p:txEl>
                                              <p:pRg st="12" end="12"/>
                                            </p:txEl>
                                          </p:spTgt>
                                        </p:tgtEl>
                                      </p:cBhvr>
                                    </p:animEffect>
                                  </p:childTnLst>
                                </p:cTn>
                              </p:par>
                              <p:par>
                                <p:cTn id="24" presetID="3" presetClass="entr" presetSubtype="10" fill="hold" nodeType="withEffect">
                                  <p:stCondLst>
                                    <p:cond delay="0"/>
                                  </p:stCondLst>
                                  <p:childTnLst>
                                    <p:set>
                                      <p:cBhvr>
                                        <p:cTn id="25" dur="1" fill="hold">
                                          <p:stCondLst>
                                            <p:cond delay="0"/>
                                          </p:stCondLst>
                                        </p:cTn>
                                        <p:tgtEl>
                                          <p:spTgt spid="7">
                                            <p:txEl>
                                              <p:pRg st="13" end="13"/>
                                            </p:txEl>
                                          </p:spTgt>
                                        </p:tgtEl>
                                        <p:attrNameLst>
                                          <p:attrName>style.visibility</p:attrName>
                                        </p:attrNameLst>
                                      </p:cBhvr>
                                      <p:to>
                                        <p:strVal val="visible"/>
                                      </p:to>
                                    </p:set>
                                    <p:animEffect transition="in" filter="blinds(horizontal)">
                                      <p:cBhvr>
                                        <p:cTn id="26" dur="500"/>
                                        <p:tgtEl>
                                          <p:spTgt spid="7">
                                            <p:txEl>
                                              <p:pRg st="13" end="13"/>
                                            </p:txEl>
                                          </p:spTgt>
                                        </p:tgtEl>
                                      </p:cBhvr>
                                    </p:animEffect>
                                  </p:childTnLst>
                                </p:cTn>
                              </p:par>
                              <p:par>
                                <p:cTn id="27" presetID="3" presetClass="entr" presetSubtype="10" fill="hold" nodeType="withEffect">
                                  <p:stCondLst>
                                    <p:cond delay="0"/>
                                  </p:stCondLst>
                                  <p:childTnLst>
                                    <p:set>
                                      <p:cBhvr>
                                        <p:cTn id="28" dur="1" fill="hold">
                                          <p:stCondLst>
                                            <p:cond delay="0"/>
                                          </p:stCondLst>
                                        </p:cTn>
                                        <p:tgtEl>
                                          <p:spTgt spid="7">
                                            <p:txEl>
                                              <p:pRg st="14" end="14"/>
                                            </p:txEl>
                                          </p:spTgt>
                                        </p:tgtEl>
                                        <p:attrNameLst>
                                          <p:attrName>style.visibility</p:attrName>
                                        </p:attrNameLst>
                                      </p:cBhvr>
                                      <p:to>
                                        <p:strVal val="visible"/>
                                      </p:to>
                                    </p:set>
                                    <p:animEffect transition="in" filter="blinds(horizontal)">
                                      <p:cBhvr>
                                        <p:cTn id="29" dur="500"/>
                                        <p:tgtEl>
                                          <p:spTgt spid="7">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2852"/>
            <a:ext cx="7758138" cy="500066"/>
          </a:xfrm>
        </p:spPr>
        <p:txBody>
          <a:bodyPr>
            <a:normAutofit fontScale="90000"/>
          </a:bodyPr>
          <a:lstStyle/>
          <a:p>
            <a:pPr algn="ctr"/>
            <a:r>
              <a:rPr lang="en-US" b="1" dirty="0" smtClean="0">
                <a:solidFill>
                  <a:srgbClr val="002060"/>
                </a:solidFill>
              </a:rPr>
              <a:t>joins</a:t>
            </a:r>
            <a:endParaRPr lang="en-IN" b="1" dirty="0">
              <a:solidFill>
                <a:srgbClr val="002060"/>
              </a:solidFill>
            </a:endParaRPr>
          </a:p>
        </p:txBody>
      </p:sp>
      <p:sp>
        <p:nvSpPr>
          <p:cNvPr id="7" name="Content Placeholder 6"/>
          <p:cNvSpPr>
            <a:spLocks noGrp="1"/>
          </p:cNvSpPr>
          <p:nvPr>
            <p:ph sz="quarter" idx="1"/>
          </p:nvPr>
        </p:nvSpPr>
        <p:spPr>
          <a:xfrm>
            <a:off x="214282" y="571480"/>
            <a:ext cx="8929718" cy="6286520"/>
          </a:xfrm>
        </p:spPr>
        <p:txBody>
          <a:bodyPr>
            <a:normAutofit/>
          </a:bodyPr>
          <a:lstStyle/>
          <a:p>
            <a:pPr algn="just">
              <a:buFont typeface="Wingdings" pitchFamily="2" charset="2"/>
              <a:buChar char="q"/>
            </a:pPr>
            <a:r>
              <a:rPr lang="en-US" dirty="0" smtClean="0">
                <a:latin typeface="Calibri" pitchFamily="34" charset="0"/>
              </a:rPr>
              <a:t>Display list of employees with their supervisor.</a:t>
            </a:r>
          </a:p>
          <a:p>
            <a:pPr>
              <a:buNone/>
            </a:pPr>
            <a:r>
              <a:rPr lang="en-IN" sz="1800" b="1" dirty="0" smtClean="0">
                <a:solidFill>
                  <a:srgbClr val="C00000"/>
                </a:solidFill>
                <a:latin typeface="Lucida Console" pitchFamily="49" charset="0"/>
              </a:rPr>
              <a:t>SELECT a.emp_id AS "Emp_ID",a.emp_name AS "Employee Name,</a:t>
            </a:r>
          </a:p>
          <a:p>
            <a:pPr>
              <a:buNone/>
            </a:pPr>
            <a:r>
              <a:rPr lang="en-IN" sz="1800" b="1" dirty="0" smtClean="0">
                <a:solidFill>
                  <a:srgbClr val="C00000"/>
                </a:solidFill>
                <a:latin typeface="Lucida Console" pitchFamily="49" charset="0"/>
              </a:rPr>
              <a:t>b.emp_id AS "Supervisor ID", b.emp_name AS "Supervisor Name"  </a:t>
            </a:r>
          </a:p>
          <a:p>
            <a:pPr>
              <a:buNone/>
            </a:pPr>
            <a:r>
              <a:rPr lang="en-IN" sz="1800" b="1" dirty="0" smtClean="0">
                <a:solidFill>
                  <a:srgbClr val="C00000"/>
                </a:solidFill>
                <a:latin typeface="Lucida Console" pitchFamily="49" charset="0"/>
              </a:rPr>
              <a:t>FROM employee a, employee b  </a:t>
            </a:r>
          </a:p>
          <a:p>
            <a:pPr>
              <a:buNone/>
            </a:pPr>
            <a:r>
              <a:rPr lang="en-IN" sz="1800" b="1" dirty="0" smtClean="0">
                <a:solidFill>
                  <a:srgbClr val="C00000"/>
                </a:solidFill>
                <a:latin typeface="Lucida Console" pitchFamily="49" charset="0"/>
              </a:rPr>
              <a:t>WHERE a.emp_supv = b.emp_id;</a:t>
            </a:r>
            <a:endParaRPr lang="en-IN" dirty="0" smtClean="0">
              <a:latin typeface="Calibri" pitchFamily="34" charset="0"/>
            </a:endParaRPr>
          </a:p>
          <a:p>
            <a:pPr>
              <a:buNone/>
            </a:pPr>
            <a:endParaRPr lang="en-IN" dirty="0" smtClean="0">
              <a:latin typeface="Calibri" pitchFamily="34" charset="0"/>
            </a:endParaRPr>
          </a:p>
          <a:p>
            <a:pPr>
              <a:buNone/>
            </a:pPr>
            <a:endParaRPr lang="en-US" b="1" dirty="0" smtClean="0">
              <a:solidFill>
                <a:srgbClr val="002060"/>
              </a:solidFill>
              <a:latin typeface="Calibri" pitchFamily="34" charset="0"/>
            </a:endParaRPr>
          </a:p>
          <a:p>
            <a:pPr>
              <a:buNone/>
            </a:pPr>
            <a:endParaRPr lang="en-US" b="1" dirty="0" smtClean="0">
              <a:solidFill>
                <a:srgbClr val="002060"/>
              </a:solidFill>
              <a:latin typeface="Calibri" pitchFamily="34" charset="0"/>
            </a:endParaRPr>
          </a:p>
          <a:p>
            <a:pPr>
              <a:buNone/>
            </a:pPr>
            <a:endParaRPr lang="en-US" b="1" dirty="0" smtClean="0">
              <a:solidFill>
                <a:srgbClr val="002060"/>
              </a:solidFill>
              <a:latin typeface="Calibri" pitchFamily="34" charset="0"/>
            </a:endParaRPr>
          </a:p>
          <a:p>
            <a:pPr>
              <a:buNone/>
            </a:pPr>
            <a:endParaRPr lang="en-US" b="1" dirty="0" smtClean="0">
              <a:solidFill>
                <a:srgbClr val="002060"/>
              </a:solidFill>
              <a:latin typeface="Calibri" pitchFamily="34" charset="0"/>
            </a:endParaRPr>
          </a:p>
          <a:p>
            <a:pPr>
              <a:buNone/>
            </a:pPr>
            <a:endParaRPr lang="en-US" b="1" dirty="0" smtClean="0">
              <a:solidFill>
                <a:srgbClr val="002060"/>
              </a:solidFill>
              <a:latin typeface="Calibri" pitchFamily="34" charset="0"/>
            </a:endParaRPr>
          </a:p>
          <a:p>
            <a:pPr>
              <a:buNone/>
            </a:pPr>
            <a:endParaRPr lang="en-US" b="1" dirty="0" smtClean="0">
              <a:solidFill>
                <a:srgbClr val="002060"/>
              </a:solidFill>
              <a:latin typeface="Calibri" pitchFamily="34" charset="0"/>
            </a:endParaRPr>
          </a:p>
          <a:p>
            <a:pPr>
              <a:buNone/>
            </a:pPr>
            <a:endParaRPr lang="en-US" b="1" dirty="0" smtClean="0">
              <a:solidFill>
                <a:srgbClr val="002060"/>
              </a:solidFill>
              <a:latin typeface="Calibri" pitchFamily="34" charset="0"/>
            </a:endParaRPr>
          </a:p>
          <a:p>
            <a:pPr>
              <a:buNone/>
            </a:pPr>
            <a:endParaRPr lang="en-US" b="1" dirty="0" smtClean="0">
              <a:solidFill>
                <a:srgbClr val="002060"/>
              </a:solidFill>
              <a:latin typeface="Calibri" pitchFamily="34" charset="0"/>
            </a:endParaRPr>
          </a:p>
          <a:p>
            <a:pPr>
              <a:buNone/>
            </a:pPr>
            <a:endParaRPr lang="en-US" b="1" dirty="0" smtClean="0">
              <a:solidFill>
                <a:srgbClr val="002060"/>
              </a:solidFill>
              <a:latin typeface="Calibri" pitchFamily="34" charset="0"/>
            </a:endParaRPr>
          </a:p>
          <a:p>
            <a:pPr>
              <a:buNone/>
            </a:pPr>
            <a:endParaRPr lang="en-IN" b="1" dirty="0" smtClean="0">
              <a:solidFill>
                <a:srgbClr val="002060"/>
              </a:solidFill>
              <a:latin typeface="Calibri" pitchFamily="34" charset="0"/>
            </a:endParaRPr>
          </a:p>
        </p:txBody>
      </p:sp>
      <p:pic>
        <p:nvPicPr>
          <p:cNvPr id="4098" name="Picture 2"/>
          <p:cNvPicPr>
            <a:picLocks noChangeAspect="1" noChangeArrowheads="1"/>
          </p:cNvPicPr>
          <p:nvPr/>
        </p:nvPicPr>
        <p:blipFill>
          <a:blip r:embed="rId2">
            <a:lum bright="-20000"/>
          </a:blip>
          <a:srcRect/>
          <a:stretch>
            <a:fillRect/>
          </a:stretch>
        </p:blipFill>
        <p:spPr bwMode="auto">
          <a:xfrm>
            <a:off x="642910" y="2714620"/>
            <a:ext cx="7429552" cy="321471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animEffect transition="in" filter="blinds(horizontal)">
                                      <p:cBhvr>
                                        <p:cTn id="7" dur="500"/>
                                        <p:tgtEl>
                                          <p:spTgt spid="7">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7">
                                            <p:txEl>
                                              <p:pRg st="2" end="2"/>
                                            </p:txEl>
                                          </p:spTgt>
                                        </p:tgtEl>
                                        <p:attrNameLst>
                                          <p:attrName>style.visibility</p:attrName>
                                        </p:attrNameLst>
                                      </p:cBhvr>
                                      <p:to>
                                        <p:strVal val="visible"/>
                                      </p:to>
                                    </p:set>
                                    <p:animEffect transition="in" filter="blinds(horizontal)">
                                      <p:cBhvr>
                                        <p:cTn id="10" dur="500"/>
                                        <p:tgtEl>
                                          <p:spTgt spid="7">
                                            <p:txEl>
                                              <p:pRg st="2" end="2"/>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7">
                                            <p:txEl>
                                              <p:pRg st="3" end="3"/>
                                            </p:txEl>
                                          </p:spTgt>
                                        </p:tgtEl>
                                        <p:attrNameLst>
                                          <p:attrName>style.visibility</p:attrName>
                                        </p:attrNameLst>
                                      </p:cBhvr>
                                      <p:to>
                                        <p:strVal val="visible"/>
                                      </p:to>
                                    </p:set>
                                    <p:animEffect transition="in" filter="blinds(horizontal)">
                                      <p:cBhvr>
                                        <p:cTn id="13" dur="500"/>
                                        <p:tgtEl>
                                          <p:spTgt spid="7">
                                            <p:txEl>
                                              <p:pRg st="3" end="3"/>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7">
                                            <p:txEl>
                                              <p:pRg st="4" end="4"/>
                                            </p:txEl>
                                          </p:spTgt>
                                        </p:tgtEl>
                                        <p:attrNameLst>
                                          <p:attrName>style.visibility</p:attrName>
                                        </p:attrNameLst>
                                      </p:cBhvr>
                                      <p:to>
                                        <p:strVal val="visible"/>
                                      </p:to>
                                    </p:set>
                                    <p:animEffect transition="in" filter="blinds(horizontal)">
                                      <p:cBhvr>
                                        <p:cTn id="16" dur="500"/>
                                        <p:tgtEl>
                                          <p:spTgt spid="7">
                                            <p:txEl>
                                              <p:pRg st="4" end="4"/>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4098"/>
                                        </p:tgtEl>
                                        <p:attrNameLst>
                                          <p:attrName>style.visibility</p:attrName>
                                        </p:attrNameLst>
                                      </p:cBhvr>
                                      <p:to>
                                        <p:strVal val="visible"/>
                                      </p:to>
                                    </p:set>
                                    <p:animEffect transition="in" filter="blinds(horizontal)">
                                      <p:cBhvr>
                                        <p:cTn id="21" dur="500"/>
                                        <p:tgtEl>
                                          <p:spTgt spid="40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2852"/>
            <a:ext cx="7758138" cy="500066"/>
          </a:xfrm>
        </p:spPr>
        <p:txBody>
          <a:bodyPr>
            <a:normAutofit fontScale="90000"/>
          </a:bodyPr>
          <a:lstStyle/>
          <a:p>
            <a:pPr algn="ctr"/>
            <a:r>
              <a:rPr lang="en-US" b="1" dirty="0" smtClean="0">
                <a:solidFill>
                  <a:srgbClr val="002060"/>
                </a:solidFill>
              </a:rPr>
              <a:t>joins</a:t>
            </a:r>
            <a:endParaRPr lang="en-IN" b="1" dirty="0">
              <a:solidFill>
                <a:srgbClr val="002060"/>
              </a:solidFill>
            </a:endParaRPr>
          </a:p>
        </p:txBody>
      </p:sp>
      <p:sp>
        <p:nvSpPr>
          <p:cNvPr id="7" name="Content Placeholder 6"/>
          <p:cNvSpPr>
            <a:spLocks noGrp="1"/>
          </p:cNvSpPr>
          <p:nvPr>
            <p:ph sz="quarter" idx="1"/>
          </p:nvPr>
        </p:nvSpPr>
        <p:spPr>
          <a:xfrm>
            <a:off x="214282" y="571480"/>
            <a:ext cx="8501122" cy="6072230"/>
          </a:xfrm>
        </p:spPr>
        <p:txBody>
          <a:bodyPr>
            <a:normAutofit/>
          </a:bodyPr>
          <a:lstStyle/>
          <a:p>
            <a:pPr>
              <a:buNone/>
            </a:pPr>
            <a:r>
              <a:rPr lang="en-IN" sz="2200" b="1" dirty="0" smtClean="0">
                <a:solidFill>
                  <a:srgbClr val="002060"/>
                </a:solidFill>
                <a:latin typeface="Calibri" pitchFamily="34" charset="0"/>
                <a:cs typeface="Calibri" pitchFamily="34" charset="0"/>
              </a:rPr>
              <a:t>Outer join:-</a:t>
            </a:r>
          </a:p>
          <a:p>
            <a:pPr algn="just">
              <a:buFont typeface="Wingdings" pitchFamily="2" charset="2"/>
              <a:buChar char="q"/>
            </a:pPr>
            <a:r>
              <a:rPr lang="en-IN" sz="2200" dirty="0" smtClean="0">
                <a:latin typeface="Calibri" pitchFamily="34" charset="0"/>
                <a:cs typeface="Calibri" pitchFamily="34" charset="0"/>
              </a:rPr>
              <a:t>The SQL OUTER JOIN returns all rows from both the participating tables which satisfy the join condition along with rows which do not satisfy the join condition.</a:t>
            </a:r>
          </a:p>
          <a:p>
            <a:pPr algn="just">
              <a:buFont typeface="Wingdings" pitchFamily="2" charset="2"/>
              <a:buChar char="q"/>
            </a:pPr>
            <a:r>
              <a:rPr lang="en-IN" sz="2200" dirty="0" smtClean="0">
                <a:latin typeface="Calibri" pitchFamily="34" charset="0"/>
                <a:cs typeface="Calibri" pitchFamily="34" charset="0"/>
              </a:rPr>
              <a:t> it is extension of inner join operation.</a:t>
            </a:r>
          </a:p>
          <a:p>
            <a:pPr algn="just">
              <a:buFont typeface="Wingdings" pitchFamily="2" charset="2"/>
              <a:buChar char="q"/>
            </a:pPr>
            <a:r>
              <a:rPr lang="en-IN" sz="2200" dirty="0" smtClean="0">
                <a:latin typeface="Calibri" pitchFamily="34" charset="0"/>
                <a:cs typeface="Calibri" pitchFamily="34" charset="0"/>
              </a:rPr>
              <a:t>Inner join gives consistent information, but some time it may omit some information.</a:t>
            </a:r>
          </a:p>
          <a:p>
            <a:pPr>
              <a:buNone/>
            </a:pPr>
            <a:r>
              <a:rPr lang="en-IN" sz="2200" dirty="0" smtClean="0">
                <a:latin typeface="Calibri" pitchFamily="34" charset="0"/>
                <a:cs typeface="Calibri" pitchFamily="34" charset="0"/>
              </a:rPr>
              <a:t>The subtypes of SQL OUTER JOIN is</a:t>
            </a:r>
          </a:p>
          <a:p>
            <a:pPr lvl="1">
              <a:buFont typeface="Wingdings" pitchFamily="2" charset="2"/>
              <a:buChar char="§"/>
            </a:pPr>
            <a:r>
              <a:rPr lang="en-IN" sz="1900" dirty="0" smtClean="0">
                <a:latin typeface="Calibri" pitchFamily="34" charset="0"/>
                <a:cs typeface="Calibri" pitchFamily="34" charset="0"/>
              </a:rPr>
              <a:t>LEFT OUTER JOIN or LEFT JOIN</a:t>
            </a:r>
          </a:p>
          <a:p>
            <a:pPr lvl="1">
              <a:buFont typeface="Wingdings" pitchFamily="2" charset="2"/>
              <a:buChar char="§"/>
            </a:pPr>
            <a:r>
              <a:rPr lang="en-IN" sz="1900" dirty="0" smtClean="0">
                <a:latin typeface="Calibri" pitchFamily="34" charset="0"/>
                <a:cs typeface="Calibri" pitchFamily="34" charset="0"/>
              </a:rPr>
              <a:t>RIGHT OUTER JOIN or RIGHT JOIN</a:t>
            </a:r>
          </a:p>
          <a:p>
            <a:pPr lvl="1">
              <a:buFont typeface="Wingdings" pitchFamily="2" charset="2"/>
              <a:buChar char="§"/>
            </a:pPr>
            <a:r>
              <a:rPr lang="en-IN" sz="1900" dirty="0" smtClean="0">
                <a:latin typeface="Calibri" pitchFamily="34" charset="0"/>
                <a:cs typeface="Calibri" pitchFamily="34" charset="0"/>
              </a:rPr>
              <a:t>FULL OUTER JOIN</a:t>
            </a:r>
            <a:endParaRPr lang="en-US" b="1" dirty="0" smtClean="0">
              <a:solidFill>
                <a:srgbClr val="002060"/>
              </a:solidFill>
              <a:latin typeface="Calibri" pitchFamily="34" charset="0"/>
            </a:endParaRPr>
          </a:p>
          <a:p>
            <a:pPr>
              <a:buNone/>
            </a:pPr>
            <a:endParaRPr lang="en-US" b="1" dirty="0" smtClean="0">
              <a:solidFill>
                <a:srgbClr val="002060"/>
              </a:solidFill>
              <a:latin typeface="Calibri" pitchFamily="34" charset="0"/>
            </a:endParaRPr>
          </a:p>
          <a:p>
            <a:pPr>
              <a:buNone/>
            </a:pPr>
            <a:endParaRPr lang="en-US" b="1" dirty="0" smtClean="0">
              <a:solidFill>
                <a:srgbClr val="002060"/>
              </a:solidFill>
              <a:latin typeface="Calibri" pitchFamily="34" charset="0"/>
            </a:endParaRPr>
          </a:p>
          <a:p>
            <a:pPr>
              <a:buNone/>
            </a:pPr>
            <a:endParaRPr lang="en-US" b="1" dirty="0" smtClean="0">
              <a:solidFill>
                <a:srgbClr val="002060"/>
              </a:solidFill>
              <a:latin typeface="Calibri" pitchFamily="34" charset="0"/>
            </a:endParaRPr>
          </a:p>
          <a:p>
            <a:pPr>
              <a:buNone/>
            </a:pPr>
            <a:endParaRPr lang="en-US" b="1" dirty="0" smtClean="0">
              <a:solidFill>
                <a:srgbClr val="002060"/>
              </a:solidFill>
              <a:latin typeface="Calibri" pitchFamily="34" charset="0"/>
            </a:endParaRPr>
          </a:p>
          <a:p>
            <a:pPr>
              <a:buNone/>
            </a:pPr>
            <a:endParaRPr lang="en-US" b="1" dirty="0" smtClean="0">
              <a:solidFill>
                <a:srgbClr val="002060"/>
              </a:solidFill>
              <a:latin typeface="Calibri" pitchFamily="34" charset="0"/>
            </a:endParaRPr>
          </a:p>
          <a:p>
            <a:pPr>
              <a:buNone/>
            </a:pPr>
            <a:endParaRPr lang="en-US" b="1" dirty="0" smtClean="0">
              <a:solidFill>
                <a:srgbClr val="002060"/>
              </a:solidFill>
              <a:latin typeface="Calibri" pitchFamily="34" charset="0"/>
            </a:endParaRPr>
          </a:p>
          <a:p>
            <a:pPr>
              <a:buNone/>
            </a:pPr>
            <a:endParaRPr lang="en-US" b="1" dirty="0" smtClean="0">
              <a:solidFill>
                <a:srgbClr val="002060"/>
              </a:solidFill>
              <a:latin typeface="Calibri" pitchFamily="34" charset="0"/>
            </a:endParaRPr>
          </a:p>
          <a:p>
            <a:pPr>
              <a:buNone/>
            </a:pPr>
            <a:endParaRPr lang="en-US" b="1" dirty="0" smtClean="0">
              <a:solidFill>
                <a:srgbClr val="002060"/>
              </a:solidFill>
              <a:latin typeface="Calibri" pitchFamily="34" charset="0"/>
            </a:endParaRPr>
          </a:p>
          <a:p>
            <a:pPr>
              <a:buNone/>
            </a:pPr>
            <a:endParaRPr lang="en-IN" b="1" dirty="0" smtClean="0">
              <a:solidFill>
                <a:srgbClr val="002060"/>
              </a:solidFill>
              <a:latin typeface="Calibri" pitchFamily="34" charset="0"/>
            </a:endParaRPr>
          </a:p>
        </p:txBody>
      </p:sp>
      <p:graphicFrame>
        <p:nvGraphicFramePr>
          <p:cNvPr id="5" name="Table 4"/>
          <p:cNvGraphicFramePr>
            <a:graphicFrameLocks noGrp="1"/>
          </p:cNvGraphicFramePr>
          <p:nvPr/>
        </p:nvGraphicFramePr>
        <p:xfrm>
          <a:off x="285720" y="5072074"/>
          <a:ext cx="3929090" cy="1483360"/>
        </p:xfrm>
        <a:graphic>
          <a:graphicData uri="http://schemas.openxmlformats.org/drawingml/2006/table">
            <a:tbl>
              <a:tblPr firstRow="1" bandRow="1">
                <a:tableStyleId>{5C22544A-7EE6-4342-B048-85BDC9FD1C3A}</a:tableStyleId>
              </a:tblPr>
              <a:tblGrid>
                <a:gridCol w="1438840"/>
                <a:gridCol w="847176"/>
                <a:gridCol w="1643074"/>
              </a:tblGrid>
              <a:tr h="370840">
                <a:tc>
                  <a:txBody>
                    <a:bodyPr/>
                    <a:lstStyle/>
                    <a:p>
                      <a:r>
                        <a:rPr lang="en-US" sz="1800" b="1" dirty="0" smtClean="0">
                          <a:solidFill>
                            <a:srgbClr val="0070C0"/>
                          </a:solidFill>
                          <a:latin typeface="Lucida Console" pitchFamily="49" charset="0"/>
                        </a:rPr>
                        <a:t>Name</a:t>
                      </a:r>
                      <a:endParaRPr lang="en-US" sz="1800" b="1" dirty="0">
                        <a:solidFill>
                          <a:srgbClr val="0070C0"/>
                        </a:solidFill>
                        <a:latin typeface="Lucida Console" pitchFamily="49" charset="0"/>
                      </a:endParaRPr>
                    </a:p>
                  </a:txBody>
                  <a:tcPr/>
                </a:tc>
                <a:tc>
                  <a:txBody>
                    <a:bodyPr/>
                    <a:lstStyle/>
                    <a:p>
                      <a:r>
                        <a:rPr lang="en-US" sz="1800" b="1" dirty="0" smtClean="0">
                          <a:solidFill>
                            <a:srgbClr val="0070C0"/>
                          </a:solidFill>
                          <a:latin typeface="Lucida Console" pitchFamily="49" charset="0"/>
                        </a:rPr>
                        <a:t>Id</a:t>
                      </a:r>
                      <a:endParaRPr lang="en-US" sz="1800" b="1" dirty="0">
                        <a:solidFill>
                          <a:srgbClr val="0070C0"/>
                        </a:solidFill>
                        <a:latin typeface="Lucida Console" pitchFamily="49" charset="0"/>
                      </a:endParaRPr>
                    </a:p>
                  </a:txBody>
                  <a:tcPr/>
                </a:tc>
                <a:tc>
                  <a:txBody>
                    <a:bodyPr/>
                    <a:lstStyle/>
                    <a:p>
                      <a:r>
                        <a:rPr lang="en-US" sz="1800" b="1" dirty="0" smtClean="0">
                          <a:solidFill>
                            <a:srgbClr val="0070C0"/>
                          </a:solidFill>
                          <a:latin typeface="Lucida Console" pitchFamily="49" charset="0"/>
                        </a:rPr>
                        <a:t>Department</a:t>
                      </a:r>
                      <a:endParaRPr lang="en-US" sz="1800" b="1" dirty="0">
                        <a:solidFill>
                          <a:srgbClr val="0070C0"/>
                        </a:solidFill>
                        <a:latin typeface="Lucida Console" pitchFamily="49" charset="0"/>
                      </a:endParaRPr>
                    </a:p>
                  </a:txBody>
                  <a:tcPr/>
                </a:tc>
              </a:tr>
              <a:tr h="370840">
                <a:tc>
                  <a:txBody>
                    <a:bodyPr/>
                    <a:lstStyle/>
                    <a:p>
                      <a:r>
                        <a:rPr lang="en-US" sz="1800" b="1" dirty="0" err="1" smtClean="0">
                          <a:solidFill>
                            <a:srgbClr val="0070C0"/>
                          </a:solidFill>
                          <a:latin typeface="Lucida Console" pitchFamily="49" charset="0"/>
                        </a:rPr>
                        <a:t>Amisha</a:t>
                      </a:r>
                      <a:endParaRPr lang="en-US" sz="1800" b="1" dirty="0">
                        <a:solidFill>
                          <a:srgbClr val="0070C0"/>
                        </a:solidFill>
                        <a:latin typeface="Lucida Console" pitchFamily="49" charset="0"/>
                      </a:endParaRPr>
                    </a:p>
                  </a:txBody>
                  <a:tcPr/>
                </a:tc>
                <a:tc>
                  <a:txBody>
                    <a:bodyPr/>
                    <a:lstStyle/>
                    <a:p>
                      <a:r>
                        <a:rPr lang="en-US" sz="1800" b="1" dirty="0" smtClean="0">
                          <a:solidFill>
                            <a:srgbClr val="0070C0"/>
                          </a:solidFill>
                          <a:latin typeface="Lucida Console" pitchFamily="49" charset="0"/>
                        </a:rPr>
                        <a:t>S01</a:t>
                      </a:r>
                      <a:endParaRPr lang="en-US" sz="1800" b="1" dirty="0">
                        <a:solidFill>
                          <a:srgbClr val="0070C0"/>
                        </a:solidFill>
                        <a:latin typeface="Lucida Console" pitchFamily="49" charset="0"/>
                      </a:endParaRPr>
                    </a:p>
                  </a:txBody>
                  <a:tcPr/>
                </a:tc>
                <a:tc>
                  <a:txBody>
                    <a:bodyPr/>
                    <a:lstStyle/>
                    <a:p>
                      <a:r>
                        <a:rPr lang="en-US" sz="1800" b="1" dirty="0" smtClean="0">
                          <a:solidFill>
                            <a:srgbClr val="0070C0"/>
                          </a:solidFill>
                          <a:latin typeface="Lucida Console" pitchFamily="49" charset="0"/>
                        </a:rPr>
                        <a:t>Computer</a:t>
                      </a:r>
                      <a:endParaRPr lang="en-US" sz="1800" b="1" dirty="0">
                        <a:solidFill>
                          <a:srgbClr val="0070C0"/>
                        </a:solidFill>
                        <a:latin typeface="Lucida Console" pitchFamily="49" charset="0"/>
                      </a:endParaRPr>
                    </a:p>
                  </a:txBody>
                  <a:tcPr/>
                </a:tc>
              </a:tr>
              <a:tr h="370840">
                <a:tc>
                  <a:txBody>
                    <a:bodyPr/>
                    <a:lstStyle/>
                    <a:p>
                      <a:r>
                        <a:rPr lang="en-US" sz="1800" b="1" dirty="0" smtClean="0">
                          <a:solidFill>
                            <a:srgbClr val="0070C0"/>
                          </a:solidFill>
                          <a:latin typeface="Lucida Console" pitchFamily="49" charset="0"/>
                        </a:rPr>
                        <a:t>Heta</a:t>
                      </a:r>
                      <a:endParaRPr lang="en-US" sz="1800" b="1" dirty="0">
                        <a:solidFill>
                          <a:srgbClr val="0070C0"/>
                        </a:solidFill>
                        <a:latin typeface="Lucida Console" pitchFamily="49" charset="0"/>
                      </a:endParaRPr>
                    </a:p>
                  </a:txBody>
                  <a:tcPr/>
                </a:tc>
                <a:tc>
                  <a:txBody>
                    <a:bodyPr/>
                    <a:lstStyle/>
                    <a:p>
                      <a:r>
                        <a:rPr lang="en-US" sz="1800" b="1" dirty="0" smtClean="0">
                          <a:solidFill>
                            <a:srgbClr val="0070C0"/>
                          </a:solidFill>
                          <a:latin typeface="Lucida Console" pitchFamily="49" charset="0"/>
                        </a:rPr>
                        <a:t>S02</a:t>
                      </a:r>
                      <a:endParaRPr lang="en-US" sz="1800" b="1" dirty="0">
                        <a:solidFill>
                          <a:srgbClr val="0070C0"/>
                        </a:solidFill>
                        <a:latin typeface="Lucida Console" pitchFamily="49" charset="0"/>
                      </a:endParaRPr>
                    </a:p>
                  </a:txBody>
                  <a:tcPr/>
                </a:tc>
                <a:tc>
                  <a:txBody>
                    <a:bodyPr/>
                    <a:lstStyle/>
                    <a:p>
                      <a:r>
                        <a:rPr lang="en-US" sz="1800" b="1" dirty="0" smtClean="0">
                          <a:solidFill>
                            <a:srgbClr val="0070C0"/>
                          </a:solidFill>
                          <a:latin typeface="Lucida Console" pitchFamily="49" charset="0"/>
                        </a:rPr>
                        <a:t>Computer</a:t>
                      </a:r>
                      <a:endParaRPr lang="en-US" sz="1800" b="1" dirty="0">
                        <a:solidFill>
                          <a:srgbClr val="0070C0"/>
                        </a:solidFill>
                        <a:latin typeface="Lucida Console" pitchFamily="49" charset="0"/>
                      </a:endParaRPr>
                    </a:p>
                  </a:txBody>
                  <a:tcPr/>
                </a:tc>
              </a:tr>
              <a:tr h="370840">
                <a:tc>
                  <a:txBody>
                    <a:bodyPr/>
                    <a:lstStyle/>
                    <a:p>
                      <a:r>
                        <a:rPr lang="en-US" sz="1800" b="1" dirty="0" err="1" smtClean="0">
                          <a:solidFill>
                            <a:srgbClr val="0070C0"/>
                          </a:solidFill>
                          <a:latin typeface="Lucida Console" pitchFamily="49" charset="0"/>
                        </a:rPr>
                        <a:t>Sonika</a:t>
                      </a:r>
                      <a:endParaRPr lang="en-US" sz="1800" b="1" dirty="0">
                        <a:solidFill>
                          <a:srgbClr val="0070C0"/>
                        </a:solidFill>
                        <a:latin typeface="Lucida Console" pitchFamily="49" charset="0"/>
                      </a:endParaRPr>
                    </a:p>
                  </a:txBody>
                  <a:tcPr/>
                </a:tc>
                <a:tc>
                  <a:txBody>
                    <a:bodyPr/>
                    <a:lstStyle/>
                    <a:p>
                      <a:r>
                        <a:rPr lang="en-US" sz="1800" b="1" dirty="0" smtClean="0">
                          <a:solidFill>
                            <a:srgbClr val="0070C0"/>
                          </a:solidFill>
                          <a:latin typeface="Lucida Console" pitchFamily="49" charset="0"/>
                        </a:rPr>
                        <a:t>S03</a:t>
                      </a:r>
                      <a:endParaRPr lang="en-US" sz="1800" b="1" dirty="0">
                        <a:solidFill>
                          <a:srgbClr val="0070C0"/>
                        </a:solidFill>
                        <a:latin typeface="Lucida Console" pitchFamily="49" charset="0"/>
                      </a:endParaRPr>
                    </a:p>
                  </a:txBody>
                  <a:tcPr/>
                </a:tc>
                <a:tc>
                  <a:txBody>
                    <a:bodyPr/>
                    <a:lstStyle/>
                    <a:p>
                      <a:r>
                        <a:rPr lang="en-US" sz="1800" b="1" dirty="0" smtClean="0">
                          <a:solidFill>
                            <a:srgbClr val="0070C0"/>
                          </a:solidFill>
                          <a:latin typeface="Lucida Console" pitchFamily="49" charset="0"/>
                        </a:rPr>
                        <a:t>I.T.</a:t>
                      </a:r>
                      <a:endParaRPr lang="en-US" sz="1800" b="1" dirty="0">
                        <a:solidFill>
                          <a:srgbClr val="0070C0"/>
                        </a:solidFill>
                        <a:latin typeface="Lucida Console" pitchFamily="49" charset="0"/>
                      </a:endParaRPr>
                    </a:p>
                  </a:txBody>
                  <a:tcPr/>
                </a:tc>
              </a:tr>
            </a:tbl>
          </a:graphicData>
        </a:graphic>
      </p:graphicFrame>
      <p:graphicFrame>
        <p:nvGraphicFramePr>
          <p:cNvPr id="6" name="Table 5"/>
          <p:cNvGraphicFramePr>
            <a:graphicFrameLocks noGrp="1"/>
          </p:cNvGraphicFramePr>
          <p:nvPr/>
        </p:nvGraphicFramePr>
        <p:xfrm>
          <a:off x="4333876" y="5037064"/>
          <a:ext cx="4024338" cy="1535208"/>
        </p:xfrm>
        <a:graphic>
          <a:graphicData uri="http://schemas.openxmlformats.org/drawingml/2006/table">
            <a:tbl>
              <a:tblPr firstRow="1" bandRow="1">
                <a:tableStyleId>{5C22544A-7EE6-4342-B048-85BDC9FD1C3A}</a:tableStyleId>
              </a:tblPr>
              <a:tblGrid>
                <a:gridCol w="1039013"/>
                <a:gridCol w="1824771"/>
                <a:gridCol w="1160554"/>
              </a:tblGrid>
              <a:tr h="371486">
                <a:tc>
                  <a:txBody>
                    <a:bodyPr/>
                    <a:lstStyle/>
                    <a:p>
                      <a:r>
                        <a:rPr lang="en-US" sz="1800" b="1" dirty="0" smtClean="0">
                          <a:solidFill>
                            <a:srgbClr val="0070C0"/>
                          </a:solidFill>
                          <a:latin typeface="Lucida Console" pitchFamily="49" charset="0"/>
                        </a:rPr>
                        <a:t>Name</a:t>
                      </a:r>
                      <a:endParaRPr lang="en-US" sz="1800" b="1" dirty="0">
                        <a:solidFill>
                          <a:srgbClr val="0070C0"/>
                        </a:solidFill>
                        <a:latin typeface="Lucida Console" pitchFamily="49" charset="0"/>
                      </a:endParaRPr>
                    </a:p>
                  </a:txBody>
                  <a:tcPr/>
                </a:tc>
                <a:tc>
                  <a:txBody>
                    <a:bodyPr/>
                    <a:lstStyle/>
                    <a:p>
                      <a:r>
                        <a:rPr lang="en-US" sz="1800" b="1" dirty="0" err="1" smtClean="0">
                          <a:solidFill>
                            <a:srgbClr val="0070C0"/>
                          </a:solidFill>
                          <a:latin typeface="Lucida Console" pitchFamily="49" charset="0"/>
                        </a:rPr>
                        <a:t>Hostel_name</a:t>
                      </a:r>
                      <a:endParaRPr lang="en-US" sz="1800" b="1" dirty="0">
                        <a:solidFill>
                          <a:srgbClr val="0070C0"/>
                        </a:solidFill>
                        <a:latin typeface="Lucida Console" pitchFamily="49" charset="0"/>
                      </a:endParaRPr>
                    </a:p>
                  </a:txBody>
                  <a:tcPr/>
                </a:tc>
                <a:tc>
                  <a:txBody>
                    <a:bodyPr/>
                    <a:lstStyle/>
                    <a:p>
                      <a:r>
                        <a:rPr lang="en-US" sz="1800" b="1" dirty="0" err="1" smtClean="0">
                          <a:solidFill>
                            <a:srgbClr val="0070C0"/>
                          </a:solidFill>
                          <a:latin typeface="Lucida Console" pitchFamily="49" charset="0"/>
                        </a:rPr>
                        <a:t>Room_no</a:t>
                      </a:r>
                      <a:endParaRPr lang="en-US" sz="1800" b="1" dirty="0">
                        <a:solidFill>
                          <a:srgbClr val="0070C0"/>
                        </a:solidFill>
                        <a:latin typeface="Lucida Console" pitchFamily="49" charset="0"/>
                      </a:endParaRPr>
                    </a:p>
                  </a:txBody>
                  <a:tcPr/>
                </a:tc>
              </a:tr>
              <a:tr h="296474">
                <a:tc>
                  <a:txBody>
                    <a:bodyPr/>
                    <a:lstStyle/>
                    <a:p>
                      <a:r>
                        <a:rPr lang="en-US" sz="1800" b="1" dirty="0" err="1" smtClean="0">
                          <a:solidFill>
                            <a:srgbClr val="0070C0"/>
                          </a:solidFill>
                          <a:latin typeface="Lucida Console" pitchFamily="49" charset="0"/>
                        </a:rPr>
                        <a:t>Amisha</a:t>
                      </a:r>
                      <a:endParaRPr lang="en-US" sz="1800" b="1" dirty="0">
                        <a:solidFill>
                          <a:srgbClr val="0070C0"/>
                        </a:solidFill>
                        <a:latin typeface="Lucida Console" pitchFamily="49" charset="0"/>
                      </a:endParaRPr>
                    </a:p>
                  </a:txBody>
                  <a:tcPr/>
                </a:tc>
                <a:tc>
                  <a:txBody>
                    <a:bodyPr/>
                    <a:lstStyle/>
                    <a:p>
                      <a:r>
                        <a:rPr lang="en-US" sz="1800" b="1" dirty="0" smtClean="0">
                          <a:solidFill>
                            <a:srgbClr val="0070C0"/>
                          </a:solidFill>
                          <a:latin typeface="Lucida Console" pitchFamily="49" charset="0"/>
                        </a:rPr>
                        <a:t>Jamnabai</a:t>
                      </a:r>
                      <a:endParaRPr lang="en-US" sz="1800" b="1" dirty="0">
                        <a:solidFill>
                          <a:srgbClr val="0070C0"/>
                        </a:solidFill>
                        <a:latin typeface="Lucida Console" pitchFamily="49" charset="0"/>
                      </a:endParaRPr>
                    </a:p>
                  </a:txBody>
                  <a:tcPr/>
                </a:tc>
                <a:tc>
                  <a:txBody>
                    <a:bodyPr/>
                    <a:lstStyle/>
                    <a:p>
                      <a:r>
                        <a:rPr lang="en-US" sz="1800" b="1" dirty="0" smtClean="0">
                          <a:solidFill>
                            <a:srgbClr val="0070C0"/>
                          </a:solidFill>
                          <a:latin typeface="Lucida Console" pitchFamily="49" charset="0"/>
                        </a:rPr>
                        <a:t>J01</a:t>
                      </a:r>
                      <a:endParaRPr lang="en-US" sz="1800" b="1" dirty="0">
                        <a:solidFill>
                          <a:srgbClr val="0070C0"/>
                        </a:solidFill>
                        <a:latin typeface="Lucida Console" pitchFamily="49" charset="0"/>
                      </a:endParaRPr>
                    </a:p>
                  </a:txBody>
                  <a:tcPr/>
                </a:tc>
              </a:tr>
              <a:tr h="292900">
                <a:tc>
                  <a:txBody>
                    <a:bodyPr/>
                    <a:lstStyle/>
                    <a:p>
                      <a:r>
                        <a:rPr lang="en-US" sz="1800" b="1" dirty="0" err="1" smtClean="0">
                          <a:solidFill>
                            <a:srgbClr val="0070C0"/>
                          </a:solidFill>
                          <a:latin typeface="Lucida Console" pitchFamily="49" charset="0"/>
                        </a:rPr>
                        <a:t>Sonika</a:t>
                      </a:r>
                      <a:endParaRPr lang="en-US" sz="1800" b="1" dirty="0">
                        <a:solidFill>
                          <a:srgbClr val="0070C0"/>
                        </a:solidFill>
                        <a:latin typeface="Lucida Console" pitchFamily="49" charset="0"/>
                      </a:endParaRPr>
                    </a:p>
                  </a:txBody>
                  <a:tcPr/>
                </a:tc>
                <a:tc>
                  <a:txBody>
                    <a:bodyPr/>
                    <a:lstStyle/>
                    <a:p>
                      <a:r>
                        <a:rPr lang="en-US" sz="1800" b="1" dirty="0" smtClean="0">
                          <a:solidFill>
                            <a:srgbClr val="0070C0"/>
                          </a:solidFill>
                          <a:latin typeface="Lucida Console" pitchFamily="49" charset="0"/>
                        </a:rPr>
                        <a:t>Godavari</a:t>
                      </a:r>
                      <a:endParaRPr lang="en-US" sz="1800" b="1" dirty="0">
                        <a:solidFill>
                          <a:srgbClr val="0070C0"/>
                        </a:solidFill>
                        <a:latin typeface="Lucida Console" pitchFamily="49" charset="0"/>
                      </a:endParaRPr>
                    </a:p>
                  </a:txBody>
                  <a:tcPr/>
                </a:tc>
                <a:tc>
                  <a:txBody>
                    <a:bodyPr/>
                    <a:lstStyle/>
                    <a:p>
                      <a:r>
                        <a:rPr lang="en-US" sz="1800" b="1" dirty="0" smtClean="0">
                          <a:solidFill>
                            <a:srgbClr val="0070C0"/>
                          </a:solidFill>
                          <a:latin typeface="Lucida Console" pitchFamily="49" charset="0"/>
                        </a:rPr>
                        <a:t>G07</a:t>
                      </a:r>
                      <a:endParaRPr lang="en-US" sz="1800" b="1" dirty="0">
                        <a:solidFill>
                          <a:srgbClr val="0070C0"/>
                        </a:solidFill>
                        <a:latin typeface="Lucida Console" pitchFamily="49" charset="0"/>
                      </a:endParaRPr>
                    </a:p>
                  </a:txBody>
                  <a:tcPr/>
                </a:tc>
              </a:tr>
              <a:tr h="432202">
                <a:tc>
                  <a:txBody>
                    <a:bodyPr/>
                    <a:lstStyle/>
                    <a:p>
                      <a:r>
                        <a:rPr lang="en-US" sz="1800" b="1" dirty="0" smtClean="0">
                          <a:solidFill>
                            <a:srgbClr val="0070C0"/>
                          </a:solidFill>
                          <a:latin typeface="Lucida Console" pitchFamily="49" charset="0"/>
                        </a:rPr>
                        <a:t>Nisha</a:t>
                      </a:r>
                      <a:endParaRPr lang="en-US" sz="1800" b="1" dirty="0">
                        <a:solidFill>
                          <a:srgbClr val="0070C0"/>
                        </a:solidFill>
                        <a:latin typeface="Lucida Console" pitchFamily="49" charset="0"/>
                      </a:endParaRPr>
                    </a:p>
                  </a:txBody>
                  <a:tcPr/>
                </a:tc>
                <a:tc>
                  <a:txBody>
                    <a:bodyPr/>
                    <a:lstStyle/>
                    <a:p>
                      <a:r>
                        <a:rPr lang="en-US" sz="1800" b="1" dirty="0" err="1" smtClean="0">
                          <a:solidFill>
                            <a:srgbClr val="0070C0"/>
                          </a:solidFill>
                          <a:latin typeface="Lucida Console" pitchFamily="49" charset="0"/>
                        </a:rPr>
                        <a:t>Kaveri</a:t>
                      </a:r>
                      <a:endParaRPr lang="en-US" sz="1800" b="1" dirty="0">
                        <a:solidFill>
                          <a:srgbClr val="0070C0"/>
                        </a:solidFill>
                        <a:latin typeface="Lucida Console" pitchFamily="49" charset="0"/>
                      </a:endParaRPr>
                    </a:p>
                  </a:txBody>
                  <a:tcPr/>
                </a:tc>
                <a:tc>
                  <a:txBody>
                    <a:bodyPr/>
                    <a:lstStyle/>
                    <a:p>
                      <a:r>
                        <a:rPr lang="en-US" sz="1800" b="1" dirty="0" smtClean="0">
                          <a:solidFill>
                            <a:srgbClr val="0070C0"/>
                          </a:solidFill>
                          <a:latin typeface="Lucida Console" pitchFamily="49" charset="0"/>
                        </a:rPr>
                        <a:t>k02</a:t>
                      </a:r>
                      <a:endParaRPr lang="en-US" sz="1800" b="1" dirty="0">
                        <a:solidFill>
                          <a:srgbClr val="0070C0"/>
                        </a:solidFill>
                        <a:latin typeface="Lucida Console" pitchFamily="49" charset="0"/>
                      </a:endParaRPr>
                    </a:p>
                  </a:txBody>
                  <a:tcPr/>
                </a:tc>
              </a:tr>
            </a:tbl>
          </a:graphicData>
        </a:graphic>
      </p:graphicFrame>
      <p:sp>
        <p:nvSpPr>
          <p:cNvPr id="8" name="TextBox 7"/>
          <p:cNvSpPr txBox="1"/>
          <p:nvPr/>
        </p:nvSpPr>
        <p:spPr>
          <a:xfrm>
            <a:off x="500034" y="4643446"/>
            <a:ext cx="2428892" cy="369332"/>
          </a:xfrm>
          <a:prstGeom prst="rect">
            <a:avLst/>
          </a:prstGeom>
          <a:noFill/>
        </p:spPr>
        <p:txBody>
          <a:bodyPr wrap="square" rtlCol="0">
            <a:spAutoFit/>
          </a:bodyPr>
          <a:lstStyle/>
          <a:p>
            <a:r>
              <a:rPr lang="en-US" b="1" dirty="0" smtClean="0">
                <a:solidFill>
                  <a:srgbClr val="C00000"/>
                </a:solidFill>
                <a:latin typeface="Lucida Console" pitchFamily="49" charset="0"/>
              </a:rPr>
              <a:t>College</a:t>
            </a:r>
            <a:r>
              <a:rPr lang="en-IN" b="1" dirty="0" smtClean="0">
                <a:solidFill>
                  <a:srgbClr val="C00000"/>
                </a:solidFill>
                <a:latin typeface="Lucida Console" pitchFamily="49" charset="0"/>
              </a:rPr>
              <a:t>:-</a:t>
            </a:r>
            <a:endParaRPr lang="en-US" b="1" dirty="0" smtClean="0">
              <a:solidFill>
                <a:srgbClr val="C00000"/>
              </a:solidFill>
              <a:latin typeface="Lucida Console" pitchFamily="49" charset="0"/>
            </a:endParaRPr>
          </a:p>
        </p:txBody>
      </p:sp>
      <p:sp>
        <p:nvSpPr>
          <p:cNvPr id="9" name="TextBox 8"/>
          <p:cNvSpPr txBox="1"/>
          <p:nvPr/>
        </p:nvSpPr>
        <p:spPr>
          <a:xfrm>
            <a:off x="4286248" y="4643446"/>
            <a:ext cx="2428892" cy="369332"/>
          </a:xfrm>
          <a:prstGeom prst="rect">
            <a:avLst/>
          </a:prstGeom>
          <a:noFill/>
        </p:spPr>
        <p:txBody>
          <a:bodyPr wrap="square" rtlCol="0">
            <a:spAutoFit/>
          </a:bodyPr>
          <a:lstStyle/>
          <a:p>
            <a:r>
              <a:rPr lang="en-US" b="1" dirty="0" smtClean="0">
                <a:solidFill>
                  <a:srgbClr val="C00000"/>
                </a:solidFill>
                <a:latin typeface="Lucida Console" pitchFamily="49" charset="0"/>
              </a:rPr>
              <a:t>Hostel</a:t>
            </a:r>
            <a:r>
              <a:rPr lang="en-IN" b="1" dirty="0" smtClean="0">
                <a:solidFill>
                  <a:srgbClr val="C00000"/>
                </a:solidFill>
                <a:latin typeface="Lucida Console" pitchFamily="49" charset="0"/>
              </a:rPr>
              <a:t>:-</a:t>
            </a:r>
            <a:endParaRPr lang="en-US" b="1" dirty="0" smtClean="0">
              <a:solidFill>
                <a:srgbClr val="C00000"/>
              </a:solidFill>
              <a:latin typeface="Lucida Console"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animEffect transition="in" filter="blinds(horizontal)">
                                      <p:cBhvr>
                                        <p:cTn id="7" dur="500"/>
                                        <p:tgtEl>
                                          <p:spTgt spid="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
                                            <p:txEl>
                                              <p:pRg st="2" end="2"/>
                                            </p:txEl>
                                          </p:spTgt>
                                        </p:tgtEl>
                                        <p:attrNameLst>
                                          <p:attrName>style.visibility</p:attrName>
                                        </p:attrNameLst>
                                      </p:cBhvr>
                                      <p:to>
                                        <p:strVal val="visible"/>
                                      </p:to>
                                    </p:set>
                                    <p:animEffect transition="in" filter="blinds(horizontal)">
                                      <p:cBhvr>
                                        <p:cTn id="12" dur="500"/>
                                        <p:tgtEl>
                                          <p:spTgt spid="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
                                            <p:txEl>
                                              <p:pRg st="3" end="3"/>
                                            </p:txEl>
                                          </p:spTgt>
                                        </p:tgtEl>
                                        <p:attrNameLst>
                                          <p:attrName>style.visibility</p:attrName>
                                        </p:attrNameLst>
                                      </p:cBhvr>
                                      <p:to>
                                        <p:strVal val="visible"/>
                                      </p:to>
                                    </p:set>
                                    <p:animEffect transition="in" filter="blinds(horizontal)">
                                      <p:cBhvr>
                                        <p:cTn id="17" dur="500"/>
                                        <p:tgtEl>
                                          <p:spTgt spid="7">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
                                            <p:txEl>
                                              <p:pRg st="4" end="4"/>
                                            </p:txEl>
                                          </p:spTgt>
                                        </p:tgtEl>
                                        <p:attrNameLst>
                                          <p:attrName>style.visibility</p:attrName>
                                        </p:attrNameLst>
                                      </p:cBhvr>
                                      <p:to>
                                        <p:strVal val="visible"/>
                                      </p:to>
                                    </p:set>
                                    <p:animEffect transition="in" filter="blinds(horizontal)">
                                      <p:cBhvr>
                                        <p:cTn id="22" dur="500"/>
                                        <p:tgtEl>
                                          <p:spTgt spid="7">
                                            <p:txEl>
                                              <p:pRg st="4" end="4"/>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7">
                                            <p:txEl>
                                              <p:pRg st="5" end="5"/>
                                            </p:txEl>
                                          </p:spTgt>
                                        </p:tgtEl>
                                        <p:attrNameLst>
                                          <p:attrName>style.visibility</p:attrName>
                                        </p:attrNameLst>
                                      </p:cBhvr>
                                      <p:to>
                                        <p:strVal val="visible"/>
                                      </p:to>
                                    </p:set>
                                    <p:animEffect transition="in" filter="blinds(horizontal)">
                                      <p:cBhvr>
                                        <p:cTn id="25" dur="500"/>
                                        <p:tgtEl>
                                          <p:spTgt spid="7">
                                            <p:txEl>
                                              <p:pRg st="5" end="5"/>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7">
                                            <p:txEl>
                                              <p:pRg st="6" end="6"/>
                                            </p:txEl>
                                          </p:spTgt>
                                        </p:tgtEl>
                                        <p:attrNameLst>
                                          <p:attrName>style.visibility</p:attrName>
                                        </p:attrNameLst>
                                      </p:cBhvr>
                                      <p:to>
                                        <p:strVal val="visible"/>
                                      </p:to>
                                    </p:set>
                                    <p:animEffect transition="in" filter="blinds(horizontal)">
                                      <p:cBhvr>
                                        <p:cTn id="28" dur="500"/>
                                        <p:tgtEl>
                                          <p:spTgt spid="7">
                                            <p:txEl>
                                              <p:pRg st="6" end="6"/>
                                            </p:txEl>
                                          </p:spTgt>
                                        </p:tgtEl>
                                      </p:cBhvr>
                                    </p:animEffect>
                                  </p:childTnLst>
                                </p:cTn>
                              </p:par>
                              <p:par>
                                <p:cTn id="29" presetID="3" presetClass="entr" presetSubtype="10" fill="hold" nodeType="withEffect">
                                  <p:stCondLst>
                                    <p:cond delay="0"/>
                                  </p:stCondLst>
                                  <p:childTnLst>
                                    <p:set>
                                      <p:cBhvr>
                                        <p:cTn id="30" dur="1" fill="hold">
                                          <p:stCondLst>
                                            <p:cond delay="0"/>
                                          </p:stCondLst>
                                        </p:cTn>
                                        <p:tgtEl>
                                          <p:spTgt spid="7">
                                            <p:txEl>
                                              <p:pRg st="7" end="7"/>
                                            </p:txEl>
                                          </p:spTgt>
                                        </p:tgtEl>
                                        <p:attrNameLst>
                                          <p:attrName>style.visibility</p:attrName>
                                        </p:attrNameLst>
                                      </p:cBhvr>
                                      <p:to>
                                        <p:strVal val="visible"/>
                                      </p:to>
                                    </p:set>
                                    <p:animEffect transition="in" filter="blinds(horizontal)">
                                      <p:cBhvr>
                                        <p:cTn id="31" dur="500"/>
                                        <p:tgtEl>
                                          <p:spTgt spid="7">
                                            <p:txEl>
                                              <p:pRg st="7" end="7"/>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grpId="0" nodeType="clickEffect">
                                  <p:stCondLst>
                                    <p:cond delay="0"/>
                                  </p:stCondLst>
                                  <p:childTnLst>
                                    <p:set>
                                      <p:cBhvr>
                                        <p:cTn id="35" dur="1" fill="hold">
                                          <p:stCondLst>
                                            <p:cond delay="0"/>
                                          </p:stCondLst>
                                        </p:cTn>
                                        <p:tgtEl>
                                          <p:spTgt spid="8"/>
                                        </p:tgtEl>
                                        <p:attrNameLst>
                                          <p:attrName>style.visibility</p:attrName>
                                        </p:attrNameLst>
                                      </p:cBhvr>
                                      <p:to>
                                        <p:strVal val="visible"/>
                                      </p:to>
                                    </p:set>
                                    <p:animEffect transition="in" filter="blinds(horizontal)">
                                      <p:cBhvr>
                                        <p:cTn id="36" dur="500"/>
                                        <p:tgtEl>
                                          <p:spTgt spid="8"/>
                                        </p:tgtEl>
                                      </p:cBhvr>
                                    </p:animEffect>
                                  </p:childTnLst>
                                </p:cTn>
                              </p:par>
                              <p:par>
                                <p:cTn id="37" presetID="3" presetClass="entr" presetSubtype="10" fill="hold" nodeType="withEffect">
                                  <p:stCondLst>
                                    <p:cond delay="0"/>
                                  </p:stCondLst>
                                  <p:childTnLst>
                                    <p:set>
                                      <p:cBhvr>
                                        <p:cTn id="38" dur="1" fill="hold">
                                          <p:stCondLst>
                                            <p:cond delay="0"/>
                                          </p:stCondLst>
                                        </p:cTn>
                                        <p:tgtEl>
                                          <p:spTgt spid="5"/>
                                        </p:tgtEl>
                                        <p:attrNameLst>
                                          <p:attrName>style.visibility</p:attrName>
                                        </p:attrNameLst>
                                      </p:cBhvr>
                                      <p:to>
                                        <p:strVal val="visible"/>
                                      </p:to>
                                    </p:set>
                                    <p:animEffect transition="in" filter="blinds(horizontal)">
                                      <p:cBhvr>
                                        <p:cTn id="39" dur="500"/>
                                        <p:tgtEl>
                                          <p:spTgt spid="5"/>
                                        </p:tgtEl>
                                      </p:cBhvr>
                                    </p:animEffect>
                                  </p:childTnLst>
                                </p:cTn>
                              </p:par>
                              <p:par>
                                <p:cTn id="40" presetID="3" presetClass="entr" presetSubtype="10" fill="hold" nodeType="withEffect">
                                  <p:stCondLst>
                                    <p:cond delay="0"/>
                                  </p:stCondLst>
                                  <p:childTnLst>
                                    <p:set>
                                      <p:cBhvr>
                                        <p:cTn id="41" dur="1" fill="hold">
                                          <p:stCondLst>
                                            <p:cond delay="0"/>
                                          </p:stCondLst>
                                        </p:cTn>
                                        <p:tgtEl>
                                          <p:spTgt spid="6"/>
                                        </p:tgtEl>
                                        <p:attrNameLst>
                                          <p:attrName>style.visibility</p:attrName>
                                        </p:attrNameLst>
                                      </p:cBhvr>
                                      <p:to>
                                        <p:strVal val="visible"/>
                                      </p:to>
                                    </p:set>
                                    <p:animEffect transition="in" filter="blinds(horizontal)">
                                      <p:cBhvr>
                                        <p:cTn id="42" dur="500"/>
                                        <p:tgtEl>
                                          <p:spTgt spid="6"/>
                                        </p:tgtEl>
                                      </p:cBhvr>
                                    </p:animEffect>
                                  </p:childTnLst>
                                </p:cTn>
                              </p:par>
                              <p:par>
                                <p:cTn id="43" presetID="3" presetClass="entr" presetSubtype="10" fill="hold" grpId="0" nodeType="withEffect">
                                  <p:stCondLst>
                                    <p:cond delay="0"/>
                                  </p:stCondLst>
                                  <p:childTnLst>
                                    <p:set>
                                      <p:cBhvr>
                                        <p:cTn id="44" dur="1" fill="hold">
                                          <p:stCondLst>
                                            <p:cond delay="0"/>
                                          </p:stCondLst>
                                        </p:cTn>
                                        <p:tgtEl>
                                          <p:spTgt spid="9"/>
                                        </p:tgtEl>
                                        <p:attrNameLst>
                                          <p:attrName>style.visibility</p:attrName>
                                        </p:attrNameLst>
                                      </p:cBhvr>
                                      <p:to>
                                        <p:strVal val="visible"/>
                                      </p:to>
                                    </p:set>
                                    <p:animEffect transition="in" filter="blinds(horizontal)">
                                      <p:cBhvr>
                                        <p:cTn id="4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2852"/>
            <a:ext cx="7758138" cy="500066"/>
          </a:xfrm>
        </p:spPr>
        <p:txBody>
          <a:bodyPr>
            <a:normAutofit fontScale="90000"/>
          </a:bodyPr>
          <a:lstStyle/>
          <a:p>
            <a:pPr algn="ctr"/>
            <a:r>
              <a:rPr lang="en-US" b="1" dirty="0" smtClean="0">
                <a:solidFill>
                  <a:srgbClr val="002060"/>
                </a:solidFill>
              </a:rPr>
              <a:t>joins</a:t>
            </a:r>
            <a:endParaRPr lang="en-IN" b="1" dirty="0">
              <a:solidFill>
                <a:srgbClr val="002060"/>
              </a:solidFill>
            </a:endParaRPr>
          </a:p>
        </p:txBody>
      </p:sp>
      <p:sp>
        <p:nvSpPr>
          <p:cNvPr id="7" name="Content Placeholder 6"/>
          <p:cNvSpPr>
            <a:spLocks noGrp="1"/>
          </p:cNvSpPr>
          <p:nvPr>
            <p:ph sz="quarter" idx="1"/>
          </p:nvPr>
        </p:nvSpPr>
        <p:spPr>
          <a:xfrm>
            <a:off x="214282" y="571480"/>
            <a:ext cx="8501122" cy="6072230"/>
          </a:xfrm>
        </p:spPr>
        <p:txBody>
          <a:bodyPr>
            <a:normAutofit/>
          </a:bodyPr>
          <a:lstStyle/>
          <a:p>
            <a:pPr>
              <a:buNone/>
            </a:pPr>
            <a:r>
              <a:rPr lang="en-IN" sz="2200" b="1" dirty="0" smtClean="0">
                <a:solidFill>
                  <a:srgbClr val="002060"/>
                </a:solidFill>
                <a:latin typeface="Calibri" pitchFamily="34" charset="0"/>
                <a:cs typeface="Calibri" pitchFamily="34" charset="0"/>
              </a:rPr>
              <a:t>Example by inner join:-</a:t>
            </a:r>
          </a:p>
          <a:p>
            <a:pPr algn="just">
              <a:buFont typeface="Wingdings" pitchFamily="2" charset="2"/>
              <a:buChar char="q"/>
            </a:pPr>
            <a:r>
              <a:rPr lang="en-IN" sz="2200" dirty="0" smtClean="0">
                <a:latin typeface="Calibri" pitchFamily="34" charset="0"/>
                <a:cs typeface="Calibri" pitchFamily="34" charset="0"/>
              </a:rPr>
              <a:t>Combine the academic and hostel related information for all students:-</a:t>
            </a:r>
          </a:p>
          <a:p>
            <a:pPr marL="273050" indent="-3175">
              <a:buNone/>
            </a:pPr>
            <a:r>
              <a:rPr lang="en-IN" sz="2000" b="1" dirty="0" smtClean="0">
                <a:solidFill>
                  <a:srgbClr val="C00000"/>
                </a:solidFill>
                <a:latin typeface="Lucida Console" pitchFamily="49" charset="0"/>
              </a:rPr>
              <a:t>Select id,college.name,department,hostel_name, room_no from college inner join hostel where college.name=hostel.name;</a:t>
            </a:r>
          </a:p>
          <a:p>
            <a:pPr algn="just">
              <a:buClr>
                <a:schemeClr val="tx1"/>
              </a:buClr>
              <a:buNone/>
            </a:pPr>
            <a:r>
              <a:rPr lang="en-IN" sz="2000" b="1" dirty="0" smtClean="0">
                <a:solidFill>
                  <a:srgbClr val="002060"/>
                </a:solidFill>
                <a:latin typeface="Lucida Console" pitchFamily="49" charset="0"/>
              </a:rPr>
              <a:t>Output:-</a:t>
            </a:r>
          </a:p>
          <a:p>
            <a:pPr algn="just">
              <a:buClr>
                <a:schemeClr val="tx1"/>
              </a:buClr>
              <a:buNone/>
            </a:pPr>
            <a:r>
              <a:rPr lang="en-IN" sz="2000" dirty="0" smtClean="0">
                <a:latin typeface="Lucida Console" pitchFamily="49" charset="0"/>
              </a:rPr>
              <a:t>Only details of amisha and sonika will be displayed.</a:t>
            </a:r>
          </a:p>
          <a:p>
            <a:pPr algn="just">
              <a:buClr>
                <a:schemeClr val="tx1"/>
              </a:buClr>
              <a:buFont typeface="Wingdings" pitchFamily="2" charset="2"/>
              <a:buChar char="q"/>
            </a:pPr>
            <a:r>
              <a:rPr lang="en-US" sz="2000" dirty="0" smtClean="0">
                <a:latin typeface="Lucida Console" pitchFamily="49" charset="0"/>
              </a:rPr>
              <a:t>Reason behind this is: there is no matching record for these two students in other table and so academic information of Heta and Hostel related information of Nisha is not shown.</a:t>
            </a:r>
          </a:p>
          <a:p>
            <a:pPr algn="just">
              <a:buClr>
                <a:schemeClr val="tx1"/>
              </a:buClr>
              <a:buFont typeface="Wingdings" pitchFamily="2" charset="2"/>
              <a:buChar char="q"/>
            </a:pPr>
            <a:r>
              <a:rPr lang="en-US" sz="2000" b="1" dirty="0" smtClean="0">
                <a:solidFill>
                  <a:srgbClr val="002060"/>
                </a:solidFill>
                <a:latin typeface="Lucida Console" pitchFamily="49" charset="0"/>
              </a:rPr>
              <a:t>Outer join deals with such kind of information loss</a:t>
            </a:r>
            <a:r>
              <a:rPr lang="en-US" sz="2000" dirty="0" smtClean="0">
                <a:latin typeface="Lucida Console" pitchFamily="49" charset="0"/>
              </a:rPr>
              <a:t>.</a:t>
            </a:r>
            <a:endParaRPr lang="en-IN" sz="2000" dirty="0" smtClean="0">
              <a:latin typeface="Lucida Console" pitchFamily="49" charset="0"/>
            </a:endParaRPr>
          </a:p>
          <a:p>
            <a:pPr algn="just">
              <a:buNone/>
            </a:pPr>
            <a:endParaRPr lang="en-US" b="1" dirty="0" smtClean="0">
              <a:solidFill>
                <a:srgbClr val="002060"/>
              </a:solidFill>
              <a:latin typeface="Calibri" pitchFamily="34" charset="0"/>
            </a:endParaRPr>
          </a:p>
          <a:p>
            <a:pPr>
              <a:buNone/>
            </a:pPr>
            <a:endParaRPr lang="en-US" b="1" dirty="0" smtClean="0">
              <a:solidFill>
                <a:srgbClr val="002060"/>
              </a:solidFill>
              <a:latin typeface="Calibri" pitchFamily="34" charset="0"/>
            </a:endParaRPr>
          </a:p>
          <a:p>
            <a:pPr>
              <a:buNone/>
            </a:pPr>
            <a:endParaRPr lang="en-US" b="1" dirty="0" smtClean="0">
              <a:solidFill>
                <a:srgbClr val="002060"/>
              </a:solidFill>
              <a:latin typeface="Calibri" pitchFamily="34" charset="0"/>
            </a:endParaRPr>
          </a:p>
          <a:p>
            <a:pPr>
              <a:buNone/>
            </a:pPr>
            <a:endParaRPr lang="en-US" b="1" dirty="0" smtClean="0">
              <a:solidFill>
                <a:srgbClr val="002060"/>
              </a:solidFill>
              <a:latin typeface="Calibri" pitchFamily="34" charset="0"/>
            </a:endParaRPr>
          </a:p>
          <a:p>
            <a:pPr>
              <a:buNone/>
            </a:pPr>
            <a:endParaRPr lang="en-US" b="1" dirty="0" smtClean="0">
              <a:solidFill>
                <a:srgbClr val="002060"/>
              </a:solidFill>
              <a:latin typeface="Calibri" pitchFamily="34" charset="0"/>
            </a:endParaRPr>
          </a:p>
          <a:p>
            <a:pPr>
              <a:buNone/>
            </a:pPr>
            <a:endParaRPr lang="en-US" b="1" dirty="0" smtClean="0">
              <a:solidFill>
                <a:srgbClr val="002060"/>
              </a:solidFill>
              <a:latin typeface="Calibri" pitchFamily="34" charset="0"/>
            </a:endParaRPr>
          </a:p>
          <a:p>
            <a:pPr>
              <a:buNone/>
            </a:pPr>
            <a:endParaRPr lang="en-US" b="1" dirty="0" smtClean="0">
              <a:solidFill>
                <a:srgbClr val="002060"/>
              </a:solidFill>
              <a:latin typeface="Calibri" pitchFamily="34" charset="0"/>
            </a:endParaRPr>
          </a:p>
          <a:p>
            <a:pPr>
              <a:buNone/>
            </a:pPr>
            <a:endParaRPr lang="en-US" b="1" dirty="0" smtClean="0">
              <a:solidFill>
                <a:srgbClr val="002060"/>
              </a:solidFill>
              <a:latin typeface="Calibri" pitchFamily="34" charset="0"/>
            </a:endParaRPr>
          </a:p>
          <a:p>
            <a:pPr>
              <a:buNone/>
            </a:pPr>
            <a:endParaRPr lang="en-IN" b="1" dirty="0" smtClean="0">
              <a:solidFill>
                <a:srgbClr val="002060"/>
              </a:solidFill>
              <a:latin typeface="Calibri"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animEffect transition="in" filter="blinds(horizontal)">
                                      <p:cBhvr>
                                        <p:cTn id="7" dur="500"/>
                                        <p:tgtEl>
                                          <p:spTgt spid="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
                                            <p:txEl>
                                              <p:pRg st="2" end="2"/>
                                            </p:txEl>
                                          </p:spTgt>
                                        </p:tgtEl>
                                        <p:attrNameLst>
                                          <p:attrName>style.visibility</p:attrName>
                                        </p:attrNameLst>
                                      </p:cBhvr>
                                      <p:to>
                                        <p:strVal val="visible"/>
                                      </p:to>
                                    </p:set>
                                    <p:animEffect transition="in" filter="blinds(horizontal)">
                                      <p:cBhvr>
                                        <p:cTn id="12" dur="500"/>
                                        <p:tgtEl>
                                          <p:spTgt spid="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
                                            <p:txEl>
                                              <p:pRg st="3" end="3"/>
                                            </p:txEl>
                                          </p:spTgt>
                                        </p:tgtEl>
                                        <p:attrNameLst>
                                          <p:attrName>style.visibility</p:attrName>
                                        </p:attrNameLst>
                                      </p:cBhvr>
                                      <p:to>
                                        <p:strVal val="visible"/>
                                      </p:to>
                                    </p:set>
                                    <p:animEffect transition="in" filter="blinds(horizontal)">
                                      <p:cBhvr>
                                        <p:cTn id="17" dur="500"/>
                                        <p:tgtEl>
                                          <p:spTgt spid="7">
                                            <p:txEl>
                                              <p:pRg st="3" end="3"/>
                                            </p:txEl>
                                          </p:spTgt>
                                        </p:tgtEl>
                                      </p:cBhvr>
                                    </p:animEffect>
                                  </p:childTnLst>
                                </p:cTn>
                              </p:par>
                              <p:par>
                                <p:cTn id="18" presetID="3" presetClass="entr" presetSubtype="10" fill="hold" nodeType="withEffect">
                                  <p:stCondLst>
                                    <p:cond delay="0"/>
                                  </p:stCondLst>
                                  <p:childTnLst>
                                    <p:set>
                                      <p:cBhvr>
                                        <p:cTn id="19" dur="1" fill="hold">
                                          <p:stCondLst>
                                            <p:cond delay="0"/>
                                          </p:stCondLst>
                                        </p:cTn>
                                        <p:tgtEl>
                                          <p:spTgt spid="7">
                                            <p:txEl>
                                              <p:pRg st="4" end="4"/>
                                            </p:txEl>
                                          </p:spTgt>
                                        </p:tgtEl>
                                        <p:attrNameLst>
                                          <p:attrName>style.visibility</p:attrName>
                                        </p:attrNameLst>
                                      </p:cBhvr>
                                      <p:to>
                                        <p:strVal val="visible"/>
                                      </p:to>
                                    </p:set>
                                    <p:animEffect transition="in" filter="blinds(horizontal)">
                                      <p:cBhvr>
                                        <p:cTn id="20" dur="500"/>
                                        <p:tgtEl>
                                          <p:spTgt spid="7">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7">
                                            <p:txEl>
                                              <p:pRg st="5" end="5"/>
                                            </p:txEl>
                                          </p:spTgt>
                                        </p:tgtEl>
                                        <p:attrNameLst>
                                          <p:attrName>style.visibility</p:attrName>
                                        </p:attrNameLst>
                                      </p:cBhvr>
                                      <p:to>
                                        <p:strVal val="visible"/>
                                      </p:to>
                                    </p:set>
                                    <p:animEffect transition="in" filter="blinds(horizontal)">
                                      <p:cBhvr>
                                        <p:cTn id="25" dur="500"/>
                                        <p:tgtEl>
                                          <p:spTgt spid="7">
                                            <p:txEl>
                                              <p:pRg st="5" end="5"/>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7">
                                            <p:txEl>
                                              <p:pRg st="6" end="6"/>
                                            </p:txEl>
                                          </p:spTgt>
                                        </p:tgtEl>
                                        <p:attrNameLst>
                                          <p:attrName>style.visibility</p:attrName>
                                        </p:attrNameLst>
                                      </p:cBhvr>
                                      <p:to>
                                        <p:strVal val="visible"/>
                                      </p:to>
                                    </p:set>
                                    <p:animEffect transition="in" filter="blinds(horizontal)">
                                      <p:cBhvr>
                                        <p:cTn id="28" dur="500"/>
                                        <p:tgtEl>
                                          <p:spTgt spid="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2852"/>
            <a:ext cx="7758138" cy="500066"/>
          </a:xfrm>
        </p:spPr>
        <p:txBody>
          <a:bodyPr>
            <a:normAutofit fontScale="90000"/>
          </a:bodyPr>
          <a:lstStyle/>
          <a:p>
            <a:pPr algn="ctr"/>
            <a:r>
              <a:rPr lang="en-US" b="1" dirty="0" smtClean="0">
                <a:solidFill>
                  <a:srgbClr val="002060"/>
                </a:solidFill>
              </a:rPr>
              <a:t>outer join</a:t>
            </a:r>
            <a:endParaRPr lang="en-IN" b="1" dirty="0">
              <a:solidFill>
                <a:srgbClr val="002060"/>
              </a:solidFill>
            </a:endParaRPr>
          </a:p>
        </p:txBody>
      </p:sp>
      <p:sp>
        <p:nvSpPr>
          <p:cNvPr id="7" name="Content Placeholder 6"/>
          <p:cNvSpPr>
            <a:spLocks noGrp="1"/>
          </p:cNvSpPr>
          <p:nvPr>
            <p:ph sz="quarter" idx="1"/>
          </p:nvPr>
        </p:nvSpPr>
        <p:spPr>
          <a:xfrm>
            <a:off x="214282" y="571480"/>
            <a:ext cx="8501122" cy="6072230"/>
          </a:xfrm>
        </p:spPr>
        <p:txBody>
          <a:bodyPr>
            <a:normAutofit/>
          </a:bodyPr>
          <a:lstStyle/>
          <a:p>
            <a:pPr>
              <a:buNone/>
            </a:pPr>
            <a:r>
              <a:rPr lang="en-IN" sz="2200" b="1" dirty="0" smtClean="0">
                <a:solidFill>
                  <a:srgbClr val="002060"/>
                </a:solidFill>
                <a:latin typeface="Calibri" pitchFamily="34" charset="0"/>
                <a:cs typeface="Calibri" pitchFamily="34" charset="0"/>
              </a:rPr>
              <a:t>Left Outer Join:-</a:t>
            </a:r>
          </a:p>
          <a:p>
            <a:pPr algn="just">
              <a:buFont typeface="Wingdings" pitchFamily="2" charset="2"/>
              <a:buChar char="q"/>
            </a:pPr>
            <a:r>
              <a:rPr lang="en-IN" sz="2200" dirty="0" smtClean="0">
                <a:latin typeface="Calibri" pitchFamily="34" charset="0"/>
                <a:cs typeface="Calibri" pitchFamily="34" charset="0"/>
              </a:rPr>
              <a:t>This type of join returns all rows from the LEFT-hand table specified in the ON condition and only those rows from the other table where the joined fields are equal.</a:t>
            </a:r>
          </a:p>
          <a:p>
            <a:pPr algn="just">
              <a:buFont typeface="Wingdings" pitchFamily="2" charset="2"/>
              <a:buChar char="q"/>
            </a:pPr>
            <a:r>
              <a:rPr lang="en-IN" sz="2200" dirty="0" smtClean="0">
                <a:latin typeface="Calibri" pitchFamily="34" charset="0"/>
                <a:cs typeface="Calibri" pitchFamily="34" charset="0"/>
              </a:rPr>
              <a:t>If a record returned from the left table has no matching record in the table on the right side of the join, it is still returned, and the corresponding column from the right table returns a NULL value.</a:t>
            </a:r>
          </a:p>
          <a:p>
            <a:pPr algn="just">
              <a:buFont typeface="Wingdings" pitchFamily="2" charset="2"/>
              <a:buChar char="q"/>
            </a:pPr>
            <a:r>
              <a:rPr lang="en-US" sz="2000" b="1" dirty="0" smtClean="0">
                <a:solidFill>
                  <a:srgbClr val="C00000"/>
                </a:solidFill>
                <a:latin typeface="Lucida Console" pitchFamily="49" charset="0"/>
                <a:cs typeface="Calibri" pitchFamily="34" charset="0"/>
              </a:rPr>
              <a:t>MYSQL Syntax:-</a:t>
            </a:r>
            <a:endParaRPr lang="en-IN" sz="2000" b="1" dirty="0" smtClean="0">
              <a:solidFill>
                <a:srgbClr val="C00000"/>
              </a:solidFill>
              <a:latin typeface="Lucida Console" pitchFamily="49" charset="0"/>
            </a:endParaRPr>
          </a:p>
          <a:p>
            <a:pPr marL="273050" indent="-3175" algn="just">
              <a:buNone/>
            </a:pPr>
            <a:r>
              <a:rPr lang="en-IN" sz="2200" b="1" dirty="0" smtClean="0">
                <a:solidFill>
                  <a:srgbClr val="002060"/>
                </a:solidFill>
                <a:latin typeface="Lucida Console" pitchFamily="49" charset="0"/>
              </a:rPr>
              <a:t>SELECT columns FROM table1 LEFT [OUTER] JOIN table2 ON table1.column = table2.column;</a:t>
            </a:r>
            <a:endParaRPr lang="en-US" sz="2200" b="1" dirty="0" smtClean="0">
              <a:solidFill>
                <a:srgbClr val="002060"/>
              </a:solidFill>
              <a:latin typeface="Lucida Console" pitchFamily="49" charset="0"/>
            </a:endParaRPr>
          </a:p>
          <a:p>
            <a:pPr algn="just">
              <a:buFont typeface="Wingdings" pitchFamily="2" charset="2"/>
              <a:buChar char="q"/>
            </a:pPr>
            <a:r>
              <a:rPr lang="en-US" sz="2000" b="1" dirty="0" smtClean="0">
                <a:solidFill>
                  <a:srgbClr val="C00000"/>
                </a:solidFill>
                <a:latin typeface="Lucida Console" pitchFamily="49" charset="0"/>
                <a:cs typeface="Calibri" pitchFamily="34" charset="0"/>
              </a:rPr>
              <a:t>ORACLE Syntax:-</a:t>
            </a:r>
            <a:endParaRPr lang="en-IN" sz="2000" b="1" dirty="0" smtClean="0">
              <a:solidFill>
                <a:srgbClr val="C00000"/>
              </a:solidFill>
              <a:latin typeface="Lucida Console" pitchFamily="49" charset="0"/>
            </a:endParaRPr>
          </a:p>
          <a:p>
            <a:pPr marL="273050" indent="-3175" algn="just">
              <a:buNone/>
            </a:pPr>
            <a:r>
              <a:rPr lang="en-IN" sz="2000" b="1" dirty="0" smtClean="0">
                <a:solidFill>
                  <a:srgbClr val="002060"/>
                </a:solidFill>
                <a:latin typeface="Lucida Console" pitchFamily="49" charset="0"/>
              </a:rPr>
              <a:t>SELECT columns FROM table1,table2 WHERE table1.column = table2.column(+);</a:t>
            </a:r>
            <a:endParaRPr lang="en-US" sz="2000" b="1" dirty="0" smtClean="0">
              <a:solidFill>
                <a:srgbClr val="002060"/>
              </a:solidFill>
              <a:latin typeface="Lucida Console" pitchFamily="49" charset="0"/>
            </a:endParaRPr>
          </a:p>
          <a:p>
            <a:pPr>
              <a:buNone/>
            </a:pPr>
            <a:endParaRPr lang="en-US" b="1" dirty="0" smtClean="0">
              <a:solidFill>
                <a:srgbClr val="002060"/>
              </a:solidFill>
              <a:latin typeface="Calibri" pitchFamily="34" charset="0"/>
            </a:endParaRPr>
          </a:p>
          <a:p>
            <a:pPr>
              <a:buNone/>
            </a:pPr>
            <a:endParaRPr lang="en-US" b="1" dirty="0" smtClean="0">
              <a:solidFill>
                <a:srgbClr val="002060"/>
              </a:solidFill>
              <a:latin typeface="Calibri" pitchFamily="34" charset="0"/>
            </a:endParaRPr>
          </a:p>
          <a:p>
            <a:pPr>
              <a:buNone/>
            </a:pPr>
            <a:endParaRPr lang="en-US" b="1" dirty="0" smtClean="0">
              <a:solidFill>
                <a:srgbClr val="002060"/>
              </a:solidFill>
              <a:latin typeface="Calibri" pitchFamily="34" charset="0"/>
            </a:endParaRPr>
          </a:p>
          <a:p>
            <a:pPr>
              <a:buNone/>
            </a:pPr>
            <a:endParaRPr lang="en-US" b="1" dirty="0" smtClean="0">
              <a:solidFill>
                <a:srgbClr val="002060"/>
              </a:solidFill>
              <a:latin typeface="Calibri" pitchFamily="34" charset="0"/>
            </a:endParaRPr>
          </a:p>
          <a:p>
            <a:pPr>
              <a:buNone/>
            </a:pPr>
            <a:endParaRPr lang="en-US" b="1" dirty="0" smtClean="0">
              <a:solidFill>
                <a:srgbClr val="002060"/>
              </a:solidFill>
              <a:latin typeface="Calibri" pitchFamily="34" charset="0"/>
            </a:endParaRPr>
          </a:p>
          <a:p>
            <a:pPr>
              <a:buNone/>
            </a:pPr>
            <a:endParaRPr lang="en-US" b="1" dirty="0" smtClean="0">
              <a:solidFill>
                <a:srgbClr val="002060"/>
              </a:solidFill>
              <a:latin typeface="Calibri" pitchFamily="34" charset="0"/>
            </a:endParaRPr>
          </a:p>
          <a:p>
            <a:pPr>
              <a:buNone/>
            </a:pPr>
            <a:endParaRPr lang="en-US" b="1" dirty="0" smtClean="0">
              <a:solidFill>
                <a:srgbClr val="002060"/>
              </a:solidFill>
              <a:latin typeface="Calibri" pitchFamily="34" charset="0"/>
            </a:endParaRPr>
          </a:p>
          <a:p>
            <a:pPr>
              <a:buNone/>
            </a:pPr>
            <a:endParaRPr lang="en-IN" b="1" dirty="0" smtClean="0">
              <a:solidFill>
                <a:srgbClr val="002060"/>
              </a:solidFill>
              <a:latin typeface="Calibri" pitchFamily="34" charset="0"/>
            </a:endParaRPr>
          </a:p>
        </p:txBody>
      </p:sp>
      <p:pic>
        <p:nvPicPr>
          <p:cNvPr id="1026" name="Picture 2"/>
          <p:cNvPicPr>
            <a:picLocks noChangeAspect="1" noChangeArrowheads="1"/>
          </p:cNvPicPr>
          <p:nvPr/>
        </p:nvPicPr>
        <p:blipFill>
          <a:blip r:embed="rId2"/>
          <a:srcRect/>
          <a:stretch>
            <a:fillRect/>
          </a:stretch>
        </p:blipFill>
        <p:spPr bwMode="auto">
          <a:xfrm>
            <a:off x="5191146" y="5357836"/>
            <a:ext cx="2381250" cy="142875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animEffect transition="in" filter="blinds(horizontal)">
                                      <p:cBhvr>
                                        <p:cTn id="7" dur="500"/>
                                        <p:tgtEl>
                                          <p:spTgt spid="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
                                            <p:txEl>
                                              <p:pRg st="2" end="2"/>
                                            </p:txEl>
                                          </p:spTgt>
                                        </p:tgtEl>
                                        <p:attrNameLst>
                                          <p:attrName>style.visibility</p:attrName>
                                        </p:attrNameLst>
                                      </p:cBhvr>
                                      <p:to>
                                        <p:strVal val="visible"/>
                                      </p:to>
                                    </p:set>
                                    <p:animEffect transition="in" filter="blinds(horizontal)">
                                      <p:cBhvr>
                                        <p:cTn id="12" dur="500"/>
                                        <p:tgtEl>
                                          <p:spTgt spid="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
                                            <p:txEl>
                                              <p:pRg st="3" end="3"/>
                                            </p:txEl>
                                          </p:spTgt>
                                        </p:tgtEl>
                                        <p:attrNameLst>
                                          <p:attrName>style.visibility</p:attrName>
                                        </p:attrNameLst>
                                      </p:cBhvr>
                                      <p:to>
                                        <p:strVal val="visible"/>
                                      </p:to>
                                    </p:set>
                                    <p:animEffect transition="in" filter="blinds(horizontal)">
                                      <p:cBhvr>
                                        <p:cTn id="17" dur="500"/>
                                        <p:tgtEl>
                                          <p:spTgt spid="7">
                                            <p:txEl>
                                              <p:pRg st="3" end="3"/>
                                            </p:txEl>
                                          </p:spTgt>
                                        </p:tgtEl>
                                      </p:cBhvr>
                                    </p:animEffect>
                                  </p:childTnLst>
                                </p:cTn>
                              </p:par>
                              <p:par>
                                <p:cTn id="18" presetID="3" presetClass="entr" presetSubtype="10" fill="hold" nodeType="withEffect">
                                  <p:stCondLst>
                                    <p:cond delay="0"/>
                                  </p:stCondLst>
                                  <p:childTnLst>
                                    <p:set>
                                      <p:cBhvr>
                                        <p:cTn id="19" dur="1" fill="hold">
                                          <p:stCondLst>
                                            <p:cond delay="0"/>
                                          </p:stCondLst>
                                        </p:cTn>
                                        <p:tgtEl>
                                          <p:spTgt spid="7">
                                            <p:txEl>
                                              <p:pRg st="4" end="4"/>
                                            </p:txEl>
                                          </p:spTgt>
                                        </p:tgtEl>
                                        <p:attrNameLst>
                                          <p:attrName>style.visibility</p:attrName>
                                        </p:attrNameLst>
                                      </p:cBhvr>
                                      <p:to>
                                        <p:strVal val="visible"/>
                                      </p:to>
                                    </p:set>
                                    <p:animEffect transition="in" filter="blinds(horizontal)">
                                      <p:cBhvr>
                                        <p:cTn id="20" dur="500"/>
                                        <p:tgtEl>
                                          <p:spTgt spid="7">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7">
                                            <p:txEl>
                                              <p:pRg st="5" end="5"/>
                                            </p:txEl>
                                          </p:spTgt>
                                        </p:tgtEl>
                                        <p:attrNameLst>
                                          <p:attrName>style.visibility</p:attrName>
                                        </p:attrNameLst>
                                      </p:cBhvr>
                                      <p:to>
                                        <p:strVal val="visible"/>
                                      </p:to>
                                    </p:set>
                                    <p:animEffect transition="in" filter="blinds(horizontal)">
                                      <p:cBhvr>
                                        <p:cTn id="25" dur="500"/>
                                        <p:tgtEl>
                                          <p:spTgt spid="7">
                                            <p:txEl>
                                              <p:pRg st="5" end="5"/>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7">
                                            <p:txEl>
                                              <p:pRg st="6" end="6"/>
                                            </p:txEl>
                                          </p:spTgt>
                                        </p:tgtEl>
                                        <p:attrNameLst>
                                          <p:attrName>style.visibility</p:attrName>
                                        </p:attrNameLst>
                                      </p:cBhvr>
                                      <p:to>
                                        <p:strVal val="visible"/>
                                      </p:to>
                                    </p:set>
                                    <p:animEffect transition="in" filter="blinds(horizontal)">
                                      <p:cBhvr>
                                        <p:cTn id="28" dur="500"/>
                                        <p:tgtEl>
                                          <p:spTgt spid="7">
                                            <p:txEl>
                                              <p:pRg st="6" end="6"/>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nodeType="clickEffect">
                                  <p:stCondLst>
                                    <p:cond delay="0"/>
                                  </p:stCondLst>
                                  <p:childTnLst>
                                    <p:set>
                                      <p:cBhvr>
                                        <p:cTn id="32" dur="1" fill="hold">
                                          <p:stCondLst>
                                            <p:cond delay="0"/>
                                          </p:stCondLst>
                                        </p:cTn>
                                        <p:tgtEl>
                                          <p:spTgt spid="1026"/>
                                        </p:tgtEl>
                                        <p:attrNameLst>
                                          <p:attrName>style.visibility</p:attrName>
                                        </p:attrNameLst>
                                      </p:cBhvr>
                                      <p:to>
                                        <p:strVal val="visible"/>
                                      </p:to>
                                    </p:set>
                                    <p:animEffect transition="in" filter="blinds(horizontal)">
                                      <p:cBhvr>
                                        <p:cTn id="33"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2852"/>
            <a:ext cx="7758138" cy="500066"/>
          </a:xfrm>
        </p:spPr>
        <p:txBody>
          <a:bodyPr>
            <a:normAutofit fontScale="90000"/>
          </a:bodyPr>
          <a:lstStyle/>
          <a:p>
            <a:pPr algn="ctr"/>
            <a:r>
              <a:rPr lang="en-US" b="1" dirty="0" smtClean="0">
                <a:solidFill>
                  <a:srgbClr val="002060"/>
                </a:solidFill>
              </a:rPr>
              <a:t>outer join</a:t>
            </a:r>
            <a:endParaRPr lang="en-IN" b="1" dirty="0">
              <a:solidFill>
                <a:srgbClr val="002060"/>
              </a:solidFill>
            </a:endParaRPr>
          </a:p>
        </p:txBody>
      </p:sp>
      <p:sp>
        <p:nvSpPr>
          <p:cNvPr id="7" name="Content Placeholder 6"/>
          <p:cNvSpPr>
            <a:spLocks noGrp="1"/>
          </p:cNvSpPr>
          <p:nvPr>
            <p:ph sz="quarter" idx="1"/>
          </p:nvPr>
        </p:nvSpPr>
        <p:spPr>
          <a:xfrm>
            <a:off x="214282" y="571480"/>
            <a:ext cx="8501122" cy="6072230"/>
          </a:xfrm>
        </p:spPr>
        <p:txBody>
          <a:bodyPr>
            <a:normAutofit/>
          </a:bodyPr>
          <a:lstStyle/>
          <a:p>
            <a:pPr>
              <a:buNone/>
            </a:pPr>
            <a:r>
              <a:rPr lang="en-IN" sz="2200" b="1" dirty="0" smtClean="0">
                <a:solidFill>
                  <a:srgbClr val="002060"/>
                </a:solidFill>
                <a:latin typeface="Calibri" pitchFamily="34" charset="0"/>
                <a:cs typeface="Calibri" pitchFamily="34" charset="0"/>
              </a:rPr>
              <a:t>Left Outer Join Example:-</a:t>
            </a:r>
          </a:p>
          <a:p>
            <a:pPr>
              <a:buFont typeface="Wingdings" pitchFamily="2" charset="2"/>
              <a:buChar char="q"/>
            </a:pPr>
            <a:r>
              <a:rPr lang="en-US" sz="2200" dirty="0" smtClean="0">
                <a:latin typeface="Calibri" pitchFamily="34" charset="0"/>
                <a:cs typeface="Calibri" pitchFamily="34" charset="0"/>
              </a:rPr>
              <a:t>Perform Left Outer join operation on college and hostel tables:-</a:t>
            </a:r>
            <a:endParaRPr lang="en-IN" sz="2200" dirty="0" smtClean="0">
              <a:latin typeface="Calibri" pitchFamily="34" charset="0"/>
              <a:cs typeface="Calibri" pitchFamily="34" charset="0"/>
            </a:endParaRPr>
          </a:p>
          <a:p>
            <a:pPr marL="273050" indent="-3175">
              <a:buNone/>
            </a:pPr>
            <a:r>
              <a:rPr lang="en-IN" sz="2200" dirty="0" smtClean="0">
                <a:solidFill>
                  <a:srgbClr val="C00000"/>
                </a:solidFill>
                <a:latin typeface="Lucida Console" pitchFamily="49" charset="0"/>
                <a:cs typeface="Calibri" pitchFamily="34" charset="0"/>
              </a:rPr>
              <a:t>SELECT * FROM college left join hostel on college.name=hostel.name;</a:t>
            </a:r>
          </a:p>
          <a:p>
            <a:pPr>
              <a:buNone/>
            </a:pPr>
            <a:endParaRPr lang="en-US" b="1" dirty="0" smtClean="0">
              <a:solidFill>
                <a:srgbClr val="002060"/>
              </a:solidFill>
              <a:latin typeface="Calibri" pitchFamily="34" charset="0"/>
            </a:endParaRPr>
          </a:p>
          <a:p>
            <a:pPr>
              <a:buNone/>
            </a:pPr>
            <a:endParaRPr lang="en-US" b="1" dirty="0" smtClean="0">
              <a:solidFill>
                <a:srgbClr val="002060"/>
              </a:solidFill>
              <a:latin typeface="Calibri" pitchFamily="34" charset="0"/>
            </a:endParaRPr>
          </a:p>
          <a:p>
            <a:pPr>
              <a:buNone/>
            </a:pPr>
            <a:endParaRPr lang="en-US" b="1" dirty="0" smtClean="0">
              <a:solidFill>
                <a:srgbClr val="002060"/>
              </a:solidFill>
              <a:latin typeface="Calibri" pitchFamily="34" charset="0"/>
            </a:endParaRPr>
          </a:p>
          <a:p>
            <a:pPr>
              <a:buNone/>
            </a:pPr>
            <a:endParaRPr lang="en-US" b="1" dirty="0" smtClean="0">
              <a:solidFill>
                <a:srgbClr val="002060"/>
              </a:solidFill>
              <a:latin typeface="Calibri" pitchFamily="34" charset="0"/>
            </a:endParaRPr>
          </a:p>
          <a:p>
            <a:pPr>
              <a:buNone/>
            </a:pPr>
            <a:endParaRPr lang="en-US" b="1" dirty="0" smtClean="0">
              <a:solidFill>
                <a:srgbClr val="002060"/>
              </a:solidFill>
              <a:latin typeface="Calibri" pitchFamily="34" charset="0"/>
            </a:endParaRPr>
          </a:p>
          <a:p>
            <a:pPr>
              <a:buNone/>
            </a:pPr>
            <a:endParaRPr lang="en-US" b="1" dirty="0" smtClean="0">
              <a:solidFill>
                <a:srgbClr val="002060"/>
              </a:solidFill>
              <a:latin typeface="Calibri" pitchFamily="34" charset="0"/>
            </a:endParaRPr>
          </a:p>
          <a:p>
            <a:pPr>
              <a:buNone/>
            </a:pPr>
            <a:endParaRPr lang="en-US" b="1" dirty="0" smtClean="0">
              <a:solidFill>
                <a:srgbClr val="002060"/>
              </a:solidFill>
              <a:latin typeface="Calibri" pitchFamily="34" charset="0"/>
            </a:endParaRPr>
          </a:p>
          <a:p>
            <a:pPr>
              <a:buNone/>
            </a:pPr>
            <a:endParaRPr lang="en-IN" b="1" dirty="0" smtClean="0">
              <a:solidFill>
                <a:srgbClr val="002060"/>
              </a:solidFill>
              <a:latin typeface="Calibri" pitchFamily="34" charset="0"/>
            </a:endParaRPr>
          </a:p>
        </p:txBody>
      </p:sp>
      <p:graphicFrame>
        <p:nvGraphicFramePr>
          <p:cNvPr id="6" name="Table 5"/>
          <p:cNvGraphicFramePr>
            <a:graphicFrameLocks noGrp="1"/>
          </p:cNvGraphicFramePr>
          <p:nvPr/>
        </p:nvGraphicFramePr>
        <p:xfrm>
          <a:off x="642910" y="2428868"/>
          <a:ext cx="7000924" cy="1483360"/>
        </p:xfrm>
        <a:graphic>
          <a:graphicData uri="http://schemas.openxmlformats.org/drawingml/2006/table">
            <a:tbl>
              <a:tblPr firstRow="1" bandRow="1"/>
              <a:tblGrid>
                <a:gridCol w="1016000"/>
                <a:gridCol w="1016000"/>
                <a:gridCol w="1325586"/>
                <a:gridCol w="1285884"/>
                <a:gridCol w="1357322"/>
                <a:gridCol w="1000132"/>
              </a:tblGrid>
              <a:tr h="370840">
                <a:tc>
                  <a:txBody>
                    <a:bodyPr/>
                    <a:lstStyle>
                      <a:lvl1pPr marL="0" algn="l" rtl="0" eaLnBrk="1" latinLnBrk="0" hangingPunct="1">
                        <a:defRPr kumimoji="0" b="1" kern="1200">
                          <a:solidFill>
                            <a:schemeClr val="lt1"/>
                          </a:solidFill>
                          <a:latin typeface="Candara"/>
                        </a:defRPr>
                      </a:lvl1pPr>
                      <a:lvl2pPr marL="457200" algn="l" rtl="0" eaLnBrk="1" latinLnBrk="0" hangingPunct="1">
                        <a:defRPr kumimoji="0" b="1" kern="1200">
                          <a:solidFill>
                            <a:schemeClr val="lt1"/>
                          </a:solidFill>
                          <a:latin typeface="Candara"/>
                        </a:defRPr>
                      </a:lvl2pPr>
                      <a:lvl3pPr marL="914400" algn="l" rtl="0" eaLnBrk="1" latinLnBrk="0" hangingPunct="1">
                        <a:defRPr kumimoji="0" b="1" kern="1200">
                          <a:solidFill>
                            <a:schemeClr val="lt1"/>
                          </a:solidFill>
                          <a:latin typeface="Candara"/>
                        </a:defRPr>
                      </a:lvl3pPr>
                      <a:lvl4pPr marL="1371600" algn="l" rtl="0" eaLnBrk="1" latinLnBrk="0" hangingPunct="1">
                        <a:defRPr kumimoji="0" b="1" kern="1200">
                          <a:solidFill>
                            <a:schemeClr val="lt1"/>
                          </a:solidFill>
                          <a:latin typeface="Candara"/>
                        </a:defRPr>
                      </a:lvl4pPr>
                      <a:lvl5pPr marL="1828800" algn="l" rtl="0" eaLnBrk="1" latinLnBrk="0" hangingPunct="1">
                        <a:defRPr kumimoji="0" b="1" kern="1200">
                          <a:solidFill>
                            <a:schemeClr val="lt1"/>
                          </a:solidFill>
                          <a:latin typeface="Candara"/>
                        </a:defRPr>
                      </a:lvl5pPr>
                      <a:lvl6pPr marL="2286000" algn="l" rtl="0" eaLnBrk="1" latinLnBrk="0" hangingPunct="1">
                        <a:defRPr kumimoji="0" b="1" kern="1200">
                          <a:solidFill>
                            <a:schemeClr val="lt1"/>
                          </a:solidFill>
                          <a:latin typeface="Candara"/>
                        </a:defRPr>
                      </a:lvl6pPr>
                      <a:lvl7pPr marL="2743200" algn="l" rtl="0" eaLnBrk="1" latinLnBrk="0" hangingPunct="1">
                        <a:defRPr kumimoji="0" b="1" kern="1200">
                          <a:solidFill>
                            <a:schemeClr val="lt1"/>
                          </a:solidFill>
                          <a:latin typeface="Candara"/>
                        </a:defRPr>
                      </a:lvl7pPr>
                      <a:lvl8pPr marL="3200400" algn="l" rtl="0" eaLnBrk="1" latinLnBrk="0" hangingPunct="1">
                        <a:defRPr kumimoji="0" b="1" kern="1200">
                          <a:solidFill>
                            <a:schemeClr val="lt1"/>
                          </a:solidFill>
                          <a:latin typeface="Candara"/>
                        </a:defRPr>
                      </a:lvl8pPr>
                      <a:lvl9pPr marL="3657600" algn="l" rtl="0" eaLnBrk="1" latinLnBrk="0" hangingPunct="1">
                        <a:defRPr kumimoji="0" b="1" kern="1200">
                          <a:solidFill>
                            <a:schemeClr val="lt1"/>
                          </a:solidFill>
                          <a:latin typeface="Candara"/>
                        </a:defRPr>
                      </a:lvl9pPr>
                    </a:lstStyle>
                    <a:p>
                      <a:r>
                        <a:rPr lang="en-US" dirty="0" smtClean="0">
                          <a:solidFill>
                            <a:srgbClr val="C00000"/>
                          </a:solidFill>
                          <a:latin typeface="Lucida Console" pitchFamily="49" charset="0"/>
                        </a:rPr>
                        <a:t>Name</a:t>
                      </a:r>
                      <a:endParaRPr lang="en-US" dirty="0">
                        <a:solidFill>
                          <a:srgbClr val="C00000"/>
                        </a:solidFill>
                        <a:latin typeface="Lucida Console"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lvl1pPr marL="0" algn="l" rtl="0" eaLnBrk="1" latinLnBrk="0" hangingPunct="1">
                        <a:defRPr kumimoji="0" b="1" kern="1200">
                          <a:solidFill>
                            <a:schemeClr val="lt1"/>
                          </a:solidFill>
                          <a:latin typeface="Candara"/>
                        </a:defRPr>
                      </a:lvl1pPr>
                      <a:lvl2pPr marL="457200" algn="l" rtl="0" eaLnBrk="1" latinLnBrk="0" hangingPunct="1">
                        <a:defRPr kumimoji="0" b="1" kern="1200">
                          <a:solidFill>
                            <a:schemeClr val="lt1"/>
                          </a:solidFill>
                          <a:latin typeface="Candara"/>
                        </a:defRPr>
                      </a:lvl2pPr>
                      <a:lvl3pPr marL="914400" algn="l" rtl="0" eaLnBrk="1" latinLnBrk="0" hangingPunct="1">
                        <a:defRPr kumimoji="0" b="1" kern="1200">
                          <a:solidFill>
                            <a:schemeClr val="lt1"/>
                          </a:solidFill>
                          <a:latin typeface="Candara"/>
                        </a:defRPr>
                      </a:lvl3pPr>
                      <a:lvl4pPr marL="1371600" algn="l" rtl="0" eaLnBrk="1" latinLnBrk="0" hangingPunct="1">
                        <a:defRPr kumimoji="0" b="1" kern="1200">
                          <a:solidFill>
                            <a:schemeClr val="lt1"/>
                          </a:solidFill>
                          <a:latin typeface="Candara"/>
                        </a:defRPr>
                      </a:lvl4pPr>
                      <a:lvl5pPr marL="1828800" algn="l" rtl="0" eaLnBrk="1" latinLnBrk="0" hangingPunct="1">
                        <a:defRPr kumimoji="0" b="1" kern="1200">
                          <a:solidFill>
                            <a:schemeClr val="lt1"/>
                          </a:solidFill>
                          <a:latin typeface="Candara"/>
                        </a:defRPr>
                      </a:lvl5pPr>
                      <a:lvl6pPr marL="2286000" algn="l" rtl="0" eaLnBrk="1" latinLnBrk="0" hangingPunct="1">
                        <a:defRPr kumimoji="0" b="1" kern="1200">
                          <a:solidFill>
                            <a:schemeClr val="lt1"/>
                          </a:solidFill>
                          <a:latin typeface="Candara"/>
                        </a:defRPr>
                      </a:lvl6pPr>
                      <a:lvl7pPr marL="2743200" algn="l" rtl="0" eaLnBrk="1" latinLnBrk="0" hangingPunct="1">
                        <a:defRPr kumimoji="0" b="1" kern="1200">
                          <a:solidFill>
                            <a:schemeClr val="lt1"/>
                          </a:solidFill>
                          <a:latin typeface="Candara"/>
                        </a:defRPr>
                      </a:lvl7pPr>
                      <a:lvl8pPr marL="3200400" algn="l" rtl="0" eaLnBrk="1" latinLnBrk="0" hangingPunct="1">
                        <a:defRPr kumimoji="0" b="1" kern="1200">
                          <a:solidFill>
                            <a:schemeClr val="lt1"/>
                          </a:solidFill>
                          <a:latin typeface="Candara"/>
                        </a:defRPr>
                      </a:lvl8pPr>
                      <a:lvl9pPr marL="3657600" algn="l" rtl="0" eaLnBrk="1" latinLnBrk="0" hangingPunct="1">
                        <a:defRPr kumimoji="0" b="1" kern="1200">
                          <a:solidFill>
                            <a:schemeClr val="lt1"/>
                          </a:solidFill>
                          <a:latin typeface="Candara"/>
                        </a:defRPr>
                      </a:lvl9pPr>
                    </a:lstStyle>
                    <a:p>
                      <a:r>
                        <a:rPr lang="en-US" dirty="0" smtClean="0">
                          <a:solidFill>
                            <a:srgbClr val="C00000"/>
                          </a:solidFill>
                          <a:latin typeface="Lucida Console" pitchFamily="49" charset="0"/>
                        </a:rPr>
                        <a:t>Id</a:t>
                      </a:r>
                      <a:endParaRPr lang="en-US" dirty="0">
                        <a:solidFill>
                          <a:srgbClr val="C00000"/>
                        </a:solidFill>
                        <a:latin typeface="Lucida Console"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lvl1pPr marL="0" algn="l" rtl="0" eaLnBrk="1" latinLnBrk="0" hangingPunct="1">
                        <a:defRPr kumimoji="0" b="1" kern="1200">
                          <a:solidFill>
                            <a:schemeClr val="lt1"/>
                          </a:solidFill>
                          <a:latin typeface="Candara"/>
                        </a:defRPr>
                      </a:lvl1pPr>
                      <a:lvl2pPr marL="457200" algn="l" rtl="0" eaLnBrk="1" latinLnBrk="0" hangingPunct="1">
                        <a:defRPr kumimoji="0" b="1" kern="1200">
                          <a:solidFill>
                            <a:schemeClr val="lt1"/>
                          </a:solidFill>
                          <a:latin typeface="Candara"/>
                        </a:defRPr>
                      </a:lvl2pPr>
                      <a:lvl3pPr marL="914400" algn="l" rtl="0" eaLnBrk="1" latinLnBrk="0" hangingPunct="1">
                        <a:defRPr kumimoji="0" b="1" kern="1200">
                          <a:solidFill>
                            <a:schemeClr val="lt1"/>
                          </a:solidFill>
                          <a:latin typeface="Candara"/>
                        </a:defRPr>
                      </a:lvl3pPr>
                      <a:lvl4pPr marL="1371600" algn="l" rtl="0" eaLnBrk="1" latinLnBrk="0" hangingPunct="1">
                        <a:defRPr kumimoji="0" b="1" kern="1200">
                          <a:solidFill>
                            <a:schemeClr val="lt1"/>
                          </a:solidFill>
                          <a:latin typeface="Candara"/>
                        </a:defRPr>
                      </a:lvl4pPr>
                      <a:lvl5pPr marL="1828800" algn="l" rtl="0" eaLnBrk="1" latinLnBrk="0" hangingPunct="1">
                        <a:defRPr kumimoji="0" b="1" kern="1200">
                          <a:solidFill>
                            <a:schemeClr val="lt1"/>
                          </a:solidFill>
                          <a:latin typeface="Candara"/>
                        </a:defRPr>
                      </a:lvl5pPr>
                      <a:lvl6pPr marL="2286000" algn="l" rtl="0" eaLnBrk="1" latinLnBrk="0" hangingPunct="1">
                        <a:defRPr kumimoji="0" b="1" kern="1200">
                          <a:solidFill>
                            <a:schemeClr val="lt1"/>
                          </a:solidFill>
                          <a:latin typeface="Candara"/>
                        </a:defRPr>
                      </a:lvl6pPr>
                      <a:lvl7pPr marL="2743200" algn="l" rtl="0" eaLnBrk="1" latinLnBrk="0" hangingPunct="1">
                        <a:defRPr kumimoji="0" b="1" kern="1200">
                          <a:solidFill>
                            <a:schemeClr val="lt1"/>
                          </a:solidFill>
                          <a:latin typeface="Candara"/>
                        </a:defRPr>
                      </a:lvl7pPr>
                      <a:lvl8pPr marL="3200400" algn="l" rtl="0" eaLnBrk="1" latinLnBrk="0" hangingPunct="1">
                        <a:defRPr kumimoji="0" b="1" kern="1200">
                          <a:solidFill>
                            <a:schemeClr val="lt1"/>
                          </a:solidFill>
                          <a:latin typeface="Candara"/>
                        </a:defRPr>
                      </a:lvl8pPr>
                      <a:lvl9pPr marL="3657600" algn="l" rtl="0" eaLnBrk="1" latinLnBrk="0" hangingPunct="1">
                        <a:defRPr kumimoji="0" b="1" kern="1200">
                          <a:solidFill>
                            <a:schemeClr val="lt1"/>
                          </a:solidFill>
                          <a:latin typeface="Candara"/>
                        </a:defRPr>
                      </a:lvl9pPr>
                    </a:lstStyle>
                    <a:p>
                      <a:r>
                        <a:rPr lang="en-US" dirty="0" smtClean="0">
                          <a:solidFill>
                            <a:srgbClr val="C00000"/>
                          </a:solidFill>
                          <a:latin typeface="Lucida Console" pitchFamily="49" charset="0"/>
                        </a:rPr>
                        <a:t>Dept</a:t>
                      </a:r>
                      <a:endParaRPr lang="en-US" dirty="0">
                        <a:solidFill>
                          <a:srgbClr val="C00000"/>
                        </a:solidFill>
                        <a:latin typeface="Lucida Console"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lvl1pPr marL="0" algn="l" rtl="0" eaLnBrk="1" latinLnBrk="0" hangingPunct="1">
                        <a:defRPr kumimoji="0" b="1" kern="1200">
                          <a:solidFill>
                            <a:schemeClr val="lt1"/>
                          </a:solidFill>
                          <a:latin typeface="Candara"/>
                        </a:defRPr>
                      </a:lvl1pPr>
                      <a:lvl2pPr marL="457200" algn="l" rtl="0" eaLnBrk="1" latinLnBrk="0" hangingPunct="1">
                        <a:defRPr kumimoji="0" b="1" kern="1200">
                          <a:solidFill>
                            <a:schemeClr val="lt1"/>
                          </a:solidFill>
                          <a:latin typeface="Candara"/>
                        </a:defRPr>
                      </a:lvl2pPr>
                      <a:lvl3pPr marL="914400" algn="l" rtl="0" eaLnBrk="1" latinLnBrk="0" hangingPunct="1">
                        <a:defRPr kumimoji="0" b="1" kern="1200">
                          <a:solidFill>
                            <a:schemeClr val="lt1"/>
                          </a:solidFill>
                          <a:latin typeface="Candara"/>
                        </a:defRPr>
                      </a:lvl3pPr>
                      <a:lvl4pPr marL="1371600" algn="l" rtl="0" eaLnBrk="1" latinLnBrk="0" hangingPunct="1">
                        <a:defRPr kumimoji="0" b="1" kern="1200">
                          <a:solidFill>
                            <a:schemeClr val="lt1"/>
                          </a:solidFill>
                          <a:latin typeface="Candara"/>
                        </a:defRPr>
                      </a:lvl4pPr>
                      <a:lvl5pPr marL="1828800" algn="l" rtl="0" eaLnBrk="1" latinLnBrk="0" hangingPunct="1">
                        <a:defRPr kumimoji="0" b="1" kern="1200">
                          <a:solidFill>
                            <a:schemeClr val="lt1"/>
                          </a:solidFill>
                          <a:latin typeface="Candara"/>
                        </a:defRPr>
                      </a:lvl5pPr>
                      <a:lvl6pPr marL="2286000" algn="l" rtl="0" eaLnBrk="1" latinLnBrk="0" hangingPunct="1">
                        <a:defRPr kumimoji="0" b="1" kern="1200">
                          <a:solidFill>
                            <a:schemeClr val="lt1"/>
                          </a:solidFill>
                          <a:latin typeface="Candara"/>
                        </a:defRPr>
                      </a:lvl6pPr>
                      <a:lvl7pPr marL="2743200" algn="l" rtl="0" eaLnBrk="1" latinLnBrk="0" hangingPunct="1">
                        <a:defRPr kumimoji="0" b="1" kern="1200">
                          <a:solidFill>
                            <a:schemeClr val="lt1"/>
                          </a:solidFill>
                          <a:latin typeface="Candara"/>
                        </a:defRPr>
                      </a:lvl7pPr>
                      <a:lvl8pPr marL="3200400" algn="l" rtl="0" eaLnBrk="1" latinLnBrk="0" hangingPunct="1">
                        <a:defRPr kumimoji="0" b="1" kern="1200">
                          <a:solidFill>
                            <a:schemeClr val="lt1"/>
                          </a:solidFill>
                          <a:latin typeface="Candara"/>
                        </a:defRPr>
                      </a:lvl8pPr>
                      <a:lvl9pPr marL="3657600" algn="l" rtl="0" eaLnBrk="1" latinLnBrk="0" hangingPunct="1">
                        <a:defRPr kumimoji="0" b="1" kern="1200">
                          <a:solidFill>
                            <a:schemeClr val="lt1"/>
                          </a:solidFill>
                          <a:latin typeface="Candara"/>
                        </a:defRPr>
                      </a:lvl9pPr>
                    </a:lstStyle>
                    <a:p>
                      <a:r>
                        <a:rPr lang="en-US" dirty="0" smtClean="0">
                          <a:solidFill>
                            <a:srgbClr val="C00000"/>
                          </a:solidFill>
                          <a:latin typeface="Lucida Console" pitchFamily="49" charset="0"/>
                        </a:rPr>
                        <a:t>Name</a:t>
                      </a:r>
                      <a:endParaRPr lang="en-US" dirty="0">
                        <a:solidFill>
                          <a:srgbClr val="C00000"/>
                        </a:solidFill>
                        <a:latin typeface="Lucida Console"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lvl1pPr marL="0" algn="l" rtl="0" eaLnBrk="1" latinLnBrk="0" hangingPunct="1">
                        <a:defRPr kumimoji="0" b="1" kern="1200">
                          <a:solidFill>
                            <a:schemeClr val="lt1"/>
                          </a:solidFill>
                          <a:latin typeface="Candara"/>
                        </a:defRPr>
                      </a:lvl1pPr>
                      <a:lvl2pPr marL="457200" algn="l" rtl="0" eaLnBrk="1" latinLnBrk="0" hangingPunct="1">
                        <a:defRPr kumimoji="0" b="1" kern="1200">
                          <a:solidFill>
                            <a:schemeClr val="lt1"/>
                          </a:solidFill>
                          <a:latin typeface="Candara"/>
                        </a:defRPr>
                      </a:lvl2pPr>
                      <a:lvl3pPr marL="914400" algn="l" rtl="0" eaLnBrk="1" latinLnBrk="0" hangingPunct="1">
                        <a:defRPr kumimoji="0" b="1" kern="1200">
                          <a:solidFill>
                            <a:schemeClr val="lt1"/>
                          </a:solidFill>
                          <a:latin typeface="Candara"/>
                        </a:defRPr>
                      </a:lvl3pPr>
                      <a:lvl4pPr marL="1371600" algn="l" rtl="0" eaLnBrk="1" latinLnBrk="0" hangingPunct="1">
                        <a:defRPr kumimoji="0" b="1" kern="1200">
                          <a:solidFill>
                            <a:schemeClr val="lt1"/>
                          </a:solidFill>
                          <a:latin typeface="Candara"/>
                        </a:defRPr>
                      </a:lvl4pPr>
                      <a:lvl5pPr marL="1828800" algn="l" rtl="0" eaLnBrk="1" latinLnBrk="0" hangingPunct="1">
                        <a:defRPr kumimoji="0" b="1" kern="1200">
                          <a:solidFill>
                            <a:schemeClr val="lt1"/>
                          </a:solidFill>
                          <a:latin typeface="Candara"/>
                        </a:defRPr>
                      </a:lvl5pPr>
                      <a:lvl6pPr marL="2286000" algn="l" rtl="0" eaLnBrk="1" latinLnBrk="0" hangingPunct="1">
                        <a:defRPr kumimoji="0" b="1" kern="1200">
                          <a:solidFill>
                            <a:schemeClr val="lt1"/>
                          </a:solidFill>
                          <a:latin typeface="Candara"/>
                        </a:defRPr>
                      </a:lvl6pPr>
                      <a:lvl7pPr marL="2743200" algn="l" rtl="0" eaLnBrk="1" latinLnBrk="0" hangingPunct="1">
                        <a:defRPr kumimoji="0" b="1" kern="1200">
                          <a:solidFill>
                            <a:schemeClr val="lt1"/>
                          </a:solidFill>
                          <a:latin typeface="Candara"/>
                        </a:defRPr>
                      </a:lvl7pPr>
                      <a:lvl8pPr marL="3200400" algn="l" rtl="0" eaLnBrk="1" latinLnBrk="0" hangingPunct="1">
                        <a:defRPr kumimoji="0" b="1" kern="1200">
                          <a:solidFill>
                            <a:schemeClr val="lt1"/>
                          </a:solidFill>
                          <a:latin typeface="Candara"/>
                        </a:defRPr>
                      </a:lvl8pPr>
                      <a:lvl9pPr marL="3657600" algn="l" rtl="0" eaLnBrk="1" latinLnBrk="0" hangingPunct="1">
                        <a:defRPr kumimoji="0" b="1" kern="1200">
                          <a:solidFill>
                            <a:schemeClr val="lt1"/>
                          </a:solidFill>
                          <a:latin typeface="Candara"/>
                        </a:defRPr>
                      </a:lvl9pPr>
                    </a:lstStyle>
                    <a:p>
                      <a:r>
                        <a:rPr lang="en-US" dirty="0" smtClean="0">
                          <a:solidFill>
                            <a:srgbClr val="C00000"/>
                          </a:solidFill>
                          <a:latin typeface="Lucida Console" pitchFamily="49" charset="0"/>
                        </a:rPr>
                        <a:t>Hostel</a:t>
                      </a:r>
                      <a:endParaRPr lang="en-US" dirty="0">
                        <a:solidFill>
                          <a:srgbClr val="C00000"/>
                        </a:solidFill>
                        <a:latin typeface="Lucida Console"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lvl1pPr marL="0" algn="l" rtl="0" eaLnBrk="1" latinLnBrk="0" hangingPunct="1">
                        <a:defRPr kumimoji="0" b="1" kern="1200">
                          <a:solidFill>
                            <a:schemeClr val="lt1"/>
                          </a:solidFill>
                          <a:latin typeface="Candara"/>
                        </a:defRPr>
                      </a:lvl1pPr>
                      <a:lvl2pPr marL="457200" algn="l" rtl="0" eaLnBrk="1" latinLnBrk="0" hangingPunct="1">
                        <a:defRPr kumimoji="0" b="1" kern="1200">
                          <a:solidFill>
                            <a:schemeClr val="lt1"/>
                          </a:solidFill>
                          <a:latin typeface="Candara"/>
                        </a:defRPr>
                      </a:lvl2pPr>
                      <a:lvl3pPr marL="914400" algn="l" rtl="0" eaLnBrk="1" latinLnBrk="0" hangingPunct="1">
                        <a:defRPr kumimoji="0" b="1" kern="1200">
                          <a:solidFill>
                            <a:schemeClr val="lt1"/>
                          </a:solidFill>
                          <a:latin typeface="Candara"/>
                        </a:defRPr>
                      </a:lvl3pPr>
                      <a:lvl4pPr marL="1371600" algn="l" rtl="0" eaLnBrk="1" latinLnBrk="0" hangingPunct="1">
                        <a:defRPr kumimoji="0" b="1" kern="1200">
                          <a:solidFill>
                            <a:schemeClr val="lt1"/>
                          </a:solidFill>
                          <a:latin typeface="Candara"/>
                        </a:defRPr>
                      </a:lvl4pPr>
                      <a:lvl5pPr marL="1828800" algn="l" rtl="0" eaLnBrk="1" latinLnBrk="0" hangingPunct="1">
                        <a:defRPr kumimoji="0" b="1" kern="1200">
                          <a:solidFill>
                            <a:schemeClr val="lt1"/>
                          </a:solidFill>
                          <a:latin typeface="Candara"/>
                        </a:defRPr>
                      </a:lvl5pPr>
                      <a:lvl6pPr marL="2286000" algn="l" rtl="0" eaLnBrk="1" latinLnBrk="0" hangingPunct="1">
                        <a:defRPr kumimoji="0" b="1" kern="1200">
                          <a:solidFill>
                            <a:schemeClr val="lt1"/>
                          </a:solidFill>
                          <a:latin typeface="Candara"/>
                        </a:defRPr>
                      </a:lvl6pPr>
                      <a:lvl7pPr marL="2743200" algn="l" rtl="0" eaLnBrk="1" latinLnBrk="0" hangingPunct="1">
                        <a:defRPr kumimoji="0" b="1" kern="1200">
                          <a:solidFill>
                            <a:schemeClr val="lt1"/>
                          </a:solidFill>
                          <a:latin typeface="Candara"/>
                        </a:defRPr>
                      </a:lvl7pPr>
                      <a:lvl8pPr marL="3200400" algn="l" rtl="0" eaLnBrk="1" latinLnBrk="0" hangingPunct="1">
                        <a:defRPr kumimoji="0" b="1" kern="1200">
                          <a:solidFill>
                            <a:schemeClr val="lt1"/>
                          </a:solidFill>
                          <a:latin typeface="Candara"/>
                        </a:defRPr>
                      </a:lvl8pPr>
                      <a:lvl9pPr marL="3657600" algn="l" rtl="0" eaLnBrk="1" latinLnBrk="0" hangingPunct="1">
                        <a:defRPr kumimoji="0" b="1" kern="1200">
                          <a:solidFill>
                            <a:schemeClr val="lt1"/>
                          </a:solidFill>
                          <a:latin typeface="Candara"/>
                        </a:defRPr>
                      </a:lvl9pPr>
                    </a:lstStyle>
                    <a:p>
                      <a:r>
                        <a:rPr lang="en-US" dirty="0" smtClean="0">
                          <a:solidFill>
                            <a:srgbClr val="C00000"/>
                          </a:solidFill>
                          <a:latin typeface="Lucida Console" pitchFamily="49" charset="0"/>
                        </a:rPr>
                        <a:t>room</a:t>
                      </a:r>
                      <a:endParaRPr lang="en-US" dirty="0">
                        <a:solidFill>
                          <a:srgbClr val="C00000"/>
                        </a:solidFill>
                        <a:latin typeface="Lucida Console"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370840">
                <a:tc>
                  <a:txBody>
                    <a:bodyPr/>
                    <a:lstStyle>
                      <a:lvl1pPr marL="0" algn="l" rtl="0" eaLnBrk="1" latinLnBrk="0" hangingPunct="1">
                        <a:defRPr kumimoji="0" kern="1200">
                          <a:solidFill>
                            <a:schemeClr val="dk1"/>
                          </a:solidFill>
                          <a:latin typeface="Candara"/>
                        </a:defRPr>
                      </a:lvl1pPr>
                      <a:lvl2pPr marL="457200" algn="l" rtl="0" eaLnBrk="1" latinLnBrk="0" hangingPunct="1">
                        <a:defRPr kumimoji="0" kern="1200">
                          <a:solidFill>
                            <a:schemeClr val="dk1"/>
                          </a:solidFill>
                          <a:latin typeface="Candara"/>
                        </a:defRPr>
                      </a:lvl2pPr>
                      <a:lvl3pPr marL="914400" algn="l" rtl="0" eaLnBrk="1" latinLnBrk="0" hangingPunct="1">
                        <a:defRPr kumimoji="0" kern="1200">
                          <a:solidFill>
                            <a:schemeClr val="dk1"/>
                          </a:solidFill>
                          <a:latin typeface="Candara"/>
                        </a:defRPr>
                      </a:lvl3pPr>
                      <a:lvl4pPr marL="1371600" algn="l" rtl="0" eaLnBrk="1" latinLnBrk="0" hangingPunct="1">
                        <a:defRPr kumimoji="0" kern="1200">
                          <a:solidFill>
                            <a:schemeClr val="dk1"/>
                          </a:solidFill>
                          <a:latin typeface="Candara"/>
                        </a:defRPr>
                      </a:lvl4pPr>
                      <a:lvl5pPr marL="1828800" algn="l" rtl="0" eaLnBrk="1" latinLnBrk="0" hangingPunct="1">
                        <a:defRPr kumimoji="0" kern="1200">
                          <a:solidFill>
                            <a:schemeClr val="dk1"/>
                          </a:solidFill>
                          <a:latin typeface="Candara"/>
                        </a:defRPr>
                      </a:lvl5pPr>
                      <a:lvl6pPr marL="2286000" algn="l" rtl="0" eaLnBrk="1" latinLnBrk="0" hangingPunct="1">
                        <a:defRPr kumimoji="0" kern="1200">
                          <a:solidFill>
                            <a:schemeClr val="dk1"/>
                          </a:solidFill>
                          <a:latin typeface="Candara"/>
                        </a:defRPr>
                      </a:lvl6pPr>
                      <a:lvl7pPr marL="2743200" algn="l" rtl="0" eaLnBrk="1" latinLnBrk="0" hangingPunct="1">
                        <a:defRPr kumimoji="0" kern="1200">
                          <a:solidFill>
                            <a:schemeClr val="dk1"/>
                          </a:solidFill>
                          <a:latin typeface="Candara"/>
                        </a:defRPr>
                      </a:lvl7pPr>
                      <a:lvl8pPr marL="3200400" algn="l" rtl="0" eaLnBrk="1" latinLnBrk="0" hangingPunct="1">
                        <a:defRPr kumimoji="0" kern="1200">
                          <a:solidFill>
                            <a:schemeClr val="dk1"/>
                          </a:solidFill>
                          <a:latin typeface="Candara"/>
                        </a:defRPr>
                      </a:lvl8pPr>
                      <a:lvl9pPr marL="3657600" algn="l" rtl="0" eaLnBrk="1" latinLnBrk="0" hangingPunct="1">
                        <a:defRPr kumimoji="0" kern="1200">
                          <a:solidFill>
                            <a:schemeClr val="dk1"/>
                          </a:solidFill>
                          <a:latin typeface="Candara"/>
                        </a:defRPr>
                      </a:lvl9pPr>
                    </a:lstStyle>
                    <a:p>
                      <a:r>
                        <a:rPr lang="en-US" dirty="0" err="1" smtClean="0">
                          <a:latin typeface="Lucida Console" pitchFamily="49" charset="0"/>
                        </a:rPr>
                        <a:t>Amisha</a:t>
                      </a:r>
                      <a:endParaRPr lang="en-US" dirty="0">
                        <a:latin typeface="Lucida Console"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31B6FD">
                        <a:tint val="40000"/>
                      </a:srgbClr>
                    </a:solidFill>
                  </a:tcPr>
                </a:tc>
                <a:tc>
                  <a:txBody>
                    <a:bodyPr/>
                    <a:lstStyle>
                      <a:lvl1pPr marL="0" algn="l" rtl="0" eaLnBrk="1" latinLnBrk="0" hangingPunct="1">
                        <a:defRPr kumimoji="0" kern="1200">
                          <a:solidFill>
                            <a:schemeClr val="dk1"/>
                          </a:solidFill>
                          <a:latin typeface="Candara"/>
                        </a:defRPr>
                      </a:lvl1pPr>
                      <a:lvl2pPr marL="457200" algn="l" rtl="0" eaLnBrk="1" latinLnBrk="0" hangingPunct="1">
                        <a:defRPr kumimoji="0" kern="1200">
                          <a:solidFill>
                            <a:schemeClr val="dk1"/>
                          </a:solidFill>
                          <a:latin typeface="Candara"/>
                        </a:defRPr>
                      </a:lvl2pPr>
                      <a:lvl3pPr marL="914400" algn="l" rtl="0" eaLnBrk="1" latinLnBrk="0" hangingPunct="1">
                        <a:defRPr kumimoji="0" kern="1200">
                          <a:solidFill>
                            <a:schemeClr val="dk1"/>
                          </a:solidFill>
                          <a:latin typeface="Candara"/>
                        </a:defRPr>
                      </a:lvl3pPr>
                      <a:lvl4pPr marL="1371600" algn="l" rtl="0" eaLnBrk="1" latinLnBrk="0" hangingPunct="1">
                        <a:defRPr kumimoji="0" kern="1200">
                          <a:solidFill>
                            <a:schemeClr val="dk1"/>
                          </a:solidFill>
                          <a:latin typeface="Candara"/>
                        </a:defRPr>
                      </a:lvl4pPr>
                      <a:lvl5pPr marL="1828800" algn="l" rtl="0" eaLnBrk="1" latinLnBrk="0" hangingPunct="1">
                        <a:defRPr kumimoji="0" kern="1200">
                          <a:solidFill>
                            <a:schemeClr val="dk1"/>
                          </a:solidFill>
                          <a:latin typeface="Candara"/>
                        </a:defRPr>
                      </a:lvl5pPr>
                      <a:lvl6pPr marL="2286000" algn="l" rtl="0" eaLnBrk="1" latinLnBrk="0" hangingPunct="1">
                        <a:defRPr kumimoji="0" kern="1200">
                          <a:solidFill>
                            <a:schemeClr val="dk1"/>
                          </a:solidFill>
                          <a:latin typeface="Candara"/>
                        </a:defRPr>
                      </a:lvl6pPr>
                      <a:lvl7pPr marL="2743200" algn="l" rtl="0" eaLnBrk="1" latinLnBrk="0" hangingPunct="1">
                        <a:defRPr kumimoji="0" kern="1200">
                          <a:solidFill>
                            <a:schemeClr val="dk1"/>
                          </a:solidFill>
                          <a:latin typeface="Candara"/>
                        </a:defRPr>
                      </a:lvl7pPr>
                      <a:lvl8pPr marL="3200400" algn="l" rtl="0" eaLnBrk="1" latinLnBrk="0" hangingPunct="1">
                        <a:defRPr kumimoji="0" kern="1200">
                          <a:solidFill>
                            <a:schemeClr val="dk1"/>
                          </a:solidFill>
                          <a:latin typeface="Candara"/>
                        </a:defRPr>
                      </a:lvl8pPr>
                      <a:lvl9pPr marL="3657600" algn="l" rtl="0" eaLnBrk="1" latinLnBrk="0" hangingPunct="1">
                        <a:defRPr kumimoji="0" kern="1200">
                          <a:solidFill>
                            <a:schemeClr val="dk1"/>
                          </a:solidFill>
                          <a:latin typeface="Candara"/>
                        </a:defRPr>
                      </a:lvl9pPr>
                    </a:lstStyle>
                    <a:p>
                      <a:r>
                        <a:rPr lang="en-US" dirty="0" smtClean="0">
                          <a:latin typeface="Lucida Console" pitchFamily="49" charset="0"/>
                        </a:rPr>
                        <a:t>S01</a:t>
                      </a:r>
                      <a:endParaRPr lang="en-US" dirty="0">
                        <a:latin typeface="Lucida Console"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31B6FD">
                        <a:tint val="40000"/>
                      </a:srgbClr>
                    </a:solidFill>
                  </a:tcPr>
                </a:tc>
                <a:tc>
                  <a:txBody>
                    <a:bodyPr/>
                    <a:lstStyle>
                      <a:lvl1pPr marL="0" algn="l" rtl="0" eaLnBrk="1" latinLnBrk="0" hangingPunct="1">
                        <a:defRPr kumimoji="0" kern="1200">
                          <a:solidFill>
                            <a:schemeClr val="dk1"/>
                          </a:solidFill>
                          <a:latin typeface="Candara"/>
                        </a:defRPr>
                      </a:lvl1pPr>
                      <a:lvl2pPr marL="457200" algn="l" rtl="0" eaLnBrk="1" latinLnBrk="0" hangingPunct="1">
                        <a:defRPr kumimoji="0" kern="1200">
                          <a:solidFill>
                            <a:schemeClr val="dk1"/>
                          </a:solidFill>
                          <a:latin typeface="Candara"/>
                        </a:defRPr>
                      </a:lvl2pPr>
                      <a:lvl3pPr marL="914400" algn="l" rtl="0" eaLnBrk="1" latinLnBrk="0" hangingPunct="1">
                        <a:defRPr kumimoji="0" kern="1200">
                          <a:solidFill>
                            <a:schemeClr val="dk1"/>
                          </a:solidFill>
                          <a:latin typeface="Candara"/>
                        </a:defRPr>
                      </a:lvl3pPr>
                      <a:lvl4pPr marL="1371600" algn="l" rtl="0" eaLnBrk="1" latinLnBrk="0" hangingPunct="1">
                        <a:defRPr kumimoji="0" kern="1200">
                          <a:solidFill>
                            <a:schemeClr val="dk1"/>
                          </a:solidFill>
                          <a:latin typeface="Candara"/>
                        </a:defRPr>
                      </a:lvl4pPr>
                      <a:lvl5pPr marL="1828800" algn="l" rtl="0" eaLnBrk="1" latinLnBrk="0" hangingPunct="1">
                        <a:defRPr kumimoji="0" kern="1200">
                          <a:solidFill>
                            <a:schemeClr val="dk1"/>
                          </a:solidFill>
                          <a:latin typeface="Candara"/>
                        </a:defRPr>
                      </a:lvl5pPr>
                      <a:lvl6pPr marL="2286000" algn="l" rtl="0" eaLnBrk="1" latinLnBrk="0" hangingPunct="1">
                        <a:defRPr kumimoji="0" kern="1200">
                          <a:solidFill>
                            <a:schemeClr val="dk1"/>
                          </a:solidFill>
                          <a:latin typeface="Candara"/>
                        </a:defRPr>
                      </a:lvl6pPr>
                      <a:lvl7pPr marL="2743200" algn="l" rtl="0" eaLnBrk="1" latinLnBrk="0" hangingPunct="1">
                        <a:defRPr kumimoji="0" kern="1200">
                          <a:solidFill>
                            <a:schemeClr val="dk1"/>
                          </a:solidFill>
                          <a:latin typeface="Candara"/>
                        </a:defRPr>
                      </a:lvl7pPr>
                      <a:lvl8pPr marL="3200400" algn="l" rtl="0" eaLnBrk="1" latinLnBrk="0" hangingPunct="1">
                        <a:defRPr kumimoji="0" kern="1200">
                          <a:solidFill>
                            <a:schemeClr val="dk1"/>
                          </a:solidFill>
                          <a:latin typeface="Candara"/>
                        </a:defRPr>
                      </a:lvl8pPr>
                      <a:lvl9pPr marL="3657600" algn="l" rtl="0" eaLnBrk="1" latinLnBrk="0" hangingPunct="1">
                        <a:defRPr kumimoji="0" kern="1200">
                          <a:solidFill>
                            <a:schemeClr val="dk1"/>
                          </a:solidFill>
                          <a:latin typeface="Candara"/>
                        </a:defRPr>
                      </a:lvl9pPr>
                    </a:lstStyle>
                    <a:p>
                      <a:r>
                        <a:rPr lang="en-US" dirty="0" smtClean="0">
                          <a:latin typeface="Lucida Console" pitchFamily="49" charset="0"/>
                        </a:rPr>
                        <a:t>Computer</a:t>
                      </a:r>
                      <a:endParaRPr lang="en-US" dirty="0">
                        <a:latin typeface="Lucida Console"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31B6FD">
                        <a:tint val="40000"/>
                      </a:srgbClr>
                    </a:solidFill>
                  </a:tcPr>
                </a:tc>
                <a:tc>
                  <a:txBody>
                    <a:bodyPr/>
                    <a:lstStyle>
                      <a:lvl1pPr marL="0" algn="l" rtl="0" eaLnBrk="1" latinLnBrk="0" hangingPunct="1">
                        <a:defRPr kumimoji="0" kern="1200">
                          <a:solidFill>
                            <a:schemeClr val="dk1"/>
                          </a:solidFill>
                          <a:latin typeface="Candara"/>
                        </a:defRPr>
                      </a:lvl1pPr>
                      <a:lvl2pPr marL="457200" algn="l" rtl="0" eaLnBrk="1" latinLnBrk="0" hangingPunct="1">
                        <a:defRPr kumimoji="0" kern="1200">
                          <a:solidFill>
                            <a:schemeClr val="dk1"/>
                          </a:solidFill>
                          <a:latin typeface="Candara"/>
                        </a:defRPr>
                      </a:lvl2pPr>
                      <a:lvl3pPr marL="914400" algn="l" rtl="0" eaLnBrk="1" latinLnBrk="0" hangingPunct="1">
                        <a:defRPr kumimoji="0" kern="1200">
                          <a:solidFill>
                            <a:schemeClr val="dk1"/>
                          </a:solidFill>
                          <a:latin typeface="Candara"/>
                        </a:defRPr>
                      </a:lvl3pPr>
                      <a:lvl4pPr marL="1371600" algn="l" rtl="0" eaLnBrk="1" latinLnBrk="0" hangingPunct="1">
                        <a:defRPr kumimoji="0" kern="1200">
                          <a:solidFill>
                            <a:schemeClr val="dk1"/>
                          </a:solidFill>
                          <a:latin typeface="Candara"/>
                        </a:defRPr>
                      </a:lvl4pPr>
                      <a:lvl5pPr marL="1828800" algn="l" rtl="0" eaLnBrk="1" latinLnBrk="0" hangingPunct="1">
                        <a:defRPr kumimoji="0" kern="1200">
                          <a:solidFill>
                            <a:schemeClr val="dk1"/>
                          </a:solidFill>
                          <a:latin typeface="Candara"/>
                        </a:defRPr>
                      </a:lvl5pPr>
                      <a:lvl6pPr marL="2286000" algn="l" rtl="0" eaLnBrk="1" latinLnBrk="0" hangingPunct="1">
                        <a:defRPr kumimoji="0" kern="1200">
                          <a:solidFill>
                            <a:schemeClr val="dk1"/>
                          </a:solidFill>
                          <a:latin typeface="Candara"/>
                        </a:defRPr>
                      </a:lvl6pPr>
                      <a:lvl7pPr marL="2743200" algn="l" rtl="0" eaLnBrk="1" latinLnBrk="0" hangingPunct="1">
                        <a:defRPr kumimoji="0" kern="1200">
                          <a:solidFill>
                            <a:schemeClr val="dk1"/>
                          </a:solidFill>
                          <a:latin typeface="Candara"/>
                        </a:defRPr>
                      </a:lvl7pPr>
                      <a:lvl8pPr marL="3200400" algn="l" rtl="0" eaLnBrk="1" latinLnBrk="0" hangingPunct="1">
                        <a:defRPr kumimoji="0" kern="1200">
                          <a:solidFill>
                            <a:schemeClr val="dk1"/>
                          </a:solidFill>
                          <a:latin typeface="Candara"/>
                        </a:defRPr>
                      </a:lvl8pPr>
                      <a:lvl9pPr marL="3657600" algn="l" rtl="0" eaLnBrk="1" latinLnBrk="0" hangingPunct="1">
                        <a:defRPr kumimoji="0" kern="1200">
                          <a:solidFill>
                            <a:schemeClr val="dk1"/>
                          </a:solidFill>
                          <a:latin typeface="Candara"/>
                        </a:defRPr>
                      </a:lvl9pPr>
                    </a:lstStyle>
                    <a:p>
                      <a:r>
                        <a:rPr lang="en-US" dirty="0" err="1" smtClean="0">
                          <a:latin typeface="Lucida Console" pitchFamily="49" charset="0"/>
                        </a:rPr>
                        <a:t>Amisha</a:t>
                      </a:r>
                      <a:endParaRPr lang="en-US" dirty="0">
                        <a:latin typeface="Lucida Console"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31B6FD">
                        <a:tint val="40000"/>
                      </a:srgbClr>
                    </a:solidFill>
                  </a:tcPr>
                </a:tc>
                <a:tc>
                  <a:txBody>
                    <a:bodyPr/>
                    <a:lstStyle>
                      <a:lvl1pPr marL="0" algn="l" rtl="0" eaLnBrk="1" latinLnBrk="0" hangingPunct="1">
                        <a:defRPr kumimoji="0" kern="1200">
                          <a:solidFill>
                            <a:schemeClr val="dk1"/>
                          </a:solidFill>
                          <a:latin typeface="Candara"/>
                        </a:defRPr>
                      </a:lvl1pPr>
                      <a:lvl2pPr marL="457200" algn="l" rtl="0" eaLnBrk="1" latinLnBrk="0" hangingPunct="1">
                        <a:defRPr kumimoji="0" kern="1200">
                          <a:solidFill>
                            <a:schemeClr val="dk1"/>
                          </a:solidFill>
                          <a:latin typeface="Candara"/>
                        </a:defRPr>
                      </a:lvl2pPr>
                      <a:lvl3pPr marL="914400" algn="l" rtl="0" eaLnBrk="1" latinLnBrk="0" hangingPunct="1">
                        <a:defRPr kumimoji="0" kern="1200">
                          <a:solidFill>
                            <a:schemeClr val="dk1"/>
                          </a:solidFill>
                          <a:latin typeface="Candara"/>
                        </a:defRPr>
                      </a:lvl3pPr>
                      <a:lvl4pPr marL="1371600" algn="l" rtl="0" eaLnBrk="1" latinLnBrk="0" hangingPunct="1">
                        <a:defRPr kumimoji="0" kern="1200">
                          <a:solidFill>
                            <a:schemeClr val="dk1"/>
                          </a:solidFill>
                          <a:latin typeface="Candara"/>
                        </a:defRPr>
                      </a:lvl4pPr>
                      <a:lvl5pPr marL="1828800" algn="l" rtl="0" eaLnBrk="1" latinLnBrk="0" hangingPunct="1">
                        <a:defRPr kumimoji="0" kern="1200">
                          <a:solidFill>
                            <a:schemeClr val="dk1"/>
                          </a:solidFill>
                          <a:latin typeface="Candara"/>
                        </a:defRPr>
                      </a:lvl5pPr>
                      <a:lvl6pPr marL="2286000" algn="l" rtl="0" eaLnBrk="1" latinLnBrk="0" hangingPunct="1">
                        <a:defRPr kumimoji="0" kern="1200">
                          <a:solidFill>
                            <a:schemeClr val="dk1"/>
                          </a:solidFill>
                          <a:latin typeface="Candara"/>
                        </a:defRPr>
                      </a:lvl6pPr>
                      <a:lvl7pPr marL="2743200" algn="l" rtl="0" eaLnBrk="1" latinLnBrk="0" hangingPunct="1">
                        <a:defRPr kumimoji="0" kern="1200">
                          <a:solidFill>
                            <a:schemeClr val="dk1"/>
                          </a:solidFill>
                          <a:latin typeface="Candara"/>
                        </a:defRPr>
                      </a:lvl7pPr>
                      <a:lvl8pPr marL="3200400" algn="l" rtl="0" eaLnBrk="1" latinLnBrk="0" hangingPunct="1">
                        <a:defRPr kumimoji="0" kern="1200">
                          <a:solidFill>
                            <a:schemeClr val="dk1"/>
                          </a:solidFill>
                          <a:latin typeface="Candara"/>
                        </a:defRPr>
                      </a:lvl8pPr>
                      <a:lvl9pPr marL="3657600" algn="l" rtl="0" eaLnBrk="1" latinLnBrk="0" hangingPunct="1">
                        <a:defRPr kumimoji="0" kern="1200">
                          <a:solidFill>
                            <a:schemeClr val="dk1"/>
                          </a:solidFill>
                          <a:latin typeface="Candara"/>
                        </a:defRPr>
                      </a:lvl9pPr>
                    </a:lstStyle>
                    <a:p>
                      <a:r>
                        <a:rPr lang="en-US" dirty="0" smtClean="0">
                          <a:latin typeface="Lucida Console" pitchFamily="49" charset="0"/>
                        </a:rPr>
                        <a:t>Jamnabai</a:t>
                      </a:r>
                      <a:endParaRPr lang="en-US" dirty="0">
                        <a:latin typeface="Lucida Console"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31B6FD">
                        <a:tint val="40000"/>
                      </a:srgbClr>
                    </a:solidFill>
                  </a:tcPr>
                </a:tc>
                <a:tc>
                  <a:txBody>
                    <a:bodyPr/>
                    <a:lstStyle>
                      <a:lvl1pPr marL="0" algn="l" rtl="0" eaLnBrk="1" latinLnBrk="0" hangingPunct="1">
                        <a:defRPr kumimoji="0" kern="1200">
                          <a:solidFill>
                            <a:schemeClr val="dk1"/>
                          </a:solidFill>
                          <a:latin typeface="Candara"/>
                        </a:defRPr>
                      </a:lvl1pPr>
                      <a:lvl2pPr marL="457200" algn="l" rtl="0" eaLnBrk="1" latinLnBrk="0" hangingPunct="1">
                        <a:defRPr kumimoji="0" kern="1200">
                          <a:solidFill>
                            <a:schemeClr val="dk1"/>
                          </a:solidFill>
                          <a:latin typeface="Candara"/>
                        </a:defRPr>
                      </a:lvl2pPr>
                      <a:lvl3pPr marL="914400" algn="l" rtl="0" eaLnBrk="1" latinLnBrk="0" hangingPunct="1">
                        <a:defRPr kumimoji="0" kern="1200">
                          <a:solidFill>
                            <a:schemeClr val="dk1"/>
                          </a:solidFill>
                          <a:latin typeface="Candara"/>
                        </a:defRPr>
                      </a:lvl3pPr>
                      <a:lvl4pPr marL="1371600" algn="l" rtl="0" eaLnBrk="1" latinLnBrk="0" hangingPunct="1">
                        <a:defRPr kumimoji="0" kern="1200">
                          <a:solidFill>
                            <a:schemeClr val="dk1"/>
                          </a:solidFill>
                          <a:latin typeface="Candara"/>
                        </a:defRPr>
                      </a:lvl4pPr>
                      <a:lvl5pPr marL="1828800" algn="l" rtl="0" eaLnBrk="1" latinLnBrk="0" hangingPunct="1">
                        <a:defRPr kumimoji="0" kern="1200">
                          <a:solidFill>
                            <a:schemeClr val="dk1"/>
                          </a:solidFill>
                          <a:latin typeface="Candara"/>
                        </a:defRPr>
                      </a:lvl5pPr>
                      <a:lvl6pPr marL="2286000" algn="l" rtl="0" eaLnBrk="1" latinLnBrk="0" hangingPunct="1">
                        <a:defRPr kumimoji="0" kern="1200">
                          <a:solidFill>
                            <a:schemeClr val="dk1"/>
                          </a:solidFill>
                          <a:latin typeface="Candara"/>
                        </a:defRPr>
                      </a:lvl6pPr>
                      <a:lvl7pPr marL="2743200" algn="l" rtl="0" eaLnBrk="1" latinLnBrk="0" hangingPunct="1">
                        <a:defRPr kumimoji="0" kern="1200">
                          <a:solidFill>
                            <a:schemeClr val="dk1"/>
                          </a:solidFill>
                          <a:latin typeface="Candara"/>
                        </a:defRPr>
                      </a:lvl7pPr>
                      <a:lvl8pPr marL="3200400" algn="l" rtl="0" eaLnBrk="1" latinLnBrk="0" hangingPunct="1">
                        <a:defRPr kumimoji="0" kern="1200">
                          <a:solidFill>
                            <a:schemeClr val="dk1"/>
                          </a:solidFill>
                          <a:latin typeface="Candara"/>
                        </a:defRPr>
                      </a:lvl8pPr>
                      <a:lvl9pPr marL="3657600" algn="l" rtl="0" eaLnBrk="1" latinLnBrk="0" hangingPunct="1">
                        <a:defRPr kumimoji="0" kern="1200">
                          <a:solidFill>
                            <a:schemeClr val="dk1"/>
                          </a:solidFill>
                          <a:latin typeface="Candara"/>
                        </a:defRPr>
                      </a:lvl9pPr>
                    </a:lstStyle>
                    <a:p>
                      <a:r>
                        <a:rPr lang="en-US" dirty="0" smtClean="0">
                          <a:latin typeface="Lucida Console" pitchFamily="49" charset="0"/>
                        </a:rPr>
                        <a:t>J01</a:t>
                      </a:r>
                      <a:endParaRPr lang="en-US" dirty="0">
                        <a:latin typeface="Lucida Console"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31B6FD">
                        <a:tint val="40000"/>
                      </a:srgbClr>
                    </a:solidFill>
                  </a:tcPr>
                </a:tc>
              </a:tr>
              <a:tr h="370840">
                <a:tc>
                  <a:txBody>
                    <a:bodyPr/>
                    <a:lstStyle>
                      <a:lvl1pPr marL="0" algn="l" rtl="0" eaLnBrk="1" latinLnBrk="0" hangingPunct="1">
                        <a:defRPr kumimoji="0" kern="1200">
                          <a:solidFill>
                            <a:schemeClr val="dk1"/>
                          </a:solidFill>
                          <a:latin typeface="Candara"/>
                        </a:defRPr>
                      </a:lvl1pPr>
                      <a:lvl2pPr marL="457200" algn="l" rtl="0" eaLnBrk="1" latinLnBrk="0" hangingPunct="1">
                        <a:defRPr kumimoji="0" kern="1200">
                          <a:solidFill>
                            <a:schemeClr val="dk1"/>
                          </a:solidFill>
                          <a:latin typeface="Candara"/>
                        </a:defRPr>
                      </a:lvl2pPr>
                      <a:lvl3pPr marL="914400" algn="l" rtl="0" eaLnBrk="1" latinLnBrk="0" hangingPunct="1">
                        <a:defRPr kumimoji="0" kern="1200">
                          <a:solidFill>
                            <a:schemeClr val="dk1"/>
                          </a:solidFill>
                          <a:latin typeface="Candara"/>
                        </a:defRPr>
                      </a:lvl3pPr>
                      <a:lvl4pPr marL="1371600" algn="l" rtl="0" eaLnBrk="1" latinLnBrk="0" hangingPunct="1">
                        <a:defRPr kumimoji="0" kern="1200">
                          <a:solidFill>
                            <a:schemeClr val="dk1"/>
                          </a:solidFill>
                          <a:latin typeface="Candara"/>
                        </a:defRPr>
                      </a:lvl4pPr>
                      <a:lvl5pPr marL="1828800" algn="l" rtl="0" eaLnBrk="1" latinLnBrk="0" hangingPunct="1">
                        <a:defRPr kumimoji="0" kern="1200">
                          <a:solidFill>
                            <a:schemeClr val="dk1"/>
                          </a:solidFill>
                          <a:latin typeface="Candara"/>
                        </a:defRPr>
                      </a:lvl5pPr>
                      <a:lvl6pPr marL="2286000" algn="l" rtl="0" eaLnBrk="1" latinLnBrk="0" hangingPunct="1">
                        <a:defRPr kumimoji="0" kern="1200">
                          <a:solidFill>
                            <a:schemeClr val="dk1"/>
                          </a:solidFill>
                          <a:latin typeface="Candara"/>
                        </a:defRPr>
                      </a:lvl6pPr>
                      <a:lvl7pPr marL="2743200" algn="l" rtl="0" eaLnBrk="1" latinLnBrk="0" hangingPunct="1">
                        <a:defRPr kumimoji="0" kern="1200">
                          <a:solidFill>
                            <a:schemeClr val="dk1"/>
                          </a:solidFill>
                          <a:latin typeface="Candara"/>
                        </a:defRPr>
                      </a:lvl7pPr>
                      <a:lvl8pPr marL="3200400" algn="l" rtl="0" eaLnBrk="1" latinLnBrk="0" hangingPunct="1">
                        <a:defRPr kumimoji="0" kern="1200">
                          <a:solidFill>
                            <a:schemeClr val="dk1"/>
                          </a:solidFill>
                          <a:latin typeface="Candara"/>
                        </a:defRPr>
                      </a:lvl8pPr>
                      <a:lvl9pPr marL="3657600" algn="l" rtl="0" eaLnBrk="1" latinLnBrk="0" hangingPunct="1">
                        <a:defRPr kumimoji="0" kern="1200">
                          <a:solidFill>
                            <a:schemeClr val="dk1"/>
                          </a:solidFill>
                          <a:latin typeface="Candara"/>
                        </a:defRPr>
                      </a:lvl9pPr>
                    </a:lstStyle>
                    <a:p>
                      <a:r>
                        <a:rPr lang="en-US" dirty="0" err="1" smtClean="0">
                          <a:latin typeface="Lucida Console" pitchFamily="49" charset="0"/>
                        </a:rPr>
                        <a:t>Heta</a:t>
                      </a:r>
                      <a:endParaRPr lang="en-US" dirty="0">
                        <a:latin typeface="Lucida Console"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31B6FD">
                        <a:tint val="20000"/>
                      </a:srgbClr>
                    </a:solidFill>
                  </a:tcPr>
                </a:tc>
                <a:tc>
                  <a:txBody>
                    <a:bodyPr/>
                    <a:lstStyle>
                      <a:lvl1pPr marL="0" algn="l" rtl="0" eaLnBrk="1" latinLnBrk="0" hangingPunct="1">
                        <a:defRPr kumimoji="0" kern="1200">
                          <a:solidFill>
                            <a:schemeClr val="dk1"/>
                          </a:solidFill>
                          <a:latin typeface="Candara"/>
                        </a:defRPr>
                      </a:lvl1pPr>
                      <a:lvl2pPr marL="457200" algn="l" rtl="0" eaLnBrk="1" latinLnBrk="0" hangingPunct="1">
                        <a:defRPr kumimoji="0" kern="1200">
                          <a:solidFill>
                            <a:schemeClr val="dk1"/>
                          </a:solidFill>
                          <a:latin typeface="Candara"/>
                        </a:defRPr>
                      </a:lvl2pPr>
                      <a:lvl3pPr marL="914400" algn="l" rtl="0" eaLnBrk="1" latinLnBrk="0" hangingPunct="1">
                        <a:defRPr kumimoji="0" kern="1200">
                          <a:solidFill>
                            <a:schemeClr val="dk1"/>
                          </a:solidFill>
                          <a:latin typeface="Candara"/>
                        </a:defRPr>
                      </a:lvl3pPr>
                      <a:lvl4pPr marL="1371600" algn="l" rtl="0" eaLnBrk="1" latinLnBrk="0" hangingPunct="1">
                        <a:defRPr kumimoji="0" kern="1200">
                          <a:solidFill>
                            <a:schemeClr val="dk1"/>
                          </a:solidFill>
                          <a:latin typeface="Candara"/>
                        </a:defRPr>
                      </a:lvl4pPr>
                      <a:lvl5pPr marL="1828800" algn="l" rtl="0" eaLnBrk="1" latinLnBrk="0" hangingPunct="1">
                        <a:defRPr kumimoji="0" kern="1200">
                          <a:solidFill>
                            <a:schemeClr val="dk1"/>
                          </a:solidFill>
                          <a:latin typeface="Candara"/>
                        </a:defRPr>
                      </a:lvl5pPr>
                      <a:lvl6pPr marL="2286000" algn="l" rtl="0" eaLnBrk="1" latinLnBrk="0" hangingPunct="1">
                        <a:defRPr kumimoji="0" kern="1200">
                          <a:solidFill>
                            <a:schemeClr val="dk1"/>
                          </a:solidFill>
                          <a:latin typeface="Candara"/>
                        </a:defRPr>
                      </a:lvl6pPr>
                      <a:lvl7pPr marL="2743200" algn="l" rtl="0" eaLnBrk="1" latinLnBrk="0" hangingPunct="1">
                        <a:defRPr kumimoji="0" kern="1200">
                          <a:solidFill>
                            <a:schemeClr val="dk1"/>
                          </a:solidFill>
                          <a:latin typeface="Candara"/>
                        </a:defRPr>
                      </a:lvl7pPr>
                      <a:lvl8pPr marL="3200400" algn="l" rtl="0" eaLnBrk="1" latinLnBrk="0" hangingPunct="1">
                        <a:defRPr kumimoji="0" kern="1200">
                          <a:solidFill>
                            <a:schemeClr val="dk1"/>
                          </a:solidFill>
                          <a:latin typeface="Candara"/>
                        </a:defRPr>
                      </a:lvl8pPr>
                      <a:lvl9pPr marL="3657600" algn="l" rtl="0" eaLnBrk="1" latinLnBrk="0" hangingPunct="1">
                        <a:defRPr kumimoji="0" kern="1200">
                          <a:solidFill>
                            <a:schemeClr val="dk1"/>
                          </a:solidFill>
                          <a:latin typeface="Candara"/>
                        </a:defRPr>
                      </a:lvl9pPr>
                    </a:lstStyle>
                    <a:p>
                      <a:r>
                        <a:rPr lang="en-US" dirty="0" smtClean="0">
                          <a:latin typeface="Lucida Console" pitchFamily="49" charset="0"/>
                        </a:rPr>
                        <a:t>S02</a:t>
                      </a:r>
                      <a:endParaRPr lang="en-US" dirty="0">
                        <a:latin typeface="Lucida Console"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31B6FD">
                        <a:tint val="20000"/>
                      </a:srgbClr>
                    </a:solidFill>
                  </a:tcPr>
                </a:tc>
                <a:tc>
                  <a:txBody>
                    <a:bodyPr/>
                    <a:lstStyle>
                      <a:lvl1pPr marL="0" algn="l" rtl="0" eaLnBrk="1" latinLnBrk="0" hangingPunct="1">
                        <a:defRPr kumimoji="0" kern="1200">
                          <a:solidFill>
                            <a:schemeClr val="dk1"/>
                          </a:solidFill>
                          <a:latin typeface="Candara"/>
                        </a:defRPr>
                      </a:lvl1pPr>
                      <a:lvl2pPr marL="457200" algn="l" rtl="0" eaLnBrk="1" latinLnBrk="0" hangingPunct="1">
                        <a:defRPr kumimoji="0" kern="1200">
                          <a:solidFill>
                            <a:schemeClr val="dk1"/>
                          </a:solidFill>
                          <a:latin typeface="Candara"/>
                        </a:defRPr>
                      </a:lvl2pPr>
                      <a:lvl3pPr marL="914400" algn="l" rtl="0" eaLnBrk="1" latinLnBrk="0" hangingPunct="1">
                        <a:defRPr kumimoji="0" kern="1200">
                          <a:solidFill>
                            <a:schemeClr val="dk1"/>
                          </a:solidFill>
                          <a:latin typeface="Candara"/>
                        </a:defRPr>
                      </a:lvl3pPr>
                      <a:lvl4pPr marL="1371600" algn="l" rtl="0" eaLnBrk="1" latinLnBrk="0" hangingPunct="1">
                        <a:defRPr kumimoji="0" kern="1200">
                          <a:solidFill>
                            <a:schemeClr val="dk1"/>
                          </a:solidFill>
                          <a:latin typeface="Candara"/>
                        </a:defRPr>
                      </a:lvl4pPr>
                      <a:lvl5pPr marL="1828800" algn="l" rtl="0" eaLnBrk="1" latinLnBrk="0" hangingPunct="1">
                        <a:defRPr kumimoji="0" kern="1200">
                          <a:solidFill>
                            <a:schemeClr val="dk1"/>
                          </a:solidFill>
                          <a:latin typeface="Candara"/>
                        </a:defRPr>
                      </a:lvl5pPr>
                      <a:lvl6pPr marL="2286000" algn="l" rtl="0" eaLnBrk="1" latinLnBrk="0" hangingPunct="1">
                        <a:defRPr kumimoji="0" kern="1200">
                          <a:solidFill>
                            <a:schemeClr val="dk1"/>
                          </a:solidFill>
                          <a:latin typeface="Candara"/>
                        </a:defRPr>
                      </a:lvl6pPr>
                      <a:lvl7pPr marL="2743200" algn="l" rtl="0" eaLnBrk="1" latinLnBrk="0" hangingPunct="1">
                        <a:defRPr kumimoji="0" kern="1200">
                          <a:solidFill>
                            <a:schemeClr val="dk1"/>
                          </a:solidFill>
                          <a:latin typeface="Candara"/>
                        </a:defRPr>
                      </a:lvl7pPr>
                      <a:lvl8pPr marL="3200400" algn="l" rtl="0" eaLnBrk="1" latinLnBrk="0" hangingPunct="1">
                        <a:defRPr kumimoji="0" kern="1200">
                          <a:solidFill>
                            <a:schemeClr val="dk1"/>
                          </a:solidFill>
                          <a:latin typeface="Candara"/>
                        </a:defRPr>
                      </a:lvl8pPr>
                      <a:lvl9pPr marL="3657600" algn="l" rtl="0" eaLnBrk="1" latinLnBrk="0" hangingPunct="1">
                        <a:defRPr kumimoji="0" kern="1200">
                          <a:solidFill>
                            <a:schemeClr val="dk1"/>
                          </a:solidFill>
                          <a:latin typeface="Candara"/>
                        </a:defRPr>
                      </a:lvl9pPr>
                    </a:lstStyle>
                    <a:p>
                      <a:r>
                        <a:rPr lang="en-US" dirty="0" smtClean="0">
                          <a:latin typeface="Lucida Console" pitchFamily="49" charset="0"/>
                        </a:rPr>
                        <a:t>Computer</a:t>
                      </a:r>
                      <a:endParaRPr lang="en-US" dirty="0">
                        <a:latin typeface="Lucida Console"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31B6FD">
                        <a:tint val="20000"/>
                      </a:srgbClr>
                    </a:solidFill>
                  </a:tcPr>
                </a:tc>
                <a:tc>
                  <a:txBody>
                    <a:bodyPr/>
                    <a:lstStyle>
                      <a:lvl1pPr marL="0" algn="l" rtl="0" eaLnBrk="1" latinLnBrk="0" hangingPunct="1">
                        <a:defRPr kumimoji="0" kern="1200">
                          <a:solidFill>
                            <a:schemeClr val="dk1"/>
                          </a:solidFill>
                          <a:latin typeface="Candara"/>
                        </a:defRPr>
                      </a:lvl1pPr>
                      <a:lvl2pPr marL="457200" algn="l" rtl="0" eaLnBrk="1" latinLnBrk="0" hangingPunct="1">
                        <a:defRPr kumimoji="0" kern="1200">
                          <a:solidFill>
                            <a:schemeClr val="dk1"/>
                          </a:solidFill>
                          <a:latin typeface="Candara"/>
                        </a:defRPr>
                      </a:lvl2pPr>
                      <a:lvl3pPr marL="914400" algn="l" rtl="0" eaLnBrk="1" latinLnBrk="0" hangingPunct="1">
                        <a:defRPr kumimoji="0" kern="1200">
                          <a:solidFill>
                            <a:schemeClr val="dk1"/>
                          </a:solidFill>
                          <a:latin typeface="Candara"/>
                        </a:defRPr>
                      </a:lvl3pPr>
                      <a:lvl4pPr marL="1371600" algn="l" rtl="0" eaLnBrk="1" latinLnBrk="0" hangingPunct="1">
                        <a:defRPr kumimoji="0" kern="1200">
                          <a:solidFill>
                            <a:schemeClr val="dk1"/>
                          </a:solidFill>
                          <a:latin typeface="Candara"/>
                        </a:defRPr>
                      </a:lvl4pPr>
                      <a:lvl5pPr marL="1828800" algn="l" rtl="0" eaLnBrk="1" latinLnBrk="0" hangingPunct="1">
                        <a:defRPr kumimoji="0" kern="1200">
                          <a:solidFill>
                            <a:schemeClr val="dk1"/>
                          </a:solidFill>
                          <a:latin typeface="Candara"/>
                        </a:defRPr>
                      </a:lvl5pPr>
                      <a:lvl6pPr marL="2286000" algn="l" rtl="0" eaLnBrk="1" latinLnBrk="0" hangingPunct="1">
                        <a:defRPr kumimoji="0" kern="1200">
                          <a:solidFill>
                            <a:schemeClr val="dk1"/>
                          </a:solidFill>
                          <a:latin typeface="Candara"/>
                        </a:defRPr>
                      </a:lvl6pPr>
                      <a:lvl7pPr marL="2743200" algn="l" rtl="0" eaLnBrk="1" latinLnBrk="0" hangingPunct="1">
                        <a:defRPr kumimoji="0" kern="1200">
                          <a:solidFill>
                            <a:schemeClr val="dk1"/>
                          </a:solidFill>
                          <a:latin typeface="Candara"/>
                        </a:defRPr>
                      </a:lvl7pPr>
                      <a:lvl8pPr marL="3200400" algn="l" rtl="0" eaLnBrk="1" latinLnBrk="0" hangingPunct="1">
                        <a:defRPr kumimoji="0" kern="1200">
                          <a:solidFill>
                            <a:schemeClr val="dk1"/>
                          </a:solidFill>
                          <a:latin typeface="Candara"/>
                        </a:defRPr>
                      </a:lvl8pPr>
                      <a:lvl9pPr marL="3657600" algn="l" rtl="0" eaLnBrk="1" latinLnBrk="0" hangingPunct="1">
                        <a:defRPr kumimoji="0" kern="1200">
                          <a:solidFill>
                            <a:schemeClr val="dk1"/>
                          </a:solidFill>
                          <a:latin typeface="Candara"/>
                        </a:defRPr>
                      </a:lvl9pPr>
                    </a:lstStyle>
                    <a:p>
                      <a:endParaRPr lang="en-US" dirty="0">
                        <a:latin typeface="Lucida Console"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31B6FD">
                        <a:tint val="20000"/>
                      </a:srgbClr>
                    </a:solidFill>
                  </a:tcPr>
                </a:tc>
                <a:tc>
                  <a:txBody>
                    <a:bodyPr/>
                    <a:lstStyle>
                      <a:lvl1pPr marL="0" algn="l" rtl="0" eaLnBrk="1" latinLnBrk="0" hangingPunct="1">
                        <a:defRPr kumimoji="0" kern="1200">
                          <a:solidFill>
                            <a:schemeClr val="dk1"/>
                          </a:solidFill>
                          <a:latin typeface="Candara"/>
                        </a:defRPr>
                      </a:lvl1pPr>
                      <a:lvl2pPr marL="457200" algn="l" rtl="0" eaLnBrk="1" latinLnBrk="0" hangingPunct="1">
                        <a:defRPr kumimoji="0" kern="1200">
                          <a:solidFill>
                            <a:schemeClr val="dk1"/>
                          </a:solidFill>
                          <a:latin typeface="Candara"/>
                        </a:defRPr>
                      </a:lvl2pPr>
                      <a:lvl3pPr marL="914400" algn="l" rtl="0" eaLnBrk="1" latinLnBrk="0" hangingPunct="1">
                        <a:defRPr kumimoji="0" kern="1200">
                          <a:solidFill>
                            <a:schemeClr val="dk1"/>
                          </a:solidFill>
                          <a:latin typeface="Candara"/>
                        </a:defRPr>
                      </a:lvl3pPr>
                      <a:lvl4pPr marL="1371600" algn="l" rtl="0" eaLnBrk="1" latinLnBrk="0" hangingPunct="1">
                        <a:defRPr kumimoji="0" kern="1200">
                          <a:solidFill>
                            <a:schemeClr val="dk1"/>
                          </a:solidFill>
                          <a:latin typeface="Candara"/>
                        </a:defRPr>
                      </a:lvl4pPr>
                      <a:lvl5pPr marL="1828800" algn="l" rtl="0" eaLnBrk="1" latinLnBrk="0" hangingPunct="1">
                        <a:defRPr kumimoji="0" kern="1200">
                          <a:solidFill>
                            <a:schemeClr val="dk1"/>
                          </a:solidFill>
                          <a:latin typeface="Candara"/>
                        </a:defRPr>
                      </a:lvl5pPr>
                      <a:lvl6pPr marL="2286000" algn="l" rtl="0" eaLnBrk="1" latinLnBrk="0" hangingPunct="1">
                        <a:defRPr kumimoji="0" kern="1200">
                          <a:solidFill>
                            <a:schemeClr val="dk1"/>
                          </a:solidFill>
                          <a:latin typeface="Candara"/>
                        </a:defRPr>
                      </a:lvl6pPr>
                      <a:lvl7pPr marL="2743200" algn="l" rtl="0" eaLnBrk="1" latinLnBrk="0" hangingPunct="1">
                        <a:defRPr kumimoji="0" kern="1200">
                          <a:solidFill>
                            <a:schemeClr val="dk1"/>
                          </a:solidFill>
                          <a:latin typeface="Candara"/>
                        </a:defRPr>
                      </a:lvl7pPr>
                      <a:lvl8pPr marL="3200400" algn="l" rtl="0" eaLnBrk="1" latinLnBrk="0" hangingPunct="1">
                        <a:defRPr kumimoji="0" kern="1200">
                          <a:solidFill>
                            <a:schemeClr val="dk1"/>
                          </a:solidFill>
                          <a:latin typeface="Candara"/>
                        </a:defRPr>
                      </a:lvl8pPr>
                      <a:lvl9pPr marL="3657600" algn="l" rtl="0" eaLnBrk="1" latinLnBrk="0" hangingPunct="1">
                        <a:defRPr kumimoji="0" kern="1200">
                          <a:solidFill>
                            <a:schemeClr val="dk1"/>
                          </a:solidFill>
                          <a:latin typeface="Candara"/>
                        </a:defRPr>
                      </a:lvl9pPr>
                    </a:lstStyle>
                    <a:p>
                      <a:endParaRPr lang="en-US">
                        <a:latin typeface="Lucida Console"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31B6FD">
                        <a:tint val="20000"/>
                      </a:srgbClr>
                    </a:solidFill>
                  </a:tcPr>
                </a:tc>
                <a:tc>
                  <a:txBody>
                    <a:bodyPr/>
                    <a:lstStyle>
                      <a:lvl1pPr marL="0" algn="l" rtl="0" eaLnBrk="1" latinLnBrk="0" hangingPunct="1">
                        <a:defRPr kumimoji="0" kern="1200">
                          <a:solidFill>
                            <a:schemeClr val="dk1"/>
                          </a:solidFill>
                          <a:latin typeface="Candara"/>
                        </a:defRPr>
                      </a:lvl1pPr>
                      <a:lvl2pPr marL="457200" algn="l" rtl="0" eaLnBrk="1" latinLnBrk="0" hangingPunct="1">
                        <a:defRPr kumimoji="0" kern="1200">
                          <a:solidFill>
                            <a:schemeClr val="dk1"/>
                          </a:solidFill>
                          <a:latin typeface="Candara"/>
                        </a:defRPr>
                      </a:lvl2pPr>
                      <a:lvl3pPr marL="914400" algn="l" rtl="0" eaLnBrk="1" latinLnBrk="0" hangingPunct="1">
                        <a:defRPr kumimoji="0" kern="1200">
                          <a:solidFill>
                            <a:schemeClr val="dk1"/>
                          </a:solidFill>
                          <a:latin typeface="Candara"/>
                        </a:defRPr>
                      </a:lvl3pPr>
                      <a:lvl4pPr marL="1371600" algn="l" rtl="0" eaLnBrk="1" latinLnBrk="0" hangingPunct="1">
                        <a:defRPr kumimoji="0" kern="1200">
                          <a:solidFill>
                            <a:schemeClr val="dk1"/>
                          </a:solidFill>
                          <a:latin typeface="Candara"/>
                        </a:defRPr>
                      </a:lvl4pPr>
                      <a:lvl5pPr marL="1828800" algn="l" rtl="0" eaLnBrk="1" latinLnBrk="0" hangingPunct="1">
                        <a:defRPr kumimoji="0" kern="1200">
                          <a:solidFill>
                            <a:schemeClr val="dk1"/>
                          </a:solidFill>
                          <a:latin typeface="Candara"/>
                        </a:defRPr>
                      </a:lvl5pPr>
                      <a:lvl6pPr marL="2286000" algn="l" rtl="0" eaLnBrk="1" latinLnBrk="0" hangingPunct="1">
                        <a:defRPr kumimoji="0" kern="1200">
                          <a:solidFill>
                            <a:schemeClr val="dk1"/>
                          </a:solidFill>
                          <a:latin typeface="Candara"/>
                        </a:defRPr>
                      </a:lvl6pPr>
                      <a:lvl7pPr marL="2743200" algn="l" rtl="0" eaLnBrk="1" latinLnBrk="0" hangingPunct="1">
                        <a:defRPr kumimoji="0" kern="1200">
                          <a:solidFill>
                            <a:schemeClr val="dk1"/>
                          </a:solidFill>
                          <a:latin typeface="Candara"/>
                        </a:defRPr>
                      </a:lvl7pPr>
                      <a:lvl8pPr marL="3200400" algn="l" rtl="0" eaLnBrk="1" latinLnBrk="0" hangingPunct="1">
                        <a:defRPr kumimoji="0" kern="1200">
                          <a:solidFill>
                            <a:schemeClr val="dk1"/>
                          </a:solidFill>
                          <a:latin typeface="Candara"/>
                        </a:defRPr>
                      </a:lvl8pPr>
                      <a:lvl9pPr marL="3657600" algn="l" rtl="0" eaLnBrk="1" latinLnBrk="0" hangingPunct="1">
                        <a:defRPr kumimoji="0" kern="1200">
                          <a:solidFill>
                            <a:schemeClr val="dk1"/>
                          </a:solidFill>
                          <a:latin typeface="Candara"/>
                        </a:defRPr>
                      </a:lvl9pPr>
                    </a:lstStyle>
                    <a:p>
                      <a:endParaRPr lang="en-US" dirty="0">
                        <a:latin typeface="Lucida Console"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31B6FD">
                        <a:tint val="20000"/>
                      </a:srgbClr>
                    </a:solidFill>
                  </a:tcPr>
                </a:tc>
              </a:tr>
              <a:tr h="370840">
                <a:tc>
                  <a:txBody>
                    <a:bodyPr/>
                    <a:lstStyle>
                      <a:lvl1pPr marL="0" algn="l" rtl="0" eaLnBrk="1" latinLnBrk="0" hangingPunct="1">
                        <a:defRPr kumimoji="0" kern="1200">
                          <a:solidFill>
                            <a:schemeClr val="dk1"/>
                          </a:solidFill>
                          <a:latin typeface="Candara"/>
                        </a:defRPr>
                      </a:lvl1pPr>
                      <a:lvl2pPr marL="457200" algn="l" rtl="0" eaLnBrk="1" latinLnBrk="0" hangingPunct="1">
                        <a:defRPr kumimoji="0" kern="1200">
                          <a:solidFill>
                            <a:schemeClr val="dk1"/>
                          </a:solidFill>
                          <a:latin typeface="Candara"/>
                        </a:defRPr>
                      </a:lvl2pPr>
                      <a:lvl3pPr marL="914400" algn="l" rtl="0" eaLnBrk="1" latinLnBrk="0" hangingPunct="1">
                        <a:defRPr kumimoji="0" kern="1200">
                          <a:solidFill>
                            <a:schemeClr val="dk1"/>
                          </a:solidFill>
                          <a:latin typeface="Candara"/>
                        </a:defRPr>
                      </a:lvl3pPr>
                      <a:lvl4pPr marL="1371600" algn="l" rtl="0" eaLnBrk="1" latinLnBrk="0" hangingPunct="1">
                        <a:defRPr kumimoji="0" kern="1200">
                          <a:solidFill>
                            <a:schemeClr val="dk1"/>
                          </a:solidFill>
                          <a:latin typeface="Candara"/>
                        </a:defRPr>
                      </a:lvl4pPr>
                      <a:lvl5pPr marL="1828800" algn="l" rtl="0" eaLnBrk="1" latinLnBrk="0" hangingPunct="1">
                        <a:defRPr kumimoji="0" kern="1200">
                          <a:solidFill>
                            <a:schemeClr val="dk1"/>
                          </a:solidFill>
                          <a:latin typeface="Candara"/>
                        </a:defRPr>
                      </a:lvl5pPr>
                      <a:lvl6pPr marL="2286000" algn="l" rtl="0" eaLnBrk="1" latinLnBrk="0" hangingPunct="1">
                        <a:defRPr kumimoji="0" kern="1200">
                          <a:solidFill>
                            <a:schemeClr val="dk1"/>
                          </a:solidFill>
                          <a:latin typeface="Candara"/>
                        </a:defRPr>
                      </a:lvl6pPr>
                      <a:lvl7pPr marL="2743200" algn="l" rtl="0" eaLnBrk="1" latinLnBrk="0" hangingPunct="1">
                        <a:defRPr kumimoji="0" kern="1200">
                          <a:solidFill>
                            <a:schemeClr val="dk1"/>
                          </a:solidFill>
                          <a:latin typeface="Candara"/>
                        </a:defRPr>
                      </a:lvl7pPr>
                      <a:lvl8pPr marL="3200400" algn="l" rtl="0" eaLnBrk="1" latinLnBrk="0" hangingPunct="1">
                        <a:defRPr kumimoji="0" kern="1200">
                          <a:solidFill>
                            <a:schemeClr val="dk1"/>
                          </a:solidFill>
                          <a:latin typeface="Candara"/>
                        </a:defRPr>
                      </a:lvl8pPr>
                      <a:lvl9pPr marL="3657600" algn="l" rtl="0" eaLnBrk="1" latinLnBrk="0" hangingPunct="1">
                        <a:defRPr kumimoji="0" kern="1200">
                          <a:solidFill>
                            <a:schemeClr val="dk1"/>
                          </a:solidFill>
                          <a:latin typeface="Candara"/>
                        </a:defRPr>
                      </a:lvl9pPr>
                    </a:lstStyle>
                    <a:p>
                      <a:r>
                        <a:rPr lang="en-US" dirty="0" err="1" smtClean="0">
                          <a:latin typeface="Lucida Console" pitchFamily="49" charset="0"/>
                        </a:rPr>
                        <a:t>Sonika</a:t>
                      </a:r>
                      <a:endParaRPr lang="en-US" dirty="0">
                        <a:latin typeface="Lucida Console"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31B6FD">
                        <a:tint val="40000"/>
                      </a:srgbClr>
                    </a:solidFill>
                  </a:tcPr>
                </a:tc>
                <a:tc>
                  <a:txBody>
                    <a:bodyPr/>
                    <a:lstStyle>
                      <a:lvl1pPr marL="0" algn="l" rtl="0" eaLnBrk="1" latinLnBrk="0" hangingPunct="1">
                        <a:defRPr kumimoji="0" kern="1200">
                          <a:solidFill>
                            <a:schemeClr val="dk1"/>
                          </a:solidFill>
                          <a:latin typeface="Candara"/>
                        </a:defRPr>
                      </a:lvl1pPr>
                      <a:lvl2pPr marL="457200" algn="l" rtl="0" eaLnBrk="1" latinLnBrk="0" hangingPunct="1">
                        <a:defRPr kumimoji="0" kern="1200">
                          <a:solidFill>
                            <a:schemeClr val="dk1"/>
                          </a:solidFill>
                          <a:latin typeface="Candara"/>
                        </a:defRPr>
                      </a:lvl2pPr>
                      <a:lvl3pPr marL="914400" algn="l" rtl="0" eaLnBrk="1" latinLnBrk="0" hangingPunct="1">
                        <a:defRPr kumimoji="0" kern="1200">
                          <a:solidFill>
                            <a:schemeClr val="dk1"/>
                          </a:solidFill>
                          <a:latin typeface="Candara"/>
                        </a:defRPr>
                      </a:lvl3pPr>
                      <a:lvl4pPr marL="1371600" algn="l" rtl="0" eaLnBrk="1" latinLnBrk="0" hangingPunct="1">
                        <a:defRPr kumimoji="0" kern="1200">
                          <a:solidFill>
                            <a:schemeClr val="dk1"/>
                          </a:solidFill>
                          <a:latin typeface="Candara"/>
                        </a:defRPr>
                      </a:lvl4pPr>
                      <a:lvl5pPr marL="1828800" algn="l" rtl="0" eaLnBrk="1" latinLnBrk="0" hangingPunct="1">
                        <a:defRPr kumimoji="0" kern="1200">
                          <a:solidFill>
                            <a:schemeClr val="dk1"/>
                          </a:solidFill>
                          <a:latin typeface="Candara"/>
                        </a:defRPr>
                      </a:lvl5pPr>
                      <a:lvl6pPr marL="2286000" algn="l" rtl="0" eaLnBrk="1" latinLnBrk="0" hangingPunct="1">
                        <a:defRPr kumimoji="0" kern="1200">
                          <a:solidFill>
                            <a:schemeClr val="dk1"/>
                          </a:solidFill>
                          <a:latin typeface="Candara"/>
                        </a:defRPr>
                      </a:lvl6pPr>
                      <a:lvl7pPr marL="2743200" algn="l" rtl="0" eaLnBrk="1" latinLnBrk="0" hangingPunct="1">
                        <a:defRPr kumimoji="0" kern="1200">
                          <a:solidFill>
                            <a:schemeClr val="dk1"/>
                          </a:solidFill>
                          <a:latin typeface="Candara"/>
                        </a:defRPr>
                      </a:lvl7pPr>
                      <a:lvl8pPr marL="3200400" algn="l" rtl="0" eaLnBrk="1" latinLnBrk="0" hangingPunct="1">
                        <a:defRPr kumimoji="0" kern="1200">
                          <a:solidFill>
                            <a:schemeClr val="dk1"/>
                          </a:solidFill>
                          <a:latin typeface="Candara"/>
                        </a:defRPr>
                      </a:lvl8pPr>
                      <a:lvl9pPr marL="3657600" algn="l" rtl="0" eaLnBrk="1" latinLnBrk="0" hangingPunct="1">
                        <a:defRPr kumimoji="0" kern="1200">
                          <a:solidFill>
                            <a:schemeClr val="dk1"/>
                          </a:solidFill>
                          <a:latin typeface="Candara"/>
                        </a:defRPr>
                      </a:lvl9pPr>
                    </a:lstStyle>
                    <a:p>
                      <a:r>
                        <a:rPr lang="en-US" dirty="0" smtClean="0">
                          <a:latin typeface="Lucida Console" pitchFamily="49" charset="0"/>
                        </a:rPr>
                        <a:t>S03</a:t>
                      </a:r>
                      <a:endParaRPr lang="en-US" dirty="0">
                        <a:latin typeface="Lucida Console"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31B6FD">
                        <a:tint val="40000"/>
                      </a:srgbClr>
                    </a:solidFill>
                  </a:tcPr>
                </a:tc>
                <a:tc>
                  <a:txBody>
                    <a:bodyPr/>
                    <a:lstStyle>
                      <a:lvl1pPr marL="0" algn="l" rtl="0" eaLnBrk="1" latinLnBrk="0" hangingPunct="1">
                        <a:defRPr kumimoji="0" kern="1200">
                          <a:solidFill>
                            <a:schemeClr val="dk1"/>
                          </a:solidFill>
                          <a:latin typeface="Candara"/>
                        </a:defRPr>
                      </a:lvl1pPr>
                      <a:lvl2pPr marL="457200" algn="l" rtl="0" eaLnBrk="1" latinLnBrk="0" hangingPunct="1">
                        <a:defRPr kumimoji="0" kern="1200">
                          <a:solidFill>
                            <a:schemeClr val="dk1"/>
                          </a:solidFill>
                          <a:latin typeface="Candara"/>
                        </a:defRPr>
                      </a:lvl2pPr>
                      <a:lvl3pPr marL="914400" algn="l" rtl="0" eaLnBrk="1" latinLnBrk="0" hangingPunct="1">
                        <a:defRPr kumimoji="0" kern="1200">
                          <a:solidFill>
                            <a:schemeClr val="dk1"/>
                          </a:solidFill>
                          <a:latin typeface="Candara"/>
                        </a:defRPr>
                      </a:lvl3pPr>
                      <a:lvl4pPr marL="1371600" algn="l" rtl="0" eaLnBrk="1" latinLnBrk="0" hangingPunct="1">
                        <a:defRPr kumimoji="0" kern="1200">
                          <a:solidFill>
                            <a:schemeClr val="dk1"/>
                          </a:solidFill>
                          <a:latin typeface="Candara"/>
                        </a:defRPr>
                      </a:lvl4pPr>
                      <a:lvl5pPr marL="1828800" algn="l" rtl="0" eaLnBrk="1" latinLnBrk="0" hangingPunct="1">
                        <a:defRPr kumimoji="0" kern="1200">
                          <a:solidFill>
                            <a:schemeClr val="dk1"/>
                          </a:solidFill>
                          <a:latin typeface="Candara"/>
                        </a:defRPr>
                      </a:lvl5pPr>
                      <a:lvl6pPr marL="2286000" algn="l" rtl="0" eaLnBrk="1" latinLnBrk="0" hangingPunct="1">
                        <a:defRPr kumimoji="0" kern="1200">
                          <a:solidFill>
                            <a:schemeClr val="dk1"/>
                          </a:solidFill>
                          <a:latin typeface="Candara"/>
                        </a:defRPr>
                      </a:lvl6pPr>
                      <a:lvl7pPr marL="2743200" algn="l" rtl="0" eaLnBrk="1" latinLnBrk="0" hangingPunct="1">
                        <a:defRPr kumimoji="0" kern="1200">
                          <a:solidFill>
                            <a:schemeClr val="dk1"/>
                          </a:solidFill>
                          <a:latin typeface="Candara"/>
                        </a:defRPr>
                      </a:lvl7pPr>
                      <a:lvl8pPr marL="3200400" algn="l" rtl="0" eaLnBrk="1" latinLnBrk="0" hangingPunct="1">
                        <a:defRPr kumimoji="0" kern="1200">
                          <a:solidFill>
                            <a:schemeClr val="dk1"/>
                          </a:solidFill>
                          <a:latin typeface="Candara"/>
                        </a:defRPr>
                      </a:lvl8pPr>
                      <a:lvl9pPr marL="3657600" algn="l" rtl="0" eaLnBrk="1" latinLnBrk="0" hangingPunct="1">
                        <a:defRPr kumimoji="0" kern="1200">
                          <a:solidFill>
                            <a:schemeClr val="dk1"/>
                          </a:solidFill>
                          <a:latin typeface="Candara"/>
                        </a:defRPr>
                      </a:lvl9pPr>
                    </a:lstStyle>
                    <a:p>
                      <a:r>
                        <a:rPr lang="en-US" dirty="0" smtClean="0">
                          <a:latin typeface="Lucida Console" pitchFamily="49" charset="0"/>
                        </a:rPr>
                        <a:t>I.T.</a:t>
                      </a:r>
                      <a:endParaRPr lang="en-US" dirty="0">
                        <a:latin typeface="Lucida Console"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31B6FD">
                        <a:tint val="40000"/>
                      </a:srgbClr>
                    </a:solidFill>
                  </a:tcPr>
                </a:tc>
                <a:tc>
                  <a:txBody>
                    <a:bodyPr/>
                    <a:lstStyle>
                      <a:lvl1pPr marL="0" algn="l" rtl="0" eaLnBrk="1" latinLnBrk="0" hangingPunct="1">
                        <a:defRPr kumimoji="0" kern="1200">
                          <a:solidFill>
                            <a:schemeClr val="dk1"/>
                          </a:solidFill>
                          <a:latin typeface="Candara"/>
                        </a:defRPr>
                      </a:lvl1pPr>
                      <a:lvl2pPr marL="457200" algn="l" rtl="0" eaLnBrk="1" latinLnBrk="0" hangingPunct="1">
                        <a:defRPr kumimoji="0" kern="1200">
                          <a:solidFill>
                            <a:schemeClr val="dk1"/>
                          </a:solidFill>
                          <a:latin typeface="Candara"/>
                        </a:defRPr>
                      </a:lvl2pPr>
                      <a:lvl3pPr marL="914400" algn="l" rtl="0" eaLnBrk="1" latinLnBrk="0" hangingPunct="1">
                        <a:defRPr kumimoji="0" kern="1200">
                          <a:solidFill>
                            <a:schemeClr val="dk1"/>
                          </a:solidFill>
                          <a:latin typeface="Candara"/>
                        </a:defRPr>
                      </a:lvl3pPr>
                      <a:lvl4pPr marL="1371600" algn="l" rtl="0" eaLnBrk="1" latinLnBrk="0" hangingPunct="1">
                        <a:defRPr kumimoji="0" kern="1200">
                          <a:solidFill>
                            <a:schemeClr val="dk1"/>
                          </a:solidFill>
                          <a:latin typeface="Candara"/>
                        </a:defRPr>
                      </a:lvl4pPr>
                      <a:lvl5pPr marL="1828800" algn="l" rtl="0" eaLnBrk="1" latinLnBrk="0" hangingPunct="1">
                        <a:defRPr kumimoji="0" kern="1200">
                          <a:solidFill>
                            <a:schemeClr val="dk1"/>
                          </a:solidFill>
                          <a:latin typeface="Candara"/>
                        </a:defRPr>
                      </a:lvl5pPr>
                      <a:lvl6pPr marL="2286000" algn="l" rtl="0" eaLnBrk="1" latinLnBrk="0" hangingPunct="1">
                        <a:defRPr kumimoji="0" kern="1200">
                          <a:solidFill>
                            <a:schemeClr val="dk1"/>
                          </a:solidFill>
                          <a:latin typeface="Candara"/>
                        </a:defRPr>
                      </a:lvl6pPr>
                      <a:lvl7pPr marL="2743200" algn="l" rtl="0" eaLnBrk="1" latinLnBrk="0" hangingPunct="1">
                        <a:defRPr kumimoji="0" kern="1200">
                          <a:solidFill>
                            <a:schemeClr val="dk1"/>
                          </a:solidFill>
                          <a:latin typeface="Candara"/>
                        </a:defRPr>
                      </a:lvl7pPr>
                      <a:lvl8pPr marL="3200400" algn="l" rtl="0" eaLnBrk="1" latinLnBrk="0" hangingPunct="1">
                        <a:defRPr kumimoji="0" kern="1200">
                          <a:solidFill>
                            <a:schemeClr val="dk1"/>
                          </a:solidFill>
                          <a:latin typeface="Candara"/>
                        </a:defRPr>
                      </a:lvl8pPr>
                      <a:lvl9pPr marL="3657600" algn="l" rtl="0" eaLnBrk="1" latinLnBrk="0" hangingPunct="1">
                        <a:defRPr kumimoji="0" kern="1200">
                          <a:solidFill>
                            <a:schemeClr val="dk1"/>
                          </a:solidFill>
                          <a:latin typeface="Candara"/>
                        </a:defRPr>
                      </a:lvl9pPr>
                    </a:lstStyle>
                    <a:p>
                      <a:r>
                        <a:rPr lang="en-US" dirty="0" err="1" smtClean="0">
                          <a:latin typeface="Lucida Console" pitchFamily="49" charset="0"/>
                        </a:rPr>
                        <a:t>Sonika</a:t>
                      </a:r>
                      <a:endParaRPr lang="en-US" dirty="0">
                        <a:latin typeface="Lucida Console"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31B6FD">
                        <a:tint val="40000"/>
                      </a:srgbClr>
                    </a:solidFill>
                  </a:tcPr>
                </a:tc>
                <a:tc>
                  <a:txBody>
                    <a:bodyPr/>
                    <a:lstStyle>
                      <a:lvl1pPr marL="0" algn="l" rtl="0" eaLnBrk="1" latinLnBrk="0" hangingPunct="1">
                        <a:defRPr kumimoji="0" kern="1200">
                          <a:solidFill>
                            <a:schemeClr val="dk1"/>
                          </a:solidFill>
                          <a:latin typeface="Candara"/>
                        </a:defRPr>
                      </a:lvl1pPr>
                      <a:lvl2pPr marL="457200" algn="l" rtl="0" eaLnBrk="1" latinLnBrk="0" hangingPunct="1">
                        <a:defRPr kumimoji="0" kern="1200">
                          <a:solidFill>
                            <a:schemeClr val="dk1"/>
                          </a:solidFill>
                          <a:latin typeface="Candara"/>
                        </a:defRPr>
                      </a:lvl2pPr>
                      <a:lvl3pPr marL="914400" algn="l" rtl="0" eaLnBrk="1" latinLnBrk="0" hangingPunct="1">
                        <a:defRPr kumimoji="0" kern="1200">
                          <a:solidFill>
                            <a:schemeClr val="dk1"/>
                          </a:solidFill>
                          <a:latin typeface="Candara"/>
                        </a:defRPr>
                      </a:lvl3pPr>
                      <a:lvl4pPr marL="1371600" algn="l" rtl="0" eaLnBrk="1" latinLnBrk="0" hangingPunct="1">
                        <a:defRPr kumimoji="0" kern="1200">
                          <a:solidFill>
                            <a:schemeClr val="dk1"/>
                          </a:solidFill>
                          <a:latin typeface="Candara"/>
                        </a:defRPr>
                      </a:lvl4pPr>
                      <a:lvl5pPr marL="1828800" algn="l" rtl="0" eaLnBrk="1" latinLnBrk="0" hangingPunct="1">
                        <a:defRPr kumimoji="0" kern="1200">
                          <a:solidFill>
                            <a:schemeClr val="dk1"/>
                          </a:solidFill>
                          <a:latin typeface="Candara"/>
                        </a:defRPr>
                      </a:lvl5pPr>
                      <a:lvl6pPr marL="2286000" algn="l" rtl="0" eaLnBrk="1" latinLnBrk="0" hangingPunct="1">
                        <a:defRPr kumimoji="0" kern="1200">
                          <a:solidFill>
                            <a:schemeClr val="dk1"/>
                          </a:solidFill>
                          <a:latin typeface="Candara"/>
                        </a:defRPr>
                      </a:lvl6pPr>
                      <a:lvl7pPr marL="2743200" algn="l" rtl="0" eaLnBrk="1" latinLnBrk="0" hangingPunct="1">
                        <a:defRPr kumimoji="0" kern="1200">
                          <a:solidFill>
                            <a:schemeClr val="dk1"/>
                          </a:solidFill>
                          <a:latin typeface="Candara"/>
                        </a:defRPr>
                      </a:lvl7pPr>
                      <a:lvl8pPr marL="3200400" algn="l" rtl="0" eaLnBrk="1" latinLnBrk="0" hangingPunct="1">
                        <a:defRPr kumimoji="0" kern="1200">
                          <a:solidFill>
                            <a:schemeClr val="dk1"/>
                          </a:solidFill>
                          <a:latin typeface="Candara"/>
                        </a:defRPr>
                      </a:lvl8pPr>
                      <a:lvl9pPr marL="3657600" algn="l" rtl="0" eaLnBrk="1" latinLnBrk="0" hangingPunct="1">
                        <a:defRPr kumimoji="0" kern="1200">
                          <a:solidFill>
                            <a:schemeClr val="dk1"/>
                          </a:solidFill>
                          <a:latin typeface="Candara"/>
                        </a:defRPr>
                      </a:lvl9pPr>
                    </a:lstStyle>
                    <a:p>
                      <a:r>
                        <a:rPr lang="en-US" dirty="0" smtClean="0">
                          <a:latin typeface="Lucida Console" pitchFamily="49" charset="0"/>
                        </a:rPr>
                        <a:t>Godavari</a:t>
                      </a:r>
                      <a:endParaRPr lang="en-US" dirty="0">
                        <a:latin typeface="Lucida Console"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31B6FD">
                        <a:tint val="40000"/>
                      </a:srgbClr>
                    </a:solidFill>
                  </a:tcPr>
                </a:tc>
                <a:tc>
                  <a:txBody>
                    <a:bodyPr/>
                    <a:lstStyle>
                      <a:lvl1pPr marL="0" algn="l" rtl="0" eaLnBrk="1" latinLnBrk="0" hangingPunct="1">
                        <a:defRPr kumimoji="0" kern="1200">
                          <a:solidFill>
                            <a:schemeClr val="dk1"/>
                          </a:solidFill>
                          <a:latin typeface="Candara"/>
                        </a:defRPr>
                      </a:lvl1pPr>
                      <a:lvl2pPr marL="457200" algn="l" rtl="0" eaLnBrk="1" latinLnBrk="0" hangingPunct="1">
                        <a:defRPr kumimoji="0" kern="1200">
                          <a:solidFill>
                            <a:schemeClr val="dk1"/>
                          </a:solidFill>
                          <a:latin typeface="Candara"/>
                        </a:defRPr>
                      </a:lvl2pPr>
                      <a:lvl3pPr marL="914400" algn="l" rtl="0" eaLnBrk="1" latinLnBrk="0" hangingPunct="1">
                        <a:defRPr kumimoji="0" kern="1200">
                          <a:solidFill>
                            <a:schemeClr val="dk1"/>
                          </a:solidFill>
                          <a:latin typeface="Candara"/>
                        </a:defRPr>
                      </a:lvl3pPr>
                      <a:lvl4pPr marL="1371600" algn="l" rtl="0" eaLnBrk="1" latinLnBrk="0" hangingPunct="1">
                        <a:defRPr kumimoji="0" kern="1200">
                          <a:solidFill>
                            <a:schemeClr val="dk1"/>
                          </a:solidFill>
                          <a:latin typeface="Candara"/>
                        </a:defRPr>
                      </a:lvl4pPr>
                      <a:lvl5pPr marL="1828800" algn="l" rtl="0" eaLnBrk="1" latinLnBrk="0" hangingPunct="1">
                        <a:defRPr kumimoji="0" kern="1200">
                          <a:solidFill>
                            <a:schemeClr val="dk1"/>
                          </a:solidFill>
                          <a:latin typeface="Candara"/>
                        </a:defRPr>
                      </a:lvl5pPr>
                      <a:lvl6pPr marL="2286000" algn="l" rtl="0" eaLnBrk="1" latinLnBrk="0" hangingPunct="1">
                        <a:defRPr kumimoji="0" kern="1200">
                          <a:solidFill>
                            <a:schemeClr val="dk1"/>
                          </a:solidFill>
                          <a:latin typeface="Candara"/>
                        </a:defRPr>
                      </a:lvl6pPr>
                      <a:lvl7pPr marL="2743200" algn="l" rtl="0" eaLnBrk="1" latinLnBrk="0" hangingPunct="1">
                        <a:defRPr kumimoji="0" kern="1200">
                          <a:solidFill>
                            <a:schemeClr val="dk1"/>
                          </a:solidFill>
                          <a:latin typeface="Candara"/>
                        </a:defRPr>
                      </a:lvl7pPr>
                      <a:lvl8pPr marL="3200400" algn="l" rtl="0" eaLnBrk="1" latinLnBrk="0" hangingPunct="1">
                        <a:defRPr kumimoji="0" kern="1200">
                          <a:solidFill>
                            <a:schemeClr val="dk1"/>
                          </a:solidFill>
                          <a:latin typeface="Candara"/>
                        </a:defRPr>
                      </a:lvl8pPr>
                      <a:lvl9pPr marL="3657600" algn="l" rtl="0" eaLnBrk="1" latinLnBrk="0" hangingPunct="1">
                        <a:defRPr kumimoji="0" kern="1200">
                          <a:solidFill>
                            <a:schemeClr val="dk1"/>
                          </a:solidFill>
                          <a:latin typeface="Candara"/>
                        </a:defRPr>
                      </a:lvl9pPr>
                    </a:lstStyle>
                    <a:p>
                      <a:r>
                        <a:rPr lang="en-US" dirty="0" smtClean="0">
                          <a:latin typeface="Lucida Console" pitchFamily="49" charset="0"/>
                        </a:rPr>
                        <a:t>G07</a:t>
                      </a:r>
                      <a:endParaRPr lang="en-US" dirty="0">
                        <a:latin typeface="Lucida Console"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31B6FD">
                        <a:tint val="40000"/>
                      </a:srgbClr>
                    </a:solid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animEffect transition="in" filter="blinds(horizontal)">
                                      <p:cBhvr>
                                        <p:cTn id="7" dur="500"/>
                                        <p:tgtEl>
                                          <p:spTgt spid="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
                                            <p:txEl>
                                              <p:pRg st="2" end="2"/>
                                            </p:txEl>
                                          </p:spTgt>
                                        </p:tgtEl>
                                        <p:attrNameLst>
                                          <p:attrName>style.visibility</p:attrName>
                                        </p:attrNameLst>
                                      </p:cBhvr>
                                      <p:to>
                                        <p:strVal val="visible"/>
                                      </p:to>
                                    </p:set>
                                    <p:animEffect transition="in" filter="blinds(horizontal)">
                                      <p:cBhvr>
                                        <p:cTn id="12" dur="500"/>
                                        <p:tgtEl>
                                          <p:spTgt spid="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linds(horizontal)">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2852"/>
            <a:ext cx="7758138" cy="500066"/>
          </a:xfrm>
        </p:spPr>
        <p:txBody>
          <a:bodyPr>
            <a:normAutofit fontScale="90000"/>
          </a:bodyPr>
          <a:lstStyle/>
          <a:p>
            <a:pPr algn="ctr"/>
            <a:r>
              <a:rPr lang="en-US" b="1" dirty="0" smtClean="0">
                <a:solidFill>
                  <a:srgbClr val="002060"/>
                </a:solidFill>
              </a:rPr>
              <a:t>outer join</a:t>
            </a:r>
            <a:endParaRPr lang="en-IN" b="1" dirty="0">
              <a:solidFill>
                <a:srgbClr val="002060"/>
              </a:solidFill>
            </a:endParaRPr>
          </a:p>
        </p:txBody>
      </p:sp>
      <p:sp>
        <p:nvSpPr>
          <p:cNvPr id="7" name="Content Placeholder 6"/>
          <p:cNvSpPr>
            <a:spLocks noGrp="1"/>
          </p:cNvSpPr>
          <p:nvPr>
            <p:ph sz="quarter" idx="1"/>
          </p:nvPr>
        </p:nvSpPr>
        <p:spPr>
          <a:xfrm>
            <a:off x="214282" y="571480"/>
            <a:ext cx="8501122" cy="6072230"/>
          </a:xfrm>
        </p:spPr>
        <p:txBody>
          <a:bodyPr>
            <a:normAutofit/>
          </a:bodyPr>
          <a:lstStyle/>
          <a:p>
            <a:pPr>
              <a:buNone/>
            </a:pPr>
            <a:r>
              <a:rPr lang="en-IN" sz="2200" b="1" dirty="0" smtClean="0">
                <a:solidFill>
                  <a:srgbClr val="002060"/>
                </a:solidFill>
                <a:latin typeface="Calibri" pitchFamily="34" charset="0"/>
                <a:cs typeface="Calibri" pitchFamily="34" charset="0"/>
              </a:rPr>
              <a:t>Right Outer Join:-</a:t>
            </a:r>
          </a:p>
          <a:p>
            <a:pPr algn="just">
              <a:buFont typeface="Wingdings" pitchFamily="2" charset="2"/>
              <a:buChar char="q"/>
            </a:pPr>
            <a:r>
              <a:rPr lang="en-IN" sz="2200" dirty="0" smtClean="0">
                <a:latin typeface="Calibri" pitchFamily="34" charset="0"/>
                <a:cs typeface="Calibri" pitchFamily="34" charset="0"/>
              </a:rPr>
              <a:t>This type of join returns all rows from the RIGHT-hand table specified in the ON condition and only those rows from the other table where the joined fields are equal.</a:t>
            </a:r>
          </a:p>
          <a:p>
            <a:pPr algn="just">
              <a:buFont typeface="Wingdings" pitchFamily="2" charset="2"/>
              <a:buChar char="q"/>
            </a:pPr>
            <a:r>
              <a:rPr lang="en-IN" sz="2200" dirty="0" smtClean="0">
                <a:latin typeface="Calibri" pitchFamily="34" charset="0"/>
                <a:cs typeface="Calibri" pitchFamily="34" charset="0"/>
              </a:rPr>
              <a:t>The RIGHT JOIN is such a join which specifies that all records be fetched from the table on the right side of the join statement, even if the table on the left has no matching record. In this case, the columns from the left table return NULL values.</a:t>
            </a:r>
          </a:p>
          <a:p>
            <a:pPr algn="just">
              <a:buFont typeface="Wingdings" pitchFamily="2" charset="2"/>
              <a:buChar char="q"/>
            </a:pPr>
            <a:r>
              <a:rPr lang="en-US" sz="2000" b="1" dirty="0" smtClean="0">
                <a:solidFill>
                  <a:srgbClr val="C00000"/>
                </a:solidFill>
                <a:latin typeface="Lucida Console" pitchFamily="49" charset="0"/>
                <a:cs typeface="Calibri" pitchFamily="34" charset="0"/>
              </a:rPr>
              <a:t>MYSQL Syntax:-</a:t>
            </a:r>
            <a:endParaRPr lang="en-IN" sz="2000" b="1" dirty="0" smtClean="0">
              <a:solidFill>
                <a:srgbClr val="C00000"/>
              </a:solidFill>
              <a:latin typeface="Lucida Console" pitchFamily="49" charset="0"/>
            </a:endParaRPr>
          </a:p>
          <a:p>
            <a:pPr marL="273050" indent="-3175" algn="just">
              <a:buNone/>
            </a:pPr>
            <a:r>
              <a:rPr lang="en-IN" sz="2200" b="1" dirty="0" smtClean="0">
                <a:solidFill>
                  <a:srgbClr val="002060"/>
                </a:solidFill>
                <a:latin typeface="Lucida Console" pitchFamily="49" charset="0"/>
              </a:rPr>
              <a:t>SELECT columns FROM table1 RIGHT [OUTER] JOIN table2 ON table1.column = table2.column;</a:t>
            </a:r>
            <a:endParaRPr lang="en-US" sz="2200" b="1" dirty="0" smtClean="0">
              <a:solidFill>
                <a:srgbClr val="002060"/>
              </a:solidFill>
              <a:latin typeface="Lucida Console" pitchFamily="49" charset="0"/>
            </a:endParaRPr>
          </a:p>
          <a:p>
            <a:pPr algn="just">
              <a:buFont typeface="Wingdings" pitchFamily="2" charset="2"/>
              <a:buChar char="q"/>
            </a:pPr>
            <a:r>
              <a:rPr lang="en-US" sz="2000" b="1" dirty="0" smtClean="0">
                <a:solidFill>
                  <a:srgbClr val="C00000"/>
                </a:solidFill>
                <a:latin typeface="Lucida Console" pitchFamily="49" charset="0"/>
                <a:cs typeface="Calibri" pitchFamily="34" charset="0"/>
              </a:rPr>
              <a:t>ORACLE Syntax:-</a:t>
            </a:r>
            <a:endParaRPr lang="en-IN" sz="2000" b="1" dirty="0" smtClean="0">
              <a:solidFill>
                <a:srgbClr val="C00000"/>
              </a:solidFill>
              <a:latin typeface="Lucida Console" pitchFamily="49" charset="0"/>
            </a:endParaRPr>
          </a:p>
          <a:p>
            <a:pPr marL="273050" indent="-3175" algn="just">
              <a:buNone/>
            </a:pPr>
            <a:r>
              <a:rPr lang="en-IN" sz="2000" b="1" dirty="0" smtClean="0">
                <a:solidFill>
                  <a:srgbClr val="002060"/>
                </a:solidFill>
                <a:latin typeface="Lucida Console" pitchFamily="49" charset="0"/>
              </a:rPr>
              <a:t>SELECT columns FROM table1,table2 WHERE table1.column (+)= table2.column;</a:t>
            </a:r>
            <a:endParaRPr lang="en-US" sz="2000" b="1" dirty="0" smtClean="0">
              <a:solidFill>
                <a:srgbClr val="002060"/>
              </a:solidFill>
              <a:latin typeface="Lucida Console" pitchFamily="49" charset="0"/>
            </a:endParaRPr>
          </a:p>
          <a:p>
            <a:pPr>
              <a:buNone/>
            </a:pPr>
            <a:endParaRPr lang="en-US" b="1" dirty="0" smtClean="0">
              <a:solidFill>
                <a:srgbClr val="002060"/>
              </a:solidFill>
              <a:latin typeface="Calibri" pitchFamily="34" charset="0"/>
            </a:endParaRPr>
          </a:p>
          <a:p>
            <a:pPr>
              <a:buNone/>
            </a:pPr>
            <a:endParaRPr lang="en-US" b="1" dirty="0" smtClean="0">
              <a:solidFill>
                <a:srgbClr val="002060"/>
              </a:solidFill>
              <a:latin typeface="Calibri" pitchFamily="34" charset="0"/>
            </a:endParaRPr>
          </a:p>
          <a:p>
            <a:pPr>
              <a:buNone/>
            </a:pPr>
            <a:endParaRPr lang="en-US" b="1" dirty="0" smtClean="0">
              <a:solidFill>
                <a:srgbClr val="002060"/>
              </a:solidFill>
              <a:latin typeface="Calibri" pitchFamily="34" charset="0"/>
            </a:endParaRPr>
          </a:p>
          <a:p>
            <a:pPr>
              <a:buNone/>
            </a:pPr>
            <a:endParaRPr lang="en-US" b="1" dirty="0" smtClean="0">
              <a:solidFill>
                <a:srgbClr val="002060"/>
              </a:solidFill>
              <a:latin typeface="Calibri" pitchFamily="34" charset="0"/>
            </a:endParaRPr>
          </a:p>
          <a:p>
            <a:pPr>
              <a:buNone/>
            </a:pPr>
            <a:endParaRPr lang="en-US" b="1" dirty="0" smtClean="0">
              <a:solidFill>
                <a:srgbClr val="002060"/>
              </a:solidFill>
              <a:latin typeface="Calibri" pitchFamily="34" charset="0"/>
            </a:endParaRPr>
          </a:p>
          <a:p>
            <a:pPr>
              <a:buNone/>
            </a:pPr>
            <a:endParaRPr lang="en-US" b="1" dirty="0" smtClean="0">
              <a:solidFill>
                <a:srgbClr val="002060"/>
              </a:solidFill>
              <a:latin typeface="Calibri" pitchFamily="34" charset="0"/>
            </a:endParaRPr>
          </a:p>
          <a:p>
            <a:pPr>
              <a:buNone/>
            </a:pPr>
            <a:endParaRPr lang="en-US" b="1" dirty="0" smtClean="0">
              <a:solidFill>
                <a:srgbClr val="002060"/>
              </a:solidFill>
              <a:latin typeface="Calibri" pitchFamily="34" charset="0"/>
            </a:endParaRPr>
          </a:p>
          <a:p>
            <a:pPr>
              <a:buNone/>
            </a:pPr>
            <a:endParaRPr lang="en-IN" b="1" dirty="0" smtClean="0">
              <a:solidFill>
                <a:srgbClr val="002060"/>
              </a:solidFill>
              <a:latin typeface="Calibri" pitchFamily="34" charset="0"/>
            </a:endParaRPr>
          </a:p>
        </p:txBody>
      </p:sp>
      <p:pic>
        <p:nvPicPr>
          <p:cNvPr id="2050" name="Picture 2"/>
          <p:cNvPicPr>
            <a:picLocks noChangeAspect="1" noChangeArrowheads="1"/>
          </p:cNvPicPr>
          <p:nvPr/>
        </p:nvPicPr>
        <p:blipFill>
          <a:blip r:embed="rId2"/>
          <a:srcRect/>
          <a:stretch>
            <a:fillRect/>
          </a:stretch>
        </p:blipFill>
        <p:spPr bwMode="auto">
          <a:xfrm>
            <a:off x="5715008" y="5429250"/>
            <a:ext cx="2381250" cy="142875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animEffect transition="in" filter="blinds(horizontal)">
                                      <p:cBhvr>
                                        <p:cTn id="7" dur="500"/>
                                        <p:tgtEl>
                                          <p:spTgt spid="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
                                            <p:txEl>
                                              <p:pRg st="2" end="2"/>
                                            </p:txEl>
                                          </p:spTgt>
                                        </p:tgtEl>
                                        <p:attrNameLst>
                                          <p:attrName>style.visibility</p:attrName>
                                        </p:attrNameLst>
                                      </p:cBhvr>
                                      <p:to>
                                        <p:strVal val="visible"/>
                                      </p:to>
                                    </p:set>
                                    <p:animEffect transition="in" filter="blinds(horizontal)">
                                      <p:cBhvr>
                                        <p:cTn id="12" dur="500"/>
                                        <p:tgtEl>
                                          <p:spTgt spid="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
                                            <p:txEl>
                                              <p:pRg st="3" end="3"/>
                                            </p:txEl>
                                          </p:spTgt>
                                        </p:tgtEl>
                                        <p:attrNameLst>
                                          <p:attrName>style.visibility</p:attrName>
                                        </p:attrNameLst>
                                      </p:cBhvr>
                                      <p:to>
                                        <p:strVal val="visible"/>
                                      </p:to>
                                    </p:set>
                                    <p:animEffect transition="in" filter="blinds(horizontal)">
                                      <p:cBhvr>
                                        <p:cTn id="17" dur="500"/>
                                        <p:tgtEl>
                                          <p:spTgt spid="7">
                                            <p:txEl>
                                              <p:pRg st="3" end="3"/>
                                            </p:txEl>
                                          </p:spTgt>
                                        </p:tgtEl>
                                      </p:cBhvr>
                                    </p:animEffect>
                                  </p:childTnLst>
                                </p:cTn>
                              </p:par>
                              <p:par>
                                <p:cTn id="18" presetID="3" presetClass="entr" presetSubtype="10" fill="hold" nodeType="withEffect">
                                  <p:stCondLst>
                                    <p:cond delay="0"/>
                                  </p:stCondLst>
                                  <p:childTnLst>
                                    <p:set>
                                      <p:cBhvr>
                                        <p:cTn id="19" dur="1" fill="hold">
                                          <p:stCondLst>
                                            <p:cond delay="0"/>
                                          </p:stCondLst>
                                        </p:cTn>
                                        <p:tgtEl>
                                          <p:spTgt spid="7">
                                            <p:txEl>
                                              <p:pRg st="4" end="4"/>
                                            </p:txEl>
                                          </p:spTgt>
                                        </p:tgtEl>
                                        <p:attrNameLst>
                                          <p:attrName>style.visibility</p:attrName>
                                        </p:attrNameLst>
                                      </p:cBhvr>
                                      <p:to>
                                        <p:strVal val="visible"/>
                                      </p:to>
                                    </p:set>
                                    <p:animEffect transition="in" filter="blinds(horizontal)">
                                      <p:cBhvr>
                                        <p:cTn id="20" dur="500"/>
                                        <p:tgtEl>
                                          <p:spTgt spid="7">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7">
                                            <p:txEl>
                                              <p:pRg st="5" end="5"/>
                                            </p:txEl>
                                          </p:spTgt>
                                        </p:tgtEl>
                                        <p:attrNameLst>
                                          <p:attrName>style.visibility</p:attrName>
                                        </p:attrNameLst>
                                      </p:cBhvr>
                                      <p:to>
                                        <p:strVal val="visible"/>
                                      </p:to>
                                    </p:set>
                                    <p:animEffect transition="in" filter="blinds(horizontal)">
                                      <p:cBhvr>
                                        <p:cTn id="25" dur="500"/>
                                        <p:tgtEl>
                                          <p:spTgt spid="7">
                                            <p:txEl>
                                              <p:pRg st="5" end="5"/>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7">
                                            <p:txEl>
                                              <p:pRg st="6" end="6"/>
                                            </p:txEl>
                                          </p:spTgt>
                                        </p:tgtEl>
                                        <p:attrNameLst>
                                          <p:attrName>style.visibility</p:attrName>
                                        </p:attrNameLst>
                                      </p:cBhvr>
                                      <p:to>
                                        <p:strVal val="visible"/>
                                      </p:to>
                                    </p:set>
                                    <p:animEffect transition="in" filter="blinds(horizontal)">
                                      <p:cBhvr>
                                        <p:cTn id="28" dur="500"/>
                                        <p:tgtEl>
                                          <p:spTgt spid="7">
                                            <p:txEl>
                                              <p:pRg st="6" end="6"/>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nodeType="clickEffect">
                                  <p:stCondLst>
                                    <p:cond delay="0"/>
                                  </p:stCondLst>
                                  <p:childTnLst>
                                    <p:set>
                                      <p:cBhvr>
                                        <p:cTn id="32" dur="1" fill="hold">
                                          <p:stCondLst>
                                            <p:cond delay="0"/>
                                          </p:stCondLst>
                                        </p:cTn>
                                        <p:tgtEl>
                                          <p:spTgt spid="2050"/>
                                        </p:tgtEl>
                                        <p:attrNameLst>
                                          <p:attrName>style.visibility</p:attrName>
                                        </p:attrNameLst>
                                      </p:cBhvr>
                                      <p:to>
                                        <p:strVal val="visible"/>
                                      </p:to>
                                    </p:set>
                                    <p:animEffect transition="in" filter="blinds(horizontal)">
                                      <p:cBhvr>
                                        <p:cTn id="33"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2852"/>
            <a:ext cx="7758138" cy="500066"/>
          </a:xfrm>
        </p:spPr>
        <p:txBody>
          <a:bodyPr>
            <a:normAutofit fontScale="90000"/>
          </a:bodyPr>
          <a:lstStyle/>
          <a:p>
            <a:pPr algn="ctr"/>
            <a:r>
              <a:rPr lang="en-US" b="1" dirty="0" smtClean="0">
                <a:solidFill>
                  <a:srgbClr val="002060"/>
                </a:solidFill>
              </a:rPr>
              <a:t>outer join</a:t>
            </a:r>
            <a:endParaRPr lang="en-IN" b="1" dirty="0">
              <a:solidFill>
                <a:srgbClr val="002060"/>
              </a:solidFill>
            </a:endParaRPr>
          </a:p>
        </p:txBody>
      </p:sp>
      <p:sp>
        <p:nvSpPr>
          <p:cNvPr id="7" name="Content Placeholder 6"/>
          <p:cNvSpPr>
            <a:spLocks noGrp="1"/>
          </p:cNvSpPr>
          <p:nvPr>
            <p:ph sz="quarter" idx="1"/>
          </p:nvPr>
        </p:nvSpPr>
        <p:spPr>
          <a:xfrm>
            <a:off x="214282" y="571480"/>
            <a:ext cx="8501122" cy="6072230"/>
          </a:xfrm>
        </p:spPr>
        <p:txBody>
          <a:bodyPr>
            <a:normAutofit/>
          </a:bodyPr>
          <a:lstStyle/>
          <a:p>
            <a:pPr>
              <a:buNone/>
            </a:pPr>
            <a:r>
              <a:rPr lang="en-IN" sz="2200" b="1" dirty="0" smtClean="0">
                <a:solidFill>
                  <a:srgbClr val="002060"/>
                </a:solidFill>
                <a:latin typeface="Calibri" pitchFamily="34" charset="0"/>
                <a:cs typeface="Calibri" pitchFamily="34" charset="0"/>
              </a:rPr>
              <a:t>Right Outer Join Example:-</a:t>
            </a:r>
          </a:p>
          <a:p>
            <a:pPr>
              <a:buFont typeface="Wingdings" pitchFamily="2" charset="2"/>
              <a:buChar char="q"/>
            </a:pPr>
            <a:r>
              <a:rPr lang="en-US" sz="2200" dirty="0" smtClean="0">
                <a:latin typeface="Calibri" pitchFamily="34" charset="0"/>
                <a:cs typeface="Calibri" pitchFamily="34" charset="0"/>
              </a:rPr>
              <a:t>Perform Right Outer join operation on college and hostel tables:-</a:t>
            </a:r>
            <a:endParaRPr lang="en-IN" sz="2200" dirty="0" smtClean="0">
              <a:latin typeface="Calibri" pitchFamily="34" charset="0"/>
              <a:cs typeface="Calibri" pitchFamily="34" charset="0"/>
            </a:endParaRPr>
          </a:p>
          <a:p>
            <a:pPr marL="273050" indent="-3175">
              <a:buNone/>
            </a:pPr>
            <a:r>
              <a:rPr lang="en-IN" sz="2200" dirty="0" smtClean="0">
                <a:solidFill>
                  <a:srgbClr val="C00000"/>
                </a:solidFill>
                <a:latin typeface="Lucida Console" pitchFamily="49" charset="0"/>
                <a:cs typeface="Calibri" pitchFamily="34" charset="0"/>
              </a:rPr>
              <a:t>SELECT * FROM college right join hostel on college.name=hostel.name;</a:t>
            </a:r>
          </a:p>
          <a:p>
            <a:pPr marL="273050" indent="-3175">
              <a:buNone/>
            </a:pPr>
            <a:endParaRPr lang="en-IN" sz="2200" dirty="0" smtClean="0">
              <a:solidFill>
                <a:srgbClr val="C00000"/>
              </a:solidFill>
              <a:latin typeface="Lucida Console" pitchFamily="49" charset="0"/>
              <a:cs typeface="Calibri" pitchFamily="34" charset="0"/>
            </a:endParaRPr>
          </a:p>
          <a:p>
            <a:pPr>
              <a:buNone/>
            </a:pPr>
            <a:endParaRPr lang="en-US" b="1" dirty="0" smtClean="0">
              <a:solidFill>
                <a:srgbClr val="002060"/>
              </a:solidFill>
              <a:latin typeface="Calibri" pitchFamily="34" charset="0"/>
            </a:endParaRPr>
          </a:p>
          <a:p>
            <a:pPr>
              <a:buNone/>
            </a:pPr>
            <a:endParaRPr lang="en-US" b="1" dirty="0" smtClean="0">
              <a:solidFill>
                <a:srgbClr val="002060"/>
              </a:solidFill>
              <a:latin typeface="Calibri" pitchFamily="34" charset="0"/>
            </a:endParaRPr>
          </a:p>
          <a:p>
            <a:pPr>
              <a:buNone/>
            </a:pPr>
            <a:endParaRPr lang="en-US" b="1" dirty="0" smtClean="0">
              <a:solidFill>
                <a:srgbClr val="002060"/>
              </a:solidFill>
              <a:latin typeface="Calibri" pitchFamily="34" charset="0"/>
            </a:endParaRPr>
          </a:p>
          <a:p>
            <a:pPr>
              <a:buNone/>
            </a:pPr>
            <a:endParaRPr lang="en-US" b="1" dirty="0" smtClean="0">
              <a:solidFill>
                <a:srgbClr val="002060"/>
              </a:solidFill>
              <a:latin typeface="Calibri" pitchFamily="34" charset="0"/>
            </a:endParaRPr>
          </a:p>
          <a:p>
            <a:pPr>
              <a:buNone/>
            </a:pPr>
            <a:endParaRPr lang="en-US" b="1" dirty="0" smtClean="0">
              <a:solidFill>
                <a:srgbClr val="002060"/>
              </a:solidFill>
              <a:latin typeface="Calibri" pitchFamily="34" charset="0"/>
            </a:endParaRPr>
          </a:p>
          <a:p>
            <a:pPr>
              <a:buNone/>
            </a:pPr>
            <a:endParaRPr lang="en-US" b="1" dirty="0" smtClean="0">
              <a:solidFill>
                <a:srgbClr val="002060"/>
              </a:solidFill>
              <a:latin typeface="Calibri" pitchFamily="34" charset="0"/>
            </a:endParaRPr>
          </a:p>
          <a:p>
            <a:pPr>
              <a:buNone/>
            </a:pPr>
            <a:endParaRPr lang="en-US" b="1" dirty="0" smtClean="0">
              <a:solidFill>
                <a:srgbClr val="002060"/>
              </a:solidFill>
              <a:latin typeface="Calibri" pitchFamily="34" charset="0"/>
            </a:endParaRPr>
          </a:p>
          <a:p>
            <a:pPr>
              <a:buNone/>
            </a:pPr>
            <a:endParaRPr lang="en-IN" b="1" dirty="0" smtClean="0">
              <a:solidFill>
                <a:srgbClr val="002060"/>
              </a:solidFill>
              <a:latin typeface="Calibri" pitchFamily="34" charset="0"/>
            </a:endParaRPr>
          </a:p>
        </p:txBody>
      </p:sp>
      <p:graphicFrame>
        <p:nvGraphicFramePr>
          <p:cNvPr id="9" name="Table 8"/>
          <p:cNvGraphicFramePr>
            <a:graphicFrameLocks noGrp="1"/>
          </p:cNvGraphicFramePr>
          <p:nvPr/>
        </p:nvGraphicFramePr>
        <p:xfrm>
          <a:off x="857224" y="2302830"/>
          <a:ext cx="6643734" cy="1483360"/>
        </p:xfrm>
        <a:graphic>
          <a:graphicData uri="http://schemas.openxmlformats.org/drawingml/2006/table">
            <a:tbl>
              <a:tblPr firstRow="1" bandRow="1"/>
              <a:tblGrid>
                <a:gridCol w="1016000"/>
                <a:gridCol w="698512"/>
                <a:gridCol w="1357322"/>
                <a:gridCol w="1119166"/>
                <a:gridCol w="1452602"/>
                <a:gridCol w="1000132"/>
              </a:tblGrid>
              <a:tr h="370840">
                <a:tc>
                  <a:txBody>
                    <a:bodyPr/>
                    <a:lstStyle>
                      <a:lvl1pPr marL="0" algn="l" rtl="0" eaLnBrk="1" latinLnBrk="0" hangingPunct="1">
                        <a:defRPr kumimoji="0" b="1" kern="1200">
                          <a:solidFill>
                            <a:schemeClr val="lt1"/>
                          </a:solidFill>
                          <a:latin typeface="Candara"/>
                        </a:defRPr>
                      </a:lvl1pPr>
                      <a:lvl2pPr marL="457200" algn="l" rtl="0" eaLnBrk="1" latinLnBrk="0" hangingPunct="1">
                        <a:defRPr kumimoji="0" b="1" kern="1200">
                          <a:solidFill>
                            <a:schemeClr val="lt1"/>
                          </a:solidFill>
                          <a:latin typeface="Candara"/>
                        </a:defRPr>
                      </a:lvl2pPr>
                      <a:lvl3pPr marL="914400" algn="l" rtl="0" eaLnBrk="1" latinLnBrk="0" hangingPunct="1">
                        <a:defRPr kumimoji="0" b="1" kern="1200">
                          <a:solidFill>
                            <a:schemeClr val="lt1"/>
                          </a:solidFill>
                          <a:latin typeface="Candara"/>
                        </a:defRPr>
                      </a:lvl3pPr>
                      <a:lvl4pPr marL="1371600" algn="l" rtl="0" eaLnBrk="1" latinLnBrk="0" hangingPunct="1">
                        <a:defRPr kumimoji="0" b="1" kern="1200">
                          <a:solidFill>
                            <a:schemeClr val="lt1"/>
                          </a:solidFill>
                          <a:latin typeface="Candara"/>
                        </a:defRPr>
                      </a:lvl4pPr>
                      <a:lvl5pPr marL="1828800" algn="l" rtl="0" eaLnBrk="1" latinLnBrk="0" hangingPunct="1">
                        <a:defRPr kumimoji="0" b="1" kern="1200">
                          <a:solidFill>
                            <a:schemeClr val="lt1"/>
                          </a:solidFill>
                          <a:latin typeface="Candara"/>
                        </a:defRPr>
                      </a:lvl5pPr>
                      <a:lvl6pPr marL="2286000" algn="l" rtl="0" eaLnBrk="1" latinLnBrk="0" hangingPunct="1">
                        <a:defRPr kumimoji="0" b="1" kern="1200">
                          <a:solidFill>
                            <a:schemeClr val="lt1"/>
                          </a:solidFill>
                          <a:latin typeface="Candara"/>
                        </a:defRPr>
                      </a:lvl6pPr>
                      <a:lvl7pPr marL="2743200" algn="l" rtl="0" eaLnBrk="1" latinLnBrk="0" hangingPunct="1">
                        <a:defRPr kumimoji="0" b="1" kern="1200">
                          <a:solidFill>
                            <a:schemeClr val="lt1"/>
                          </a:solidFill>
                          <a:latin typeface="Candara"/>
                        </a:defRPr>
                      </a:lvl7pPr>
                      <a:lvl8pPr marL="3200400" algn="l" rtl="0" eaLnBrk="1" latinLnBrk="0" hangingPunct="1">
                        <a:defRPr kumimoji="0" b="1" kern="1200">
                          <a:solidFill>
                            <a:schemeClr val="lt1"/>
                          </a:solidFill>
                          <a:latin typeface="Candara"/>
                        </a:defRPr>
                      </a:lvl8pPr>
                      <a:lvl9pPr marL="3657600" algn="l" rtl="0" eaLnBrk="1" latinLnBrk="0" hangingPunct="1">
                        <a:defRPr kumimoji="0" b="1" kern="1200">
                          <a:solidFill>
                            <a:schemeClr val="lt1"/>
                          </a:solidFill>
                          <a:latin typeface="Candara"/>
                        </a:defRPr>
                      </a:lvl9pPr>
                    </a:lstStyle>
                    <a:p>
                      <a:r>
                        <a:rPr lang="en-US" dirty="0" smtClean="0">
                          <a:solidFill>
                            <a:srgbClr val="C00000"/>
                          </a:solidFill>
                          <a:latin typeface="Lucida Console" pitchFamily="49" charset="0"/>
                        </a:rPr>
                        <a:t>Name</a:t>
                      </a:r>
                      <a:endParaRPr lang="en-US" dirty="0">
                        <a:solidFill>
                          <a:srgbClr val="C00000"/>
                        </a:solidFill>
                        <a:latin typeface="Lucida Console"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lvl1pPr marL="0" algn="l" rtl="0" eaLnBrk="1" latinLnBrk="0" hangingPunct="1">
                        <a:defRPr kumimoji="0" b="1" kern="1200">
                          <a:solidFill>
                            <a:schemeClr val="lt1"/>
                          </a:solidFill>
                          <a:latin typeface="Candara"/>
                        </a:defRPr>
                      </a:lvl1pPr>
                      <a:lvl2pPr marL="457200" algn="l" rtl="0" eaLnBrk="1" latinLnBrk="0" hangingPunct="1">
                        <a:defRPr kumimoji="0" b="1" kern="1200">
                          <a:solidFill>
                            <a:schemeClr val="lt1"/>
                          </a:solidFill>
                          <a:latin typeface="Candara"/>
                        </a:defRPr>
                      </a:lvl2pPr>
                      <a:lvl3pPr marL="914400" algn="l" rtl="0" eaLnBrk="1" latinLnBrk="0" hangingPunct="1">
                        <a:defRPr kumimoji="0" b="1" kern="1200">
                          <a:solidFill>
                            <a:schemeClr val="lt1"/>
                          </a:solidFill>
                          <a:latin typeface="Candara"/>
                        </a:defRPr>
                      </a:lvl3pPr>
                      <a:lvl4pPr marL="1371600" algn="l" rtl="0" eaLnBrk="1" latinLnBrk="0" hangingPunct="1">
                        <a:defRPr kumimoji="0" b="1" kern="1200">
                          <a:solidFill>
                            <a:schemeClr val="lt1"/>
                          </a:solidFill>
                          <a:latin typeface="Candara"/>
                        </a:defRPr>
                      </a:lvl4pPr>
                      <a:lvl5pPr marL="1828800" algn="l" rtl="0" eaLnBrk="1" latinLnBrk="0" hangingPunct="1">
                        <a:defRPr kumimoji="0" b="1" kern="1200">
                          <a:solidFill>
                            <a:schemeClr val="lt1"/>
                          </a:solidFill>
                          <a:latin typeface="Candara"/>
                        </a:defRPr>
                      </a:lvl5pPr>
                      <a:lvl6pPr marL="2286000" algn="l" rtl="0" eaLnBrk="1" latinLnBrk="0" hangingPunct="1">
                        <a:defRPr kumimoji="0" b="1" kern="1200">
                          <a:solidFill>
                            <a:schemeClr val="lt1"/>
                          </a:solidFill>
                          <a:latin typeface="Candara"/>
                        </a:defRPr>
                      </a:lvl6pPr>
                      <a:lvl7pPr marL="2743200" algn="l" rtl="0" eaLnBrk="1" latinLnBrk="0" hangingPunct="1">
                        <a:defRPr kumimoji="0" b="1" kern="1200">
                          <a:solidFill>
                            <a:schemeClr val="lt1"/>
                          </a:solidFill>
                          <a:latin typeface="Candara"/>
                        </a:defRPr>
                      </a:lvl7pPr>
                      <a:lvl8pPr marL="3200400" algn="l" rtl="0" eaLnBrk="1" latinLnBrk="0" hangingPunct="1">
                        <a:defRPr kumimoji="0" b="1" kern="1200">
                          <a:solidFill>
                            <a:schemeClr val="lt1"/>
                          </a:solidFill>
                          <a:latin typeface="Candara"/>
                        </a:defRPr>
                      </a:lvl8pPr>
                      <a:lvl9pPr marL="3657600" algn="l" rtl="0" eaLnBrk="1" latinLnBrk="0" hangingPunct="1">
                        <a:defRPr kumimoji="0" b="1" kern="1200">
                          <a:solidFill>
                            <a:schemeClr val="lt1"/>
                          </a:solidFill>
                          <a:latin typeface="Candara"/>
                        </a:defRPr>
                      </a:lvl9pPr>
                    </a:lstStyle>
                    <a:p>
                      <a:r>
                        <a:rPr lang="en-US" dirty="0" smtClean="0">
                          <a:solidFill>
                            <a:srgbClr val="C00000"/>
                          </a:solidFill>
                          <a:latin typeface="Lucida Console" pitchFamily="49" charset="0"/>
                        </a:rPr>
                        <a:t>Id</a:t>
                      </a:r>
                      <a:endParaRPr lang="en-US" dirty="0">
                        <a:solidFill>
                          <a:srgbClr val="C00000"/>
                        </a:solidFill>
                        <a:latin typeface="Lucida Console"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lvl1pPr marL="0" algn="l" rtl="0" eaLnBrk="1" latinLnBrk="0" hangingPunct="1">
                        <a:defRPr kumimoji="0" b="1" kern="1200">
                          <a:solidFill>
                            <a:schemeClr val="lt1"/>
                          </a:solidFill>
                          <a:latin typeface="Candara"/>
                        </a:defRPr>
                      </a:lvl1pPr>
                      <a:lvl2pPr marL="457200" algn="l" rtl="0" eaLnBrk="1" latinLnBrk="0" hangingPunct="1">
                        <a:defRPr kumimoji="0" b="1" kern="1200">
                          <a:solidFill>
                            <a:schemeClr val="lt1"/>
                          </a:solidFill>
                          <a:latin typeface="Candara"/>
                        </a:defRPr>
                      </a:lvl2pPr>
                      <a:lvl3pPr marL="914400" algn="l" rtl="0" eaLnBrk="1" latinLnBrk="0" hangingPunct="1">
                        <a:defRPr kumimoji="0" b="1" kern="1200">
                          <a:solidFill>
                            <a:schemeClr val="lt1"/>
                          </a:solidFill>
                          <a:latin typeface="Candara"/>
                        </a:defRPr>
                      </a:lvl3pPr>
                      <a:lvl4pPr marL="1371600" algn="l" rtl="0" eaLnBrk="1" latinLnBrk="0" hangingPunct="1">
                        <a:defRPr kumimoji="0" b="1" kern="1200">
                          <a:solidFill>
                            <a:schemeClr val="lt1"/>
                          </a:solidFill>
                          <a:latin typeface="Candara"/>
                        </a:defRPr>
                      </a:lvl4pPr>
                      <a:lvl5pPr marL="1828800" algn="l" rtl="0" eaLnBrk="1" latinLnBrk="0" hangingPunct="1">
                        <a:defRPr kumimoji="0" b="1" kern="1200">
                          <a:solidFill>
                            <a:schemeClr val="lt1"/>
                          </a:solidFill>
                          <a:latin typeface="Candara"/>
                        </a:defRPr>
                      </a:lvl5pPr>
                      <a:lvl6pPr marL="2286000" algn="l" rtl="0" eaLnBrk="1" latinLnBrk="0" hangingPunct="1">
                        <a:defRPr kumimoji="0" b="1" kern="1200">
                          <a:solidFill>
                            <a:schemeClr val="lt1"/>
                          </a:solidFill>
                          <a:latin typeface="Candara"/>
                        </a:defRPr>
                      </a:lvl6pPr>
                      <a:lvl7pPr marL="2743200" algn="l" rtl="0" eaLnBrk="1" latinLnBrk="0" hangingPunct="1">
                        <a:defRPr kumimoji="0" b="1" kern="1200">
                          <a:solidFill>
                            <a:schemeClr val="lt1"/>
                          </a:solidFill>
                          <a:latin typeface="Candara"/>
                        </a:defRPr>
                      </a:lvl7pPr>
                      <a:lvl8pPr marL="3200400" algn="l" rtl="0" eaLnBrk="1" latinLnBrk="0" hangingPunct="1">
                        <a:defRPr kumimoji="0" b="1" kern="1200">
                          <a:solidFill>
                            <a:schemeClr val="lt1"/>
                          </a:solidFill>
                          <a:latin typeface="Candara"/>
                        </a:defRPr>
                      </a:lvl8pPr>
                      <a:lvl9pPr marL="3657600" algn="l" rtl="0" eaLnBrk="1" latinLnBrk="0" hangingPunct="1">
                        <a:defRPr kumimoji="0" b="1" kern="1200">
                          <a:solidFill>
                            <a:schemeClr val="lt1"/>
                          </a:solidFill>
                          <a:latin typeface="Candara"/>
                        </a:defRPr>
                      </a:lvl9pPr>
                    </a:lstStyle>
                    <a:p>
                      <a:r>
                        <a:rPr lang="en-US" dirty="0" smtClean="0">
                          <a:solidFill>
                            <a:srgbClr val="C00000"/>
                          </a:solidFill>
                          <a:latin typeface="Lucida Console" pitchFamily="49" charset="0"/>
                        </a:rPr>
                        <a:t>Dept</a:t>
                      </a:r>
                      <a:endParaRPr lang="en-US" dirty="0">
                        <a:solidFill>
                          <a:srgbClr val="C00000"/>
                        </a:solidFill>
                        <a:latin typeface="Lucida Console"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lvl1pPr marL="0" algn="l" rtl="0" eaLnBrk="1" latinLnBrk="0" hangingPunct="1">
                        <a:defRPr kumimoji="0" b="1" kern="1200">
                          <a:solidFill>
                            <a:schemeClr val="lt1"/>
                          </a:solidFill>
                          <a:latin typeface="Candara"/>
                        </a:defRPr>
                      </a:lvl1pPr>
                      <a:lvl2pPr marL="457200" algn="l" rtl="0" eaLnBrk="1" latinLnBrk="0" hangingPunct="1">
                        <a:defRPr kumimoji="0" b="1" kern="1200">
                          <a:solidFill>
                            <a:schemeClr val="lt1"/>
                          </a:solidFill>
                          <a:latin typeface="Candara"/>
                        </a:defRPr>
                      </a:lvl2pPr>
                      <a:lvl3pPr marL="914400" algn="l" rtl="0" eaLnBrk="1" latinLnBrk="0" hangingPunct="1">
                        <a:defRPr kumimoji="0" b="1" kern="1200">
                          <a:solidFill>
                            <a:schemeClr val="lt1"/>
                          </a:solidFill>
                          <a:latin typeface="Candara"/>
                        </a:defRPr>
                      </a:lvl3pPr>
                      <a:lvl4pPr marL="1371600" algn="l" rtl="0" eaLnBrk="1" latinLnBrk="0" hangingPunct="1">
                        <a:defRPr kumimoji="0" b="1" kern="1200">
                          <a:solidFill>
                            <a:schemeClr val="lt1"/>
                          </a:solidFill>
                          <a:latin typeface="Candara"/>
                        </a:defRPr>
                      </a:lvl4pPr>
                      <a:lvl5pPr marL="1828800" algn="l" rtl="0" eaLnBrk="1" latinLnBrk="0" hangingPunct="1">
                        <a:defRPr kumimoji="0" b="1" kern="1200">
                          <a:solidFill>
                            <a:schemeClr val="lt1"/>
                          </a:solidFill>
                          <a:latin typeface="Candara"/>
                        </a:defRPr>
                      </a:lvl5pPr>
                      <a:lvl6pPr marL="2286000" algn="l" rtl="0" eaLnBrk="1" latinLnBrk="0" hangingPunct="1">
                        <a:defRPr kumimoji="0" b="1" kern="1200">
                          <a:solidFill>
                            <a:schemeClr val="lt1"/>
                          </a:solidFill>
                          <a:latin typeface="Candara"/>
                        </a:defRPr>
                      </a:lvl6pPr>
                      <a:lvl7pPr marL="2743200" algn="l" rtl="0" eaLnBrk="1" latinLnBrk="0" hangingPunct="1">
                        <a:defRPr kumimoji="0" b="1" kern="1200">
                          <a:solidFill>
                            <a:schemeClr val="lt1"/>
                          </a:solidFill>
                          <a:latin typeface="Candara"/>
                        </a:defRPr>
                      </a:lvl7pPr>
                      <a:lvl8pPr marL="3200400" algn="l" rtl="0" eaLnBrk="1" latinLnBrk="0" hangingPunct="1">
                        <a:defRPr kumimoji="0" b="1" kern="1200">
                          <a:solidFill>
                            <a:schemeClr val="lt1"/>
                          </a:solidFill>
                          <a:latin typeface="Candara"/>
                        </a:defRPr>
                      </a:lvl8pPr>
                      <a:lvl9pPr marL="3657600" algn="l" rtl="0" eaLnBrk="1" latinLnBrk="0" hangingPunct="1">
                        <a:defRPr kumimoji="0" b="1" kern="1200">
                          <a:solidFill>
                            <a:schemeClr val="lt1"/>
                          </a:solidFill>
                          <a:latin typeface="Candara"/>
                        </a:defRPr>
                      </a:lvl9pPr>
                    </a:lstStyle>
                    <a:p>
                      <a:r>
                        <a:rPr lang="en-US" dirty="0" smtClean="0">
                          <a:solidFill>
                            <a:srgbClr val="C00000"/>
                          </a:solidFill>
                          <a:latin typeface="Lucida Console" pitchFamily="49" charset="0"/>
                        </a:rPr>
                        <a:t>Name</a:t>
                      </a:r>
                      <a:endParaRPr lang="en-US" dirty="0">
                        <a:solidFill>
                          <a:srgbClr val="C00000"/>
                        </a:solidFill>
                        <a:latin typeface="Lucida Console"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lvl1pPr marL="0" algn="l" rtl="0" eaLnBrk="1" latinLnBrk="0" hangingPunct="1">
                        <a:defRPr kumimoji="0" b="1" kern="1200">
                          <a:solidFill>
                            <a:schemeClr val="lt1"/>
                          </a:solidFill>
                          <a:latin typeface="Candara"/>
                        </a:defRPr>
                      </a:lvl1pPr>
                      <a:lvl2pPr marL="457200" algn="l" rtl="0" eaLnBrk="1" latinLnBrk="0" hangingPunct="1">
                        <a:defRPr kumimoji="0" b="1" kern="1200">
                          <a:solidFill>
                            <a:schemeClr val="lt1"/>
                          </a:solidFill>
                          <a:latin typeface="Candara"/>
                        </a:defRPr>
                      </a:lvl2pPr>
                      <a:lvl3pPr marL="914400" algn="l" rtl="0" eaLnBrk="1" latinLnBrk="0" hangingPunct="1">
                        <a:defRPr kumimoji="0" b="1" kern="1200">
                          <a:solidFill>
                            <a:schemeClr val="lt1"/>
                          </a:solidFill>
                          <a:latin typeface="Candara"/>
                        </a:defRPr>
                      </a:lvl3pPr>
                      <a:lvl4pPr marL="1371600" algn="l" rtl="0" eaLnBrk="1" latinLnBrk="0" hangingPunct="1">
                        <a:defRPr kumimoji="0" b="1" kern="1200">
                          <a:solidFill>
                            <a:schemeClr val="lt1"/>
                          </a:solidFill>
                          <a:latin typeface="Candara"/>
                        </a:defRPr>
                      </a:lvl4pPr>
                      <a:lvl5pPr marL="1828800" algn="l" rtl="0" eaLnBrk="1" latinLnBrk="0" hangingPunct="1">
                        <a:defRPr kumimoji="0" b="1" kern="1200">
                          <a:solidFill>
                            <a:schemeClr val="lt1"/>
                          </a:solidFill>
                          <a:latin typeface="Candara"/>
                        </a:defRPr>
                      </a:lvl5pPr>
                      <a:lvl6pPr marL="2286000" algn="l" rtl="0" eaLnBrk="1" latinLnBrk="0" hangingPunct="1">
                        <a:defRPr kumimoji="0" b="1" kern="1200">
                          <a:solidFill>
                            <a:schemeClr val="lt1"/>
                          </a:solidFill>
                          <a:latin typeface="Candara"/>
                        </a:defRPr>
                      </a:lvl6pPr>
                      <a:lvl7pPr marL="2743200" algn="l" rtl="0" eaLnBrk="1" latinLnBrk="0" hangingPunct="1">
                        <a:defRPr kumimoji="0" b="1" kern="1200">
                          <a:solidFill>
                            <a:schemeClr val="lt1"/>
                          </a:solidFill>
                          <a:latin typeface="Candara"/>
                        </a:defRPr>
                      </a:lvl7pPr>
                      <a:lvl8pPr marL="3200400" algn="l" rtl="0" eaLnBrk="1" latinLnBrk="0" hangingPunct="1">
                        <a:defRPr kumimoji="0" b="1" kern="1200">
                          <a:solidFill>
                            <a:schemeClr val="lt1"/>
                          </a:solidFill>
                          <a:latin typeface="Candara"/>
                        </a:defRPr>
                      </a:lvl8pPr>
                      <a:lvl9pPr marL="3657600" algn="l" rtl="0" eaLnBrk="1" latinLnBrk="0" hangingPunct="1">
                        <a:defRPr kumimoji="0" b="1" kern="1200">
                          <a:solidFill>
                            <a:schemeClr val="lt1"/>
                          </a:solidFill>
                          <a:latin typeface="Candara"/>
                        </a:defRPr>
                      </a:lvl9pPr>
                    </a:lstStyle>
                    <a:p>
                      <a:r>
                        <a:rPr lang="en-US" dirty="0" smtClean="0">
                          <a:solidFill>
                            <a:srgbClr val="C00000"/>
                          </a:solidFill>
                          <a:latin typeface="Lucida Console" pitchFamily="49" charset="0"/>
                        </a:rPr>
                        <a:t>Hostel</a:t>
                      </a:r>
                      <a:endParaRPr lang="en-US" dirty="0">
                        <a:solidFill>
                          <a:srgbClr val="C00000"/>
                        </a:solidFill>
                        <a:latin typeface="Lucida Console"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lvl1pPr marL="0" algn="l" rtl="0" eaLnBrk="1" latinLnBrk="0" hangingPunct="1">
                        <a:defRPr kumimoji="0" b="1" kern="1200">
                          <a:solidFill>
                            <a:schemeClr val="lt1"/>
                          </a:solidFill>
                          <a:latin typeface="Candara"/>
                        </a:defRPr>
                      </a:lvl1pPr>
                      <a:lvl2pPr marL="457200" algn="l" rtl="0" eaLnBrk="1" latinLnBrk="0" hangingPunct="1">
                        <a:defRPr kumimoji="0" b="1" kern="1200">
                          <a:solidFill>
                            <a:schemeClr val="lt1"/>
                          </a:solidFill>
                          <a:latin typeface="Candara"/>
                        </a:defRPr>
                      </a:lvl2pPr>
                      <a:lvl3pPr marL="914400" algn="l" rtl="0" eaLnBrk="1" latinLnBrk="0" hangingPunct="1">
                        <a:defRPr kumimoji="0" b="1" kern="1200">
                          <a:solidFill>
                            <a:schemeClr val="lt1"/>
                          </a:solidFill>
                          <a:latin typeface="Candara"/>
                        </a:defRPr>
                      </a:lvl3pPr>
                      <a:lvl4pPr marL="1371600" algn="l" rtl="0" eaLnBrk="1" latinLnBrk="0" hangingPunct="1">
                        <a:defRPr kumimoji="0" b="1" kern="1200">
                          <a:solidFill>
                            <a:schemeClr val="lt1"/>
                          </a:solidFill>
                          <a:latin typeface="Candara"/>
                        </a:defRPr>
                      </a:lvl4pPr>
                      <a:lvl5pPr marL="1828800" algn="l" rtl="0" eaLnBrk="1" latinLnBrk="0" hangingPunct="1">
                        <a:defRPr kumimoji="0" b="1" kern="1200">
                          <a:solidFill>
                            <a:schemeClr val="lt1"/>
                          </a:solidFill>
                          <a:latin typeface="Candara"/>
                        </a:defRPr>
                      </a:lvl5pPr>
                      <a:lvl6pPr marL="2286000" algn="l" rtl="0" eaLnBrk="1" latinLnBrk="0" hangingPunct="1">
                        <a:defRPr kumimoji="0" b="1" kern="1200">
                          <a:solidFill>
                            <a:schemeClr val="lt1"/>
                          </a:solidFill>
                          <a:latin typeface="Candara"/>
                        </a:defRPr>
                      </a:lvl6pPr>
                      <a:lvl7pPr marL="2743200" algn="l" rtl="0" eaLnBrk="1" latinLnBrk="0" hangingPunct="1">
                        <a:defRPr kumimoji="0" b="1" kern="1200">
                          <a:solidFill>
                            <a:schemeClr val="lt1"/>
                          </a:solidFill>
                          <a:latin typeface="Candara"/>
                        </a:defRPr>
                      </a:lvl7pPr>
                      <a:lvl8pPr marL="3200400" algn="l" rtl="0" eaLnBrk="1" latinLnBrk="0" hangingPunct="1">
                        <a:defRPr kumimoji="0" b="1" kern="1200">
                          <a:solidFill>
                            <a:schemeClr val="lt1"/>
                          </a:solidFill>
                          <a:latin typeface="Candara"/>
                        </a:defRPr>
                      </a:lvl8pPr>
                      <a:lvl9pPr marL="3657600" algn="l" rtl="0" eaLnBrk="1" latinLnBrk="0" hangingPunct="1">
                        <a:defRPr kumimoji="0" b="1" kern="1200">
                          <a:solidFill>
                            <a:schemeClr val="lt1"/>
                          </a:solidFill>
                          <a:latin typeface="Candara"/>
                        </a:defRPr>
                      </a:lvl9pPr>
                    </a:lstStyle>
                    <a:p>
                      <a:r>
                        <a:rPr lang="en-US" dirty="0" smtClean="0">
                          <a:solidFill>
                            <a:srgbClr val="C00000"/>
                          </a:solidFill>
                          <a:latin typeface="Lucida Console" pitchFamily="49" charset="0"/>
                        </a:rPr>
                        <a:t>room</a:t>
                      </a:r>
                      <a:endParaRPr lang="en-US" dirty="0">
                        <a:solidFill>
                          <a:srgbClr val="C00000"/>
                        </a:solidFill>
                        <a:latin typeface="Lucida Console"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r>
              <a:tr h="370840">
                <a:tc>
                  <a:txBody>
                    <a:bodyPr/>
                    <a:lstStyle>
                      <a:lvl1pPr marL="0" algn="l" rtl="0" eaLnBrk="1" latinLnBrk="0" hangingPunct="1">
                        <a:defRPr kumimoji="0" kern="1200">
                          <a:solidFill>
                            <a:schemeClr val="dk1"/>
                          </a:solidFill>
                          <a:latin typeface="Candara"/>
                        </a:defRPr>
                      </a:lvl1pPr>
                      <a:lvl2pPr marL="457200" algn="l" rtl="0" eaLnBrk="1" latinLnBrk="0" hangingPunct="1">
                        <a:defRPr kumimoji="0" kern="1200">
                          <a:solidFill>
                            <a:schemeClr val="dk1"/>
                          </a:solidFill>
                          <a:latin typeface="Candara"/>
                        </a:defRPr>
                      </a:lvl2pPr>
                      <a:lvl3pPr marL="914400" algn="l" rtl="0" eaLnBrk="1" latinLnBrk="0" hangingPunct="1">
                        <a:defRPr kumimoji="0" kern="1200">
                          <a:solidFill>
                            <a:schemeClr val="dk1"/>
                          </a:solidFill>
                          <a:latin typeface="Candara"/>
                        </a:defRPr>
                      </a:lvl3pPr>
                      <a:lvl4pPr marL="1371600" algn="l" rtl="0" eaLnBrk="1" latinLnBrk="0" hangingPunct="1">
                        <a:defRPr kumimoji="0" kern="1200">
                          <a:solidFill>
                            <a:schemeClr val="dk1"/>
                          </a:solidFill>
                          <a:latin typeface="Candara"/>
                        </a:defRPr>
                      </a:lvl4pPr>
                      <a:lvl5pPr marL="1828800" algn="l" rtl="0" eaLnBrk="1" latinLnBrk="0" hangingPunct="1">
                        <a:defRPr kumimoji="0" kern="1200">
                          <a:solidFill>
                            <a:schemeClr val="dk1"/>
                          </a:solidFill>
                          <a:latin typeface="Candara"/>
                        </a:defRPr>
                      </a:lvl5pPr>
                      <a:lvl6pPr marL="2286000" algn="l" rtl="0" eaLnBrk="1" latinLnBrk="0" hangingPunct="1">
                        <a:defRPr kumimoji="0" kern="1200">
                          <a:solidFill>
                            <a:schemeClr val="dk1"/>
                          </a:solidFill>
                          <a:latin typeface="Candara"/>
                        </a:defRPr>
                      </a:lvl6pPr>
                      <a:lvl7pPr marL="2743200" algn="l" rtl="0" eaLnBrk="1" latinLnBrk="0" hangingPunct="1">
                        <a:defRPr kumimoji="0" kern="1200">
                          <a:solidFill>
                            <a:schemeClr val="dk1"/>
                          </a:solidFill>
                          <a:latin typeface="Candara"/>
                        </a:defRPr>
                      </a:lvl7pPr>
                      <a:lvl8pPr marL="3200400" algn="l" rtl="0" eaLnBrk="1" latinLnBrk="0" hangingPunct="1">
                        <a:defRPr kumimoji="0" kern="1200">
                          <a:solidFill>
                            <a:schemeClr val="dk1"/>
                          </a:solidFill>
                          <a:latin typeface="Candara"/>
                        </a:defRPr>
                      </a:lvl8pPr>
                      <a:lvl9pPr marL="3657600" algn="l" rtl="0" eaLnBrk="1" latinLnBrk="0" hangingPunct="1">
                        <a:defRPr kumimoji="0" kern="1200">
                          <a:solidFill>
                            <a:schemeClr val="dk1"/>
                          </a:solidFill>
                          <a:latin typeface="Candara"/>
                        </a:defRPr>
                      </a:lvl9pPr>
                    </a:lstStyle>
                    <a:p>
                      <a:r>
                        <a:rPr lang="en-US" dirty="0" err="1" smtClean="0">
                          <a:latin typeface="Lucida Console" pitchFamily="49" charset="0"/>
                        </a:rPr>
                        <a:t>Amisha</a:t>
                      </a:r>
                      <a:endParaRPr lang="en-US" dirty="0">
                        <a:latin typeface="Lucida Console"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31B6FD">
                        <a:tint val="40000"/>
                      </a:srgbClr>
                    </a:solidFill>
                  </a:tcPr>
                </a:tc>
                <a:tc>
                  <a:txBody>
                    <a:bodyPr/>
                    <a:lstStyle>
                      <a:lvl1pPr marL="0" algn="l" rtl="0" eaLnBrk="1" latinLnBrk="0" hangingPunct="1">
                        <a:defRPr kumimoji="0" kern="1200">
                          <a:solidFill>
                            <a:schemeClr val="dk1"/>
                          </a:solidFill>
                          <a:latin typeface="Candara"/>
                        </a:defRPr>
                      </a:lvl1pPr>
                      <a:lvl2pPr marL="457200" algn="l" rtl="0" eaLnBrk="1" latinLnBrk="0" hangingPunct="1">
                        <a:defRPr kumimoji="0" kern="1200">
                          <a:solidFill>
                            <a:schemeClr val="dk1"/>
                          </a:solidFill>
                          <a:latin typeface="Candara"/>
                        </a:defRPr>
                      </a:lvl2pPr>
                      <a:lvl3pPr marL="914400" algn="l" rtl="0" eaLnBrk="1" latinLnBrk="0" hangingPunct="1">
                        <a:defRPr kumimoji="0" kern="1200">
                          <a:solidFill>
                            <a:schemeClr val="dk1"/>
                          </a:solidFill>
                          <a:latin typeface="Candara"/>
                        </a:defRPr>
                      </a:lvl3pPr>
                      <a:lvl4pPr marL="1371600" algn="l" rtl="0" eaLnBrk="1" latinLnBrk="0" hangingPunct="1">
                        <a:defRPr kumimoji="0" kern="1200">
                          <a:solidFill>
                            <a:schemeClr val="dk1"/>
                          </a:solidFill>
                          <a:latin typeface="Candara"/>
                        </a:defRPr>
                      </a:lvl4pPr>
                      <a:lvl5pPr marL="1828800" algn="l" rtl="0" eaLnBrk="1" latinLnBrk="0" hangingPunct="1">
                        <a:defRPr kumimoji="0" kern="1200">
                          <a:solidFill>
                            <a:schemeClr val="dk1"/>
                          </a:solidFill>
                          <a:latin typeface="Candara"/>
                        </a:defRPr>
                      </a:lvl5pPr>
                      <a:lvl6pPr marL="2286000" algn="l" rtl="0" eaLnBrk="1" latinLnBrk="0" hangingPunct="1">
                        <a:defRPr kumimoji="0" kern="1200">
                          <a:solidFill>
                            <a:schemeClr val="dk1"/>
                          </a:solidFill>
                          <a:latin typeface="Candara"/>
                        </a:defRPr>
                      </a:lvl6pPr>
                      <a:lvl7pPr marL="2743200" algn="l" rtl="0" eaLnBrk="1" latinLnBrk="0" hangingPunct="1">
                        <a:defRPr kumimoji="0" kern="1200">
                          <a:solidFill>
                            <a:schemeClr val="dk1"/>
                          </a:solidFill>
                          <a:latin typeface="Candara"/>
                        </a:defRPr>
                      </a:lvl7pPr>
                      <a:lvl8pPr marL="3200400" algn="l" rtl="0" eaLnBrk="1" latinLnBrk="0" hangingPunct="1">
                        <a:defRPr kumimoji="0" kern="1200">
                          <a:solidFill>
                            <a:schemeClr val="dk1"/>
                          </a:solidFill>
                          <a:latin typeface="Candara"/>
                        </a:defRPr>
                      </a:lvl8pPr>
                      <a:lvl9pPr marL="3657600" algn="l" rtl="0" eaLnBrk="1" latinLnBrk="0" hangingPunct="1">
                        <a:defRPr kumimoji="0" kern="1200">
                          <a:solidFill>
                            <a:schemeClr val="dk1"/>
                          </a:solidFill>
                          <a:latin typeface="Candara"/>
                        </a:defRPr>
                      </a:lvl9pPr>
                    </a:lstStyle>
                    <a:p>
                      <a:r>
                        <a:rPr lang="en-US" dirty="0" smtClean="0">
                          <a:latin typeface="Lucida Console" pitchFamily="49" charset="0"/>
                        </a:rPr>
                        <a:t>S01</a:t>
                      </a:r>
                      <a:endParaRPr lang="en-US" dirty="0">
                        <a:latin typeface="Lucida Console"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31B6FD">
                        <a:tint val="40000"/>
                      </a:srgbClr>
                    </a:solidFill>
                  </a:tcPr>
                </a:tc>
                <a:tc>
                  <a:txBody>
                    <a:bodyPr/>
                    <a:lstStyle>
                      <a:lvl1pPr marL="0" algn="l" rtl="0" eaLnBrk="1" latinLnBrk="0" hangingPunct="1">
                        <a:defRPr kumimoji="0" kern="1200">
                          <a:solidFill>
                            <a:schemeClr val="dk1"/>
                          </a:solidFill>
                          <a:latin typeface="Candara"/>
                        </a:defRPr>
                      </a:lvl1pPr>
                      <a:lvl2pPr marL="457200" algn="l" rtl="0" eaLnBrk="1" latinLnBrk="0" hangingPunct="1">
                        <a:defRPr kumimoji="0" kern="1200">
                          <a:solidFill>
                            <a:schemeClr val="dk1"/>
                          </a:solidFill>
                          <a:latin typeface="Candara"/>
                        </a:defRPr>
                      </a:lvl2pPr>
                      <a:lvl3pPr marL="914400" algn="l" rtl="0" eaLnBrk="1" latinLnBrk="0" hangingPunct="1">
                        <a:defRPr kumimoji="0" kern="1200">
                          <a:solidFill>
                            <a:schemeClr val="dk1"/>
                          </a:solidFill>
                          <a:latin typeface="Candara"/>
                        </a:defRPr>
                      </a:lvl3pPr>
                      <a:lvl4pPr marL="1371600" algn="l" rtl="0" eaLnBrk="1" latinLnBrk="0" hangingPunct="1">
                        <a:defRPr kumimoji="0" kern="1200">
                          <a:solidFill>
                            <a:schemeClr val="dk1"/>
                          </a:solidFill>
                          <a:latin typeface="Candara"/>
                        </a:defRPr>
                      </a:lvl4pPr>
                      <a:lvl5pPr marL="1828800" algn="l" rtl="0" eaLnBrk="1" latinLnBrk="0" hangingPunct="1">
                        <a:defRPr kumimoji="0" kern="1200">
                          <a:solidFill>
                            <a:schemeClr val="dk1"/>
                          </a:solidFill>
                          <a:latin typeface="Candara"/>
                        </a:defRPr>
                      </a:lvl5pPr>
                      <a:lvl6pPr marL="2286000" algn="l" rtl="0" eaLnBrk="1" latinLnBrk="0" hangingPunct="1">
                        <a:defRPr kumimoji="0" kern="1200">
                          <a:solidFill>
                            <a:schemeClr val="dk1"/>
                          </a:solidFill>
                          <a:latin typeface="Candara"/>
                        </a:defRPr>
                      </a:lvl6pPr>
                      <a:lvl7pPr marL="2743200" algn="l" rtl="0" eaLnBrk="1" latinLnBrk="0" hangingPunct="1">
                        <a:defRPr kumimoji="0" kern="1200">
                          <a:solidFill>
                            <a:schemeClr val="dk1"/>
                          </a:solidFill>
                          <a:latin typeface="Candara"/>
                        </a:defRPr>
                      </a:lvl7pPr>
                      <a:lvl8pPr marL="3200400" algn="l" rtl="0" eaLnBrk="1" latinLnBrk="0" hangingPunct="1">
                        <a:defRPr kumimoji="0" kern="1200">
                          <a:solidFill>
                            <a:schemeClr val="dk1"/>
                          </a:solidFill>
                          <a:latin typeface="Candara"/>
                        </a:defRPr>
                      </a:lvl8pPr>
                      <a:lvl9pPr marL="3657600" algn="l" rtl="0" eaLnBrk="1" latinLnBrk="0" hangingPunct="1">
                        <a:defRPr kumimoji="0" kern="1200">
                          <a:solidFill>
                            <a:schemeClr val="dk1"/>
                          </a:solidFill>
                          <a:latin typeface="Candara"/>
                        </a:defRPr>
                      </a:lvl9pPr>
                    </a:lstStyle>
                    <a:p>
                      <a:r>
                        <a:rPr lang="en-US" dirty="0" smtClean="0">
                          <a:latin typeface="Lucida Console" pitchFamily="49" charset="0"/>
                        </a:rPr>
                        <a:t>Computer</a:t>
                      </a:r>
                      <a:endParaRPr lang="en-US" dirty="0">
                        <a:latin typeface="Lucida Console"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31B6FD">
                        <a:tint val="40000"/>
                      </a:srgbClr>
                    </a:solidFill>
                  </a:tcPr>
                </a:tc>
                <a:tc>
                  <a:txBody>
                    <a:bodyPr/>
                    <a:lstStyle>
                      <a:lvl1pPr marL="0" algn="l" rtl="0" eaLnBrk="1" latinLnBrk="0" hangingPunct="1">
                        <a:defRPr kumimoji="0" kern="1200">
                          <a:solidFill>
                            <a:schemeClr val="dk1"/>
                          </a:solidFill>
                          <a:latin typeface="Candara"/>
                        </a:defRPr>
                      </a:lvl1pPr>
                      <a:lvl2pPr marL="457200" algn="l" rtl="0" eaLnBrk="1" latinLnBrk="0" hangingPunct="1">
                        <a:defRPr kumimoji="0" kern="1200">
                          <a:solidFill>
                            <a:schemeClr val="dk1"/>
                          </a:solidFill>
                          <a:latin typeface="Candara"/>
                        </a:defRPr>
                      </a:lvl2pPr>
                      <a:lvl3pPr marL="914400" algn="l" rtl="0" eaLnBrk="1" latinLnBrk="0" hangingPunct="1">
                        <a:defRPr kumimoji="0" kern="1200">
                          <a:solidFill>
                            <a:schemeClr val="dk1"/>
                          </a:solidFill>
                          <a:latin typeface="Candara"/>
                        </a:defRPr>
                      </a:lvl3pPr>
                      <a:lvl4pPr marL="1371600" algn="l" rtl="0" eaLnBrk="1" latinLnBrk="0" hangingPunct="1">
                        <a:defRPr kumimoji="0" kern="1200">
                          <a:solidFill>
                            <a:schemeClr val="dk1"/>
                          </a:solidFill>
                          <a:latin typeface="Candara"/>
                        </a:defRPr>
                      </a:lvl4pPr>
                      <a:lvl5pPr marL="1828800" algn="l" rtl="0" eaLnBrk="1" latinLnBrk="0" hangingPunct="1">
                        <a:defRPr kumimoji="0" kern="1200">
                          <a:solidFill>
                            <a:schemeClr val="dk1"/>
                          </a:solidFill>
                          <a:latin typeface="Candara"/>
                        </a:defRPr>
                      </a:lvl5pPr>
                      <a:lvl6pPr marL="2286000" algn="l" rtl="0" eaLnBrk="1" latinLnBrk="0" hangingPunct="1">
                        <a:defRPr kumimoji="0" kern="1200">
                          <a:solidFill>
                            <a:schemeClr val="dk1"/>
                          </a:solidFill>
                          <a:latin typeface="Candara"/>
                        </a:defRPr>
                      </a:lvl6pPr>
                      <a:lvl7pPr marL="2743200" algn="l" rtl="0" eaLnBrk="1" latinLnBrk="0" hangingPunct="1">
                        <a:defRPr kumimoji="0" kern="1200">
                          <a:solidFill>
                            <a:schemeClr val="dk1"/>
                          </a:solidFill>
                          <a:latin typeface="Candara"/>
                        </a:defRPr>
                      </a:lvl7pPr>
                      <a:lvl8pPr marL="3200400" algn="l" rtl="0" eaLnBrk="1" latinLnBrk="0" hangingPunct="1">
                        <a:defRPr kumimoji="0" kern="1200">
                          <a:solidFill>
                            <a:schemeClr val="dk1"/>
                          </a:solidFill>
                          <a:latin typeface="Candara"/>
                        </a:defRPr>
                      </a:lvl8pPr>
                      <a:lvl9pPr marL="3657600" algn="l" rtl="0" eaLnBrk="1" latinLnBrk="0" hangingPunct="1">
                        <a:defRPr kumimoji="0" kern="1200">
                          <a:solidFill>
                            <a:schemeClr val="dk1"/>
                          </a:solidFill>
                          <a:latin typeface="Candara"/>
                        </a:defRPr>
                      </a:lvl9pPr>
                    </a:lstStyle>
                    <a:p>
                      <a:r>
                        <a:rPr lang="en-US" dirty="0" err="1" smtClean="0">
                          <a:latin typeface="Lucida Console" pitchFamily="49" charset="0"/>
                        </a:rPr>
                        <a:t>Amisha</a:t>
                      </a:r>
                      <a:endParaRPr lang="en-US" dirty="0">
                        <a:latin typeface="Lucida Console"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31B6FD">
                        <a:tint val="40000"/>
                      </a:srgbClr>
                    </a:solidFill>
                  </a:tcPr>
                </a:tc>
                <a:tc>
                  <a:txBody>
                    <a:bodyPr/>
                    <a:lstStyle>
                      <a:lvl1pPr marL="0" algn="l" rtl="0" eaLnBrk="1" latinLnBrk="0" hangingPunct="1">
                        <a:defRPr kumimoji="0" kern="1200">
                          <a:solidFill>
                            <a:schemeClr val="dk1"/>
                          </a:solidFill>
                          <a:latin typeface="Candara"/>
                        </a:defRPr>
                      </a:lvl1pPr>
                      <a:lvl2pPr marL="457200" algn="l" rtl="0" eaLnBrk="1" latinLnBrk="0" hangingPunct="1">
                        <a:defRPr kumimoji="0" kern="1200">
                          <a:solidFill>
                            <a:schemeClr val="dk1"/>
                          </a:solidFill>
                          <a:latin typeface="Candara"/>
                        </a:defRPr>
                      </a:lvl2pPr>
                      <a:lvl3pPr marL="914400" algn="l" rtl="0" eaLnBrk="1" latinLnBrk="0" hangingPunct="1">
                        <a:defRPr kumimoji="0" kern="1200">
                          <a:solidFill>
                            <a:schemeClr val="dk1"/>
                          </a:solidFill>
                          <a:latin typeface="Candara"/>
                        </a:defRPr>
                      </a:lvl3pPr>
                      <a:lvl4pPr marL="1371600" algn="l" rtl="0" eaLnBrk="1" latinLnBrk="0" hangingPunct="1">
                        <a:defRPr kumimoji="0" kern="1200">
                          <a:solidFill>
                            <a:schemeClr val="dk1"/>
                          </a:solidFill>
                          <a:latin typeface="Candara"/>
                        </a:defRPr>
                      </a:lvl4pPr>
                      <a:lvl5pPr marL="1828800" algn="l" rtl="0" eaLnBrk="1" latinLnBrk="0" hangingPunct="1">
                        <a:defRPr kumimoji="0" kern="1200">
                          <a:solidFill>
                            <a:schemeClr val="dk1"/>
                          </a:solidFill>
                          <a:latin typeface="Candara"/>
                        </a:defRPr>
                      </a:lvl5pPr>
                      <a:lvl6pPr marL="2286000" algn="l" rtl="0" eaLnBrk="1" latinLnBrk="0" hangingPunct="1">
                        <a:defRPr kumimoji="0" kern="1200">
                          <a:solidFill>
                            <a:schemeClr val="dk1"/>
                          </a:solidFill>
                          <a:latin typeface="Candara"/>
                        </a:defRPr>
                      </a:lvl6pPr>
                      <a:lvl7pPr marL="2743200" algn="l" rtl="0" eaLnBrk="1" latinLnBrk="0" hangingPunct="1">
                        <a:defRPr kumimoji="0" kern="1200">
                          <a:solidFill>
                            <a:schemeClr val="dk1"/>
                          </a:solidFill>
                          <a:latin typeface="Candara"/>
                        </a:defRPr>
                      </a:lvl7pPr>
                      <a:lvl8pPr marL="3200400" algn="l" rtl="0" eaLnBrk="1" latinLnBrk="0" hangingPunct="1">
                        <a:defRPr kumimoji="0" kern="1200">
                          <a:solidFill>
                            <a:schemeClr val="dk1"/>
                          </a:solidFill>
                          <a:latin typeface="Candara"/>
                        </a:defRPr>
                      </a:lvl8pPr>
                      <a:lvl9pPr marL="3657600" algn="l" rtl="0" eaLnBrk="1" latinLnBrk="0" hangingPunct="1">
                        <a:defRPr kumimoji="0" kern="1200">
                          <a:solidFill>
                            <a:schemeClr val="dk1"/>
                          </a:solidFill>
                          <a:latin typeface="Candara"/>
                        </a:defRPr>
                      </a:lvl9pPr>
                    </a:lstStyle>
                    <a:p>
                      <a:r>
                        <a:rPr lang="en-US" dirty="0" err="1" smtClean="0">
                          <a:latin typeface="Lucida Console" pitchFamily="49" charset="0"/>
                        </a:rPr>
                        <a:t>Jamnabai</a:t>
                      </a:r>
                      <a:endParaRPr lang="en-US" dirty="0">
                        <a:latin typeface="Lucida Console"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31B6FD">
                        <a:tint val="40000"/>
                      </a:srgbClr>
                    </a:solidFill>
                  </a:tcPr>
                </a:tc>
                <a:tc>
                  <a:txBody>
                    <a:bodyPr/>
                    <a:lstStyle>
                      <a:lvl1pPr marL="0" algn="l" rtl="0" eaLnBrk="1" latinLnBrk="0" hangingPunct="1">
                        <a:defRPr kumimoji="0" kern="1200">
                          <a:solidFill>
                            <a:schemeClr val="dk1"/>
                          </a:solidFill>
                          <a:latin typeface="Candara"/>
                        </a:defRPr>
                      </a:lvl1pPr>
                      <a:lvl2pPr marL="457200" algn="l" rtl="0" eaLnBrk="1" latinLnBrk="0" hangingPunct="1">
                        <a:defRPr kumimoji="0" kern="1200">
                          <a:solidFill>
                            <a:schemeClr val="dk1"/>
                          </a:solidFill>
                          <a:latin typeface="Candara"/>
                        </a:defRPr>
                      </a:lvl2pPr>
                      <a:lvl3pPr marL="914400" algn="l" rtl="0" eaLnBrk="1" latinLnBrk="0" hangingPunct="1">
                        <a:defRPr kumimoji="0" kern="1200">
                          <a:solidFill>
                            <a:schemeClr val="dk1"/>
                          </a:solidFill>
                          <a:latin typeface="Candara"/>
                        </a:defRPr>
                      </a:lvl3pPr>
                      <a:lvl4pPr marL="1371600" algn="l" rtl="0" eaLnBrk="1" latinLnBrk="0" hangingPunct="1">
                        <a:defRPr kumimoji="0" kern="1200">
                          <a:solidFill>
                            <a:schemeClr val="dk1"/>
                          </a:solidFill>
                          <a:latin typeface="Candara"/>
                        </a:defRPr>
                      </a:lvl4pPr>
                      <a:lvl5pPr marL="1828800" algn="l" rtl="0" eaLnBrk="1" latinLnBrk="0" hangingPunct="1">
                        <a:defRPr kumimoji="0" kern="1200">
                          <a:solidFill>
                            <a:schemeClr val="dk1"/>
                          </a:solidFill>
                          <a:latin typeface="Candara"/>
                        </a:defRPr>
                      </a:lvl5pPr>
                      <a:lvl6pPr marL="2286000" algn="l" rtl="0" eaLnBrk="1" latinLnBrk="0" hangingPunct="1">
                        <a:defRPr kumimoji="0" kern="1200">
                          <a:solidFill>
                            <a:schemeClr val="dk1"/>
                          </a:solidFill>
                          <a:latin typeface="Candara"/>
                        </a:defRPr>
                      </a:lvl6pPr>
                      <a:lvl7pPr marL="2743200" algn="l" rtl="0" eaLnBrk="1" latinLnBrk="0" hangingPunct="1">
                        <a:defRPr kumimoji="0" kern="1200">
                          <a:solidFill>
                            <a:schemeClr val="dk1"/>
                          </a:solidFill>
                          <a:latin typeface="Candara"/>
                        </a:defRPr>
                      </a:lvl7pPr>
                      <a:lvl8pPr marL="3200400" algn="l" rtl="0" eaLnBrk="1" latinLnBrk="0" hangingPunct="1">
                        <a:defRPr kumimoji="0" kern="1200">
                          <a:solidFill>
                            <a:schemeClr val="dk1"/>
                          </a:solidFill>
                          <a:latin typeface="Candara"/>
                        </a:defRPr>
                      </a:lvl8pPr>
                      <a:lvl9pPr marL="3657600" algn="l" rtl="0" eaLnBrk="1" latinLnBrk="0" hangingPunct="1">
                        <a:defRPr kumimoji="0" kern="1200">
                          <a:solidFill>
                            <a:schemeClr val="dk1"/>
                          </a:solidFill>
                          <a:latin typeface="Candara"/>
                        </a:defRPr>
                      </a:lvl9pPr>
                    </a:lstStyle>
                    <a:p>
                      <a:r>
                        <a:rPr lang="en-US" dirty="0" smtClean="0">
                          <a:latin typeface="Lucida Console" pitchFamily="49" charset="0"/>
                        </a:rPr>
                        <a:t>J01</a:t>
                      </a:r>
                      <a:endParaRPr lang="en-US" dirty="0">
                        <a:latin typeface="Lucida Console"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31B6FD">
                        <a:tint val="40000"/>
                      </a:srgbClr>
                    </a:solidFill>
                  </a:tcPr>
                </a:tc>
              </a:tr>
              <a:tr h="370840">
                <a:tc>
                  <a:txBody>
                    <a:bodyPr/>
                    <a:lstStyle>
                      <a:lvl1pPr marL="0" algn="l" rtl="0" eaLnBrk="1" latinLnBrk="0" hangingPunct="1">
                        <a:defRPr kumimoji="0" kern="1200">
                          <a:solidFill>
                            <a:schemeClr val="dk1"/>
                          </a:solidFill>
                          <a:latin typeface="Candara"/>
                        </a:defRPr>
                      </a:lvl1pPr>
                      <a:lvl2pPr marL="457200" algn="l" rtl="0" eaLnBrk="1" latinLnBrk="0" hangingPunct="1">
                        <a:defRPr kumimoji="0" kern="1200">
                          <a:solidFill>
                            <a:schemeClr val="dk1"/>
                          </a:solidFill>
                          <a:latin typeface="Candara"/>
                        </a:defRPr>
                      </a:lvl2pPr>
                      <a:lvl3pPr marL="914400" algn="l" rtl="0" eaLnBrk="1" latinLnBrk="0" hangingPunct="1">
                        <a:defRPr kumimoji="0" kern="1200">
                          <a:solidFill>
                            <a:schemeClr val="dk1"/>
                          </a:solidFill>
                          <a:latin typeface="Candara"/>
                        </a:defRPr>
                      </a:lvl3pPr>
                      <a:lvl4pPr marL="1371600" algn="l" rtl="0" eaLnBrk="1" latinLnBrk="0" hangingPunct="1">
                        <a:defRPr kumimoji="0" kern="1200">
                          <a:solidFill>
                            <a:schemeClr val="dk1"/>
                          </a:solidFill>
                          <a:latin typeface="Candara"/>
                        </a:defRPr>
                      </a:lvl4pPr>
                      <a:lvl5pPr marL="1828800" algn="l" rtl="0" eaLnBrk="1" latinLnBrk="0" hangingPunct="1">
                        <a:defRPr kumimoji="0" kern="1200">
                          <a:solidFill>
                            <a:schemeClr val="dk1"/>
                          </a:solidFill>
                          <a:latin typeface="Candara"/>
                        </a:defRPr>
                      </a:lvl5pPr>
                      <a:lvl6pPr marL="2286000" algn="l" rtl="0" eaLnBrk="1" latinLnBrk="0" hangingPunct="1">
                        <a:defRPr kumimoji="0" kern="1200">
                          <a:solidFill>
                            <a:schemeClr val="dk1"/>
                          </a:solidFill>
                          <a:latin typeface="Candara"/>
                        </a:defRPr>
                      </a:lvl6pPr>
                      <a:lvl7pPr marL="2743200" algn="l" rtl="0" eaLnBrk="1" latinLnBrk="0" hangingPunct="1">
                        <a:defRPr kumimoji="0" kern="1200">
                          <a:solidFill>
                            <a:schemeClr val="dk1"/>
                          </a:solidFill>
                          <a:latin typeface="Candara"/>
                        </a:defRPr>
                      </a:lvl7pPr>
                      <a:lvl8pPr marL="3200400" algn="l" rtl="0" eaLnBrk="1" latinLnBrk="0" hangingPunct="1">
                        <a:defRPr kumimoji="0" kern="1200">
                          <a:solidFill>
                            <a:schemeClr val="dk1"/>
                          </a:solidFill>
                          <a:latin typeface="Candara"/>
                        </a:defRPr>
                      </a:lvl8pPr>
                      <a:lvl9pPr marL="3657600" algn="l" rtl="0" eaLnBrk="1" latinLnBrk="0" hangingPunct="1">
                        <a:defRPr kumimoji="0" kern="1200">
                          <a:solidFill>
                            <a:schemeClr val="dk1"/>
                          </a:solidFill>
                          <a:latin typeface="Candara"/>
                        </a:defRPr>
                      </a:lvl9pPr>
                    </a:lstStyle>
                    <a:p>
                      <a:r>
                        <a:rPr lang="en-US" dirty="0" err="1" smtClean="0">
                          <a:latin typeface="Lucida Console" pitchFamily="49" charset="0"/>
                        </a:rPr>
                        <a:t>Sonika</a:t>
                      </a:r>
                      <a:endParaRPr lang="en-US" dirty="0">
                        <a:latin typeface="Lucida Console"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31B6FD">
                        <a:tint val="20000"/>
                      </a:srgbClr>
                    </a:solidFill>
                  </a:tcPr>
                </a:tc>
                <a:tc>
                  <a:txBody>
                    <a:bodyPr/>
                    <a:lstStyle>
                      <a:lvl1pPr marL="0" algn="l" rtl="0" eaLnBrk="1" latinLnBrk="0" hangingPunct="1">
                        <a:defRPr kumimoji="0" kern="1200">
                          <a:solidFill>
                            <a:schemeClr val="dk1"/>
                          </a:solidFill>
                          <a:latin typeface="Candara"/>
                        </a:defRPr>
                      </a:lvl1pPr>
                      <a:lvl2pPr marL="457200" algn="l" rtl="0" eaLnBrk="1" latinLnBrk="0" hangingPunct="1">
                        <a:defRPr kumimoji="0" kern="1200">
                          <a:solidFill>
                            <a:schemeClr val="dk1"/>
                          </a:solidFill>
                          <a:latin typeface="Candara"/>
                        </a:defRPr>
                      </a:lvl2pPr>
                      <a:lvl3pPr marL="914400" algn="l" rtl="0" eaLnBrk="1" latinLnBrk="0" hangingPunct="1">
                        <a:defRPr kumimoji="0" kern="1200">
                          <a:solidFill>
                            <a:schemeClr val="dk1"/>
                          </a:solidFill>
                          <a:latin typeface="Candara"/>
                        </a:defRPr>
                      </a:lvl3pPr>
                      <a:lvl4pPr marL="1371600" algn="l" rtl="0" eaLnBrk="1" latinLnBrk="0" hangingPunct="1">
                        <a:defRPr kumimoji="0" kern="1200">
                          <a:solidFill>
                            <a:schemeClr val="dk1"/>
                          </a:solidFill>
                          <a:latin typeface="Candara"/>
                        </a:defRPr>
                      </a:lvl4pPr>
                      <a:lvl5pPr marL="1828800" algn="l" rtl="0" eaLnBrk="1" latinLnBrk="0" hangingPunct="1">
                        <a:defRPr kumimoji="0" kern="1200">
                          <a:solidFill>
                            <a:schemeClr val="dk1"/>
                          </a:solidFill>
                          <a:latin typeface="Candara"/>
                        </a:defRPr>
                      </a:lvl5pPr>
                      <a:lvl6pPr marL="2286000" algn="l" rtl="0" eaLnBrk="1" latinLnBrk="0" hangingPunct="1">
                        <a:defRPr kumimoji="0" kern="1200">
                          <a:solidFill>
                            <a:schemeClr val="dk1"/>
                          </a:solidFill>
                          <a:latin typeface="Candara"/>
                        </a:defRPr>
                      </a:lvl6pPr>
                      <a:lvl7pPr marL="2743200" algn="l" rtl="0" eaLnBrk="1" latinLnBrk="0" hangingPunct="1">
                        <a:defRPr kumimoji="0" kern="1200">
                          <a:solidFill>
                            <a:schemeClr val="dk1"/>
                          </a:solidFill>
                          <a:latin typeface="Candara"/>
                        </a:defRPr>
                      </a:lvl7pPr>
                      <a:lvl8pPr marL="3200400" algn="l" rtl="0" eaLnBrk="1" latinLnBrk="0" hangingPunct="1">
                        <a:defRPr kumimoji="0" kern="1200">
                          <a:solidFill>
                            <a:schemeClr val="dk1"/>
                          </a:solidFill>
                          <a:latin typeface="Candara"/>
                        </a:defRPr>
                      </a:lvl8pPr>
                      <a:lvl9pPr marL="3657600" algn="l" rtl="0" eaLnBrk="1" latinLnBrk="0" hangingPunct="1">
                        <a:defRPr kumimoji="0" kern="1200">
                          <a:solidFill>
                            <a:schemeClr val="dk1"/>
                          </a:solidFill>
                          <a:latin typeface="Candara"/>
                        </a:defRPr>
                      </a:lvl9pPr>
                    </a:lstStyle>
                    <a:p>
                      <a:r>
                        <a:rPr lang="en-US" dirty="0" smtClean="0">
                          <a:latin typeface="Lucida Console" pitchFamily="49" charset="0"/>
                        </a:rPr>
                        <a:t>S03</a:t>
                      </a:r>
                      <a:endParaRPr lang="en-US" dirty="0">
                        <a:latin typeface="Lucida Console"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31B6FD">
                        <a:tint val="20000"/>
                      </a:srgbClr>
                    </a:solidFill>
                  </a:tcPr>
                </a:tc>
                <a:tc>
                  <a:txBody>
                    <a:bodyPr/>
                    <a:lstStyle>
                      <a:lvl1pPr marL="0" algn="l" rtl="0" eaLnBrk="1" latinLnBrk="0" hangingPunct="1">
                        <a:defRPr kumimoji="0" kern="1200">
                          <a:solidFill>
                            <a:schemeClr val="dk1"/>
                          </a:solidFill>
                          <a:latin typeface="Candara"/>
                        </a:defRPr>
                      </a:lvl1pPr>
                      <a:lvl2pPr marL="457200" algn="l" rtl="0" eaLnBrk="1" latinLnBrk="0" hangingPunct="1">
                        <a:defRPr kumimoji="0" kern="1200">
                          <a:solidFill>
                            <a:schemeClr val="dk1"/>
                          </a:solidFill>
                          <a:latin typeface="Candara"/>
                        </a:defRPr>
                      </a:lvl2pPr>
                      <a:lvl3pPr marL="914400" algn="l" rtl="0" eaLnBrk="1" latinLnBrk="0" hangingPunct="1">
                        <a:defRPr kumimoji="0" kern="1200">
                          <a:solidFill>
                            <a:schemeClr val="dk1"/>
                          </a:solidFill>
                          <a:latin typeface="Candara"/>
                        </a:defRPr>
                      </a:lvl3pPr>
                      <a:lvl4pPr marL="1371600" algn="l" rtl="0" eaLnBrk="1" latinLnBrk="0" hangingPunct="1">
                        <a:defRPr kumimoji="0" kern="1200">
                          <a:solidFill>
                            <a:schemeClr val="dk1"/>
                          </a:solidFill>
                          <a:latin typeface="Candara"/>
                        </a:defRPr>
                      </a:lvl4pPr>
                      <a:lvl5pPr marL="1828800" algn="l" rtl="0" eaLnBrk="1" latinLnBrk="0" hangingPunct="1">
                        <a:defRPr kumimoji="0" kern="1200">
                          <a:solidFill>
                            <a:schemeClr val="dk1"/>
                          </a:solidFill>
                          <a:latin typeface="Candara"/>
                        </a:defRPr>
                      </a:lvl5pPr>
                      <a:lvl6pPr marL="2286000" algn="l" rtl="0" eaLnBrk="1" latinLnBrk="0" hangingPunct="1">
                        <a:defRPr kumimoji="0" kern="1200">
                          <a:solidFill>
                            <a:schemeClr val="dk1"/>
                          </a:solidFill>
                          <a:latin typeface="Candara"/>
                        </a:defRPr>
                      </a:lvl6pPr>
                      <a:lvl7pPr marL="2743200" algn="l" rtl="0" eaLnBrk="1" latinLnBrk="0" hangingPunct="1">
                        <a:defRPr kumimoji="0" kern="1200">
                          <a:solidFill>
                            <a:schemeClr val="dk1"/>
                          </a:solidFill>
                          <a:latin typeface="Candara"/>
                        </a:defRPr>
                      </a:lvl7pPr>
                      <a:lvl8pPr marL="3200400" algn="l" rtl="0" eaLnBrk="1" latinLnBrk="0" hangingPunct="1">
                        <a:defRPr kumimoji="0" kern="1200">
                          <a:solidFill>
                            <a:schemeClr val="dk1"/>
                          </a:solidFill>
                          <a:latin typeface="Candara"/>
                        </a:defRPr>
                      </a:lvl8pPr>
                      <a:lvl9pPr marL="3657600" algn="l" rtl="0" eaLnBrk="1" latinLnBrk="0" hangingPunct="1">
                        <a:defRPr kumimoji="0" kern="1200">
                          <a:solidFill>
                            <a:schemeClr val="dk1"/>
                          </a:solidFill>
                          <a:latin typeface="Candara"/>
                        </a:defRPr>
                      </a:lvl9pPr>
                    </a:lstStyle>
                    <a:p>
                      <a:r>
                        <a:rPr lang="en-US" dirty="0" smtClean="0">
                          <a:latin typeface="Lucida Console" pitchFamily="49" charset="0"/>
                        </a:rPr>
                        <a:t>I.T.</a:t>
                      </a:r>
                      <a:endParaRPr lang="en-US" dirty="0">
                        <a:latin typeface="Lucida Console"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31B6FD">
                        <a:tint val="20000"/>
                      </a:srgbClr>
                    </a:solidFill>
                  </a:tcPr>
                </a:tc>
                <a:tc>
                  <a:txBody>
                    <a:bodyPr/>
                    <a:lstStyle>
                      <a:lvl1pPr marL="0" algn="l" rtl="0" eaLnBrk="1" latinLnBrk="0" hangingPunct="1">
                        <a:defRPr kumimoji="0" kern="1200">
                          <a:solidFill>
                            <a:schemeClr val="dk1"/>
                          </a:solidFill>
                          <a:latin typeface="Candara"/>
                        </a:defRPr>
                      </a:lvl1pPr>
                      <a:lvl2pPr marL="457200" algn="l" rtl="0" eaLnBrk="1" latinLnBrk="0" hangingPunct="1">
                        <a:defRPr kumimoji="0" kern="1200">
                          <a:solidFill>
                            <a:schemeClr val="dk1"/>
                          </a:solidFill>
                          <a:latin typeface="Candara"/>
                        </a:defRPr>
                      </a:lvl2pPr>
                      <a:lvl3pPr marL="914400" algn="l" rtl="0" eaLnBrk="1" latinLnBrk="0" hangingPunct="1">
                        <a:defRPr kumimoji="0" kern="1200">
                          <a:solidFill>
                            <a:schemeClr val="dk1"/>
                          </a:solidFill>
                          <a:latin typeface="Candara"/>
                        </a:defRPr>
                      </a:lvl3pPr>
                      <a:lvl4pPr marL="1371600" algn="l" rtl="0" eaLnBrk="1" latinLnBrk="0" hangingPunct="1">
                        <a:defRPr kumimoji="0" kern="1200">
                          <a:solidFill>
                            <a:schemeClr val="dk1"/>
                          </a:solidFill>
                          <a:latin typeface="Candara"/>
                        </a:defRPr>
                      </a:lvl4pPr>
                      <a:lvl5pPr marL="1828800" algn="l" rtl="0" eaLnBrk="1" latinLnBrk="0" hangingPunct="1">
                        <a:defRPr kumimoji="0" kern="1200">
                          <a:solidFill>
                            <a:schemeClr val="dk1"/>
                          </a:solidFill>
                          <a:latin typeface="Candara"/>
                        </a:defRPr>
                      </a:lvl5pPr>
                      <a:lvl6pPr marL="2286000" algn="l" rtl="0" eaLnBrk="1" latinLnBrk="0" hangingPunct="1">
                        <a:defRPr kumimoji="0" kern="1200">
                          <a:solidFill>
                            <a:schemeClr val="dk1"/>
                          </a:solidFill>
                          <a:latin typeface="Candara"/>
                        </a:defRPr>
                      </a:lvl6pPr>
                      <a:lvl7pPr marL="2743200" algn="l" rtl="0" eaLnBrk="1" latinLnBrk="0" hangingPunct="1">
                        <a:defRPr kumimoji="0" kern="1200">
                          <a:solidFill>
                            <a:schemeClr val="dk1"/>
                          </a:solidFill>
                          <a:latin typeface="Candara"/>
                        </a:defRPr>
                      </a:lvl7pPr>
                      <a:lvl8pPr marL="3200400" algn="l" rtl="0" eaLnBrk="1" latinLnBrk="0" hangingPunct="1">
                        <a:defRPr kumimoji="0" kern="1200">
                          <a:solidFill>
                            <a:schemeClr val="dk1"/>
                          </a:solidFill>
                          <a:latin typeface="Candara"/>
                        </a:defRPr>
                      </a:lvl8pPr>
                      <a:lvl9pPr marL="3657600" algn="l" rtl="0" eaLnBrk="1" latinLnBrk="0" hangingPunct="1">
                        <a:defRPr kumimoji="0" kern="1200">
                          <a:solidFill>
                            <a:schemeClr val="dk1"/>
                          </a:solidFill>
                          <a:latin typeface="Candara"/>
                        </a:defRPr>
                      </a:lvl9pPr>
                    </a:lstStyle>
                    <a:p>
                      <a:r>
                        <a:rPr lang="en-US" dirty="0" err="1" smtClean="0">
                          <a:latin typeface="Lucida Console" pitchFamily="49" charset="0"/>
                        </a:rPr>
                        <a:t>Sonika</a:t>
                      </a:r>
                      <a:endParaRPr lang="en-US" dirty="0">
                        <a:latin typeface="Lucida Console"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31B6FD">
                        <a:tint val="20000"/>
                      </a:srgbClr>
                    </a:solidFill>
                  </a:tcPr>
                </a:tc>
                <a:tc>
                  <a:txBody>
                    <a:bodyPr/>
                    <a:lstStyle>
                      <a:lvl1pPr marL="0" algn="l" rtl="0" eaLnBrk="1" latinLnBrk="0" hangingPunct="1">
                        <a:defRPr kumimoji="0" kern="1200">
                          <a:solidFill>
                            <a:schemeClr val="dk1"/>
                          </a:solidFill>
                          <a:latin typeface="Candara"/>
                        </a:defRPr>
                      </a:lvl1pPr>
                      <a:lvl2pPr marL="457200" algn="l" rtl="0" eaLnBrk="1" latinLnBrk="0" hangingPunct="1">
                        <a:defRPr kumimoji="0" kern="1200">
                          <a:solidFill>
                            <a:schemeClr val="dk1"/>
                          </a:solidFill>
                          <a:latin typeface="Candara"/>
                        </a:defRPr>
                      </a:lvl2pPr>
                      <a:lvl3pPr marL="914400" algn="l" rtl="0" eaLnBrk="1" latinLnBrk="0" hangingPunct="1">
                        <a:defRPr kumimoji="0" kern="1200">
                          <a:solidFill>
                            <a:schemeClr val="dk1"/>
                          </a:solidFill>
                          <a:latin typeface="Candara"/>
                        </a:defRPr>
                      </a:lvl3pPr>
                      <a:lvl4pPr marL="1371600" algn="l" rtl="0" eaLnBrk="1" latinLnBrk="0" hangingPunct="1">
                        <a:defRPr kumimoji="0" kern="1200">
                          <a:solidFill>
                            <a:schemeClr val="dk1"/>
                          </a:solidFill>
                          <a:latin typeface="Candara"/>
                        </a:defRPr>
                      </a:lvl4pPr>
                      <a:lvl5pPr marL="1828800" algn="l" rtl="0" eaLnBrk="1" latinLnBrk="0" hangingPunct="1">
                        <a:defRPr kumimoji="0" kern="1200">
                          <a:solidFill>
                            <a:schemeClr val="dk1"/>
                          </a:solidFill>
                          <a:latin typeface="Candara"/>
                        </a:defRPr>
                      </a:lvl5pPr>
                      <a:lvl6pPr marL="2286000" algn="l" rtl="0" eaLnBrk="1" latinLnBrk="0" hangingPunct="1">
                        <a:defRPr kumimoji="0" kern="1200">
                          <a:solidFill>
                            <a:schemeClr val="dk1"/>
                          </a:solidFill>
                          <a:latin typeface="Candara"/>
                        </a:defRPr>
                      </a:lvl6pPr>
                      <a:lvl7pPr marL="2743200" algn="l" rtl="0" eaLnBrk="1" latinLnBrk="0" hangingPunct="1">
                        <a:defRPr kumimoji="0" kern="1200">
                          <a:solidFill>
                            <a:schemeClr val="dk1"/>
                          </a:solidFill>
                          <a:latin typeface="Candara"/>
                        </a:defRPr>
                      </a:lvl7pPr>
                      <a:lvl8pPr marL="3200400" algn="l" rtl="0" eaLnBrk="1" latinLnBrk="0" hangingPunct="1">
                        <a:defRPr kumimoji="0" kern="1200">
                          <a:solidFill>
                            <a:schemeClr val="dk1"/>
                          </a:solidFill>
                          <a:latin typeface="Candara"/>
                        </a:defRPr>
                      </a:lvl8pPr>
                      <a:lvl9pPr marL="3657600" algn="l" rtl="0" eaLnBrk="1" latinLnBrk="0" hangingPunct="1">
                        <a:defRPr kumimoji="0" kern="1200">
                          <a:solidFill>
                            <a:schemeClr val="dk1"/>
                          </a:solidFill>
                          <a:latin typeface="Candara"/>
                        </a:defRPr>
                      </a:lvl9pPr>
                    </a:lstStyle>
                    <a:p>
                      <a:r>
                        <a:rPr lang="en-US" dirty="0" smtClean="0">
                          <a:latin typeface="Lucida Console" pitchFamily="49" charset="0"/>
                        </a:rPr>
                        <a:t>Godavari</a:t>
                      </a:r>
                      <a:endParaRPr lang="en-US" dirty="0">
                        <a:latin typeface="Lucida Console"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31B6FD">
                        <a:tint val="20000"/>
                      </a:srgbClr>
                    </a:solidFill>
                  </a:tcPr>
                </a:tc>
                <a:tc>
                  <a:txBody>
                    <a:bodyPr/>
                    <a:lstStyle>
                      <a:lvl1pPr marL="0" algn="l" rtl="0" eaLnBrk="1" latinLnBrk="0" hangingPunct="1">
                        <a:defRPr kumimoji="0" kern="1200">
                          <a:solidFill>
                            <a:schemeClr val="dk1"/>
                          </a:solidFill>
                          <a:latin typeface="Candara"/>
                        </a:defRPr>
                      </a:lvl1pPr>
                      <a:lvl2pPr marL="457200" algn="l" rtl="0" eaLnBrk="1" latinLnBrk="0" hangingPunct="1">
                        <a:defRPr kumimoji="0" kern="1200">
                          <a:solidFill>
                            <a:schemeClr val="dk1"/>
                          </a:solidFill>
                          <a:latin typeface="Candara"/>
                        </a:defRPr>
                      </a:lvl2pPr>
                      <a:lvl3pPr marL="914400" algn="l" rtl="0" eaLnBrk="1" latinLnBrk="0" hangingPunct="1">
                        <a:defRPr kumimoji="0" kern="1200">
                          <a:solidFill>
                            <a:schemeClr val="dk1"/>
                          </a:solidFill>
                          <a:latin typeface="Candara"/>
                        </a:defRPr>
                      </a:lvl3pPr>
                      <a:lvl4pPr marL="1371600" algn="l" rtl="0" eaLnBrk="1" latinLnBrk="0" hangingPunct="1">
                        <a:defRPr kumimoji="0" kern="1200">
                          <a:solidFill>
                            <a:schemeClr val="dk1"/>
                          </a:solidFill>
                          <a:latin typeface="Candara"/>
                        </a:defRPr>
                      </a:lvl4pPr>
                      <a:lvl5pPr marL="1828800" algn="l" rtl="0" eaLnBrk="1" latinLnBrk="0" hangingPunct="1">
                        <a:defRPr kumimoji="0" kern="1200">
                          <a:solidFill>
                            <a:schemeClr val="dk1"/>
                          </a:solidFill>
                          <a:latin typeface="Candara"/>
                        </a:defRPr>
                      </a:lvl5pPr>
                      <a:lvl6pPr marL="2286000" algn="l" rtl="0" eaLnBrk="1" latinLnBrk="0" hangingPunct="1">
                        <a:defRPr kumimoji="0" kern="1200">
                          <a:solidFill>
                            <a:schemeClr val="dk1"/>
                          </a:solidFill>
                          <a:latin typeface="Candara"/>
                        </a:defRPr>
                      </a:lvl6pPr>
                      <a:lvl7pPr marL="2743200" algn="l" rtl="0" eaLnBrk="1" latinLnBrk="0" hangingPunct="1">
                        <a:defRPr kumimoji="0" kern="1200">
                          <a:solidFill>
                            <a:schemeClr val="dk1"/>
                          </a:solidFill>
                          <a:latin typeface="Candara"/>
                        </a:defRPr>
                      </a:lvl7pPr>
                      <a:lvl8pPr marL="3200400" algn="l" rtl="0" eaLnBrk="1" latinLnBrk="0" hangingPunct="1">
                        <a:defRPr kumimoji="0" kern="1200">
                          <a:solidFill>
                            <a:schemeClr val="dk1"/>
                          </a:solidFill>
                          <a:latin typeface="Candara"/>
                        </a:defRPr>
                      </a:lvl8pPr>
                      <a:lvl9pPr marL="3657600" algn="l" rtl="0" eaLnBrk="1" latinLnBrk="0" hangingPunct="1">
                        <a:defRPr kumimoji="0" kern="1200">
                          <a:solidFill>
                            <a:schemeClr val="dk1"/>
                          </a:solidFill>
                          <a:latin typeface="Candara"/>
                        </a:defRPr>
                      </a:lvl9pPr>
                    </a:lstStyle>
                    <a:p>
                      <a:r>
                        <a:rPr lang="en-US" dirty="0" smtClean="0">
                          <a:latin typeface="Lucida Console" pitchFamily="49" charset="0"/>
                        </a:rPr>
                        <a:t>G07</a:t>
                      </a:r>
                      <a:endParaRPr lang="en-US" dirty="0">
                        <a:latin typeface="Lucida Console"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31B6FD">
                        <a:tint val="20000"/>
                      </a:srgbClr>
                    </a:solidFill>
                  </a:tcPr>
                </a:tc>
              </a:tr>
              <a:tr h="370840">
                <a:tc>
                  <a:txBody>
                    <a:bodyPr/>
                    <a:lstStyle>
                      <a:lvl1pPr marL="0" algn="l" rtl="0" eaLnBrk="1" latinLnBrk="0" hangingPunct="1">
                        <a:defRPr kumimoji="0" kern="1200">
                          <a:solidFill>
                            <a:schemeClr val="dk1"/>
                          </a:solidFill>
                          <a:latin typeface="Candara"/>
                        </a:defRPr>
                      </a:lvl1pPr>
                      <a:lvl2pPr marL="457200" algn="l" rtl="0" eaLnBrk="1" latinLnBrk="0" hangingPunct="1">
                        <a:defRPr kumimoji="0" kern="1200">
                          <a:solidFill>
                            <a:schemeClr val="dk1"/>
                          </a:solidFill>
                          <a:latin typeface="Candara"/>
                        </a:defRPr>
                      </a:lvl2pPr>
                      <a:lvl3pPr marL="914400" algn="l" rtl="0" eaLnBrk="1" latinLnBrk="0" hangingPunct="1">
                        <a:defRPr kumimoji="0" kern="1200">
                          <a:solidFill>
                            <a:schemeClr val="dk1"/>
                          </a:solidFill>
                          <a:latin typeface="Candara"/>
                        </a:defRPr>
                      </a:lvl3pPr>
                      <a:lvl4pPr marL="1371600" algn="l" rtl="0" eaLnBrk="1" latinLnBrk="0" hangingPunct="1">
                        <a:defRPr kumimoji="0" kern="1200">
                          <a:solidFill>
                            <a:schemeClr val="dk1"/>
                          </a:solidFill>
                          <a:latin typeface="Candara"/>
                        </a:defRPr>
                      </a:lvl4pPr>
                      <a:lvl5pPr marL="1828800" algn="l" rtl="0" eaLnBrk="1" latinLnBrk="0" hangingPunct="1">
                        <a:defRPr kumimoji="0" kern="1200">
                          <a:solidFill>
                            <a:schemeClr val="dk1"/>
                          </a:solidFill>
                          <a:latin typeface="Candara"/>
                        </a:defRPr>
                      </a:lvl5pPr>
                      <a:lvl6pPr marL="2286000" algn="l" rtl="0" eaLnBrk="1" latinLnBrk="0" hangingPunct="1">
                        <a:defRPr kumimoji="0" kern="1200">
                          <a:solidFill>
                            <a:schemeClr val="dk1"/>
                          </a:solidFill>
                          <a:latin typeface="Candara"/>
                        </a:defRPr>
                      </a:lvl6pPr>
                      <a:lvl7pPr marL="2743200" algn="l" rtl="0" eaLnBrk="1" latinLnBrk="0" hangingPunct="1">
                        <a:defRPr kumimoji="0" kern="1200">
                          <a:solidFill>
                            <a:schemeClr val="dk1"/>
                          </a:solidFill>
                          <a:latin typeface="Candara"/>
                        </a:defRPr>
                      </a:lvl7pPr>
                      <a:lvl8pPr marL="3200400" algn="l" rtl="0" eaLnBrk="1" latinLnBrk="0" hangingPunct="1">
                        <a:defRPr kumimoji="0" kern="1200">
                          <a:solidFill>
                            <a:schemeClr val="dk1"/>
                          </a:solidFill>
                          <a:latin typeface="Candara"/>
                        </a:defRPr>
                      </a:lvl8pPr>
                      <a:lvl9pPr marL="3657600" algn="l" rtl="0" eaLnBrk="1" latinLnBrk="0" hangingPunct="1">
                        <a:defRPr kumimoji="0" kern="1200">
                          <a:solidFill>
                            <a:schemeClr val="dk1"/>
                          </a:solidFill>
                          <a:latin typeface="Candara"/>
                        </a:defRPr>
                      </a:lvl9pPr>
                    </a:lstStyle>
                    <a:p>
                      <a:endParaRPr lang="en-US" dirty="0">
                        <a:latin typeface="Lucida Console"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31B6FD">
                        <a:tint val="40000"/>
                      </a:srgbClr>
                    </a:solidFill>
                  </a:tcPr>
                </a:tc>
                <a:tc>
                  <a:txBody>
                    <a:bodyPr/>
                    <a:lstStyle>
                      <a:lvl1pPr marL="0" algn="l" rtl="0" eaLnBrk="1" latinLnBrk="0" hangingPunct="1">
                        <a:defRPr kumimoji="0" kern="1200">
                          <a:solidFill>
                            <a:schemeClr val="dk1"/>
                          </a:solidFill>
                          <a:latin typeface="Candara"/>
                        </a:defRPr>
                      </a:lvl1pPr>
                      <a:lvl2pPr marL="457200" algn="l" rtl="0" eaLnBrk="1" latinLnBrk="0" hangingPunct="1">
                        <a:defRPr kumimoji="0" kern="1200">
                          <a:solidFill>
                            <a:schemeClr val="dk1"/>
                          </a:solidFill>
                          <a:latin typeface="Candara"/>
                        </a:defRPr>
                      </a:lvl2pPr>
                      <a:lvl3pPr marL="914400" algn="l" rtl="0" eaLnBrk="1" latinLnBrk="0" hangingPunct="1">
                        <a:defRPr kumimoji="0" kern="1200">
                          <a:solidFill>
                            <a:schemeClr val="dk1"/>
                          </a:solidFill>
                          <a:latin typeface="Candara"/>
                        </a:defRPr>
                      </a:lvl3pPr>
                      <a:lvl4pPr marL="1371600" algn="l" rtl="0" eaLnBrk="1" latinLnBrk="0" hangingPunct="1">
                        <a:defRPr kumimoji="0" kern="1200">
                          <a:solidFill>
                            <a:schemeClr val="dk1"/>
                          </a:solidFill>
                          <a:latin typeface="Candara"/>
                        </a:defRPr>
                      </a:lvl4pPr>
                      <a:lvl5pPr marL="1828800" algn="l" rtl="0" eaLnBrk="1" latinLnBrk="0" hangingPunct="1">
                        <a:defRPr kumimoji="0" kern="1200">
                          <a:solidFill>
                            <a:schemeClr val="dk1"/>
                          </a:solidFill>
                          <a:latin typeface="Candara"/>
                        </a:defRPr>
                      </a:lvl5pPr>
                      <a:lvl6pPr marL="2286000" algn="l" rtl="0" eaLnBrk="1" latinLnBrk="0" hangingPunct="1">
                        <a:defRPr kumimoji="0" kern="1200">
                          <a:solidFill>
                            <a:schemeClr val="dk1"/>
                          </a:solidFill>
                          <a:latin typeface="Candara"/>
                        </a:defRPr>
                      </a:lvl6pPr>
                      <a:lvl7pPr marL="2743200" algn="l" rtl="0" eaLnBrk="1" latinLnBrk="0" hangingPunct="1">
                        <a:defRPr kumimoji="0" kern="1200">
                          <a:solidFill>
                            <a:schemeClr val="dk1"/>
                          </a:solidFill>
                          <a:latin typeface="Candara"/>
                        </a:defRPr>
                      </a:lvl7pPr>
                      <a:lvl8pPr marL="3200400" algn="l" rtl="0" eaLnBrk="1" latinLnBrk="0" hangingPunct="1">
                        <a:defRPr kumimoji="0" kern="1200">
                          <a:solidFill>
                            <a:schemeClr val="dk1"/>
                          </a:solidFill>
                          <a:latin typeface="Candara"/>
                        </a:defRPr>
                      </a:lvl8pPr>
                      <a:lvl9pPr marL="3657600" algn="l" rtl="0" eaLnBrk="1" latinLnBrk="0" hangingPunct="1">
                        <a:defRPr kumimoji="0" kern="1200">
                          <a:solidFill>
                            <a:schemeClr val="dk1"/>
                          </a:solidFill>
                          <a:latin typeface="Candara"/>
                        </a:defRPr>
                      </a:lvl9pPr>
                    </a:lstStyle>
                    <a:p>
                      <a:endParaRPr lang="en-US" dirty="0">
                        <a:latin typeface="Lucida Console"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31B6FD">
                        <a:tint val="40000"/>
                      </a:srgbClr>
                    </a:solidFill>
                  </a:tcPr>
                </a:tc>
                <a:tc>
                  <a:txBody>
                    <a:bodyPr/>
                    <a:lstStyle>
                      <a:lvl1pPr marL="0" algn="l" rtl="0" eaLnBrk="1" latinLnBrk="0" hangingPunct="1">
                        <a:defRPr kumimoji="0" kern="1200">
                          <a:solidFill>
                            <a:schemeClr val="dk1"/>
                          </a:solidFill>
                          <a:latin typeface="Candara"/>
                        </a:defRPr>
                      </a:lvl1pPr>
                      <a:lvl2pPr marL="457200" algn="l" rtl="0" eaLnBrk="1" latinLnBrk="0" hangingPunct="1">
                        <a:defRPr kumimoji="0" kern="1200">
                          <a:solidFill>
                            <a:schemeClr val="dk1"/>
                          </a:solidFill>
                          <a:latin typeface="Candara"/>
                        </a:defRPr>
                      </a:lvl2pPr>
                      <a:lvl3pPr marL="914400" algn="l" rtl="0" eaLnBrk="1" latinLnBrk="0" hangingPunct="1">
                        <a:defRPr kumimoji="0" kern="1200">
                          <a:solidFill>
                            <a:schemeClr val="dk1"/>
                          </a:solidFill>
                          <a:latin typeface="Candara"/>
                        </a:defRPr>
                      </a:lvl3pPr>
                      <a:lvl4pPr marL="1371600" algn="l" rtl="0" eaLnBrk="1" latinLnBrk="0" hangingPunct="1">
                        <a:defRPr kumimoji="0" kern="1200">
                          <a:solidFill>
                            <a:schemeClr val="dk1"/>
                          </a:solidFill>
                          <a:latin typeface="Candara"/>
                        </a:defRPr>
                      </a:lvl4pPr>
                      <a:lvl5pPr marL="1828800" algn="l" rtl="0" eaLnBrk="1" latinLnBrk="0" hangingPunct="1">
                        <a:defRPr kumimoji="0" kern="1200">
                          <a:solidFill>
                            <a:schemeClr val="dk1"/>
                          </a:solidFill>
                          <a:latin typeface="Candara"/>
                        </a:defRPr>
                      </a:lvl5pPr>
                      <a:lvl6pPr marL="2286000" algn="l" rtl="0" eaLnBrk="1" latinLnBrk="0" hangingPunct="1">
                        <a:defRPr kumimoji="0" kern="1200">
                          <a:solidFill>
                            <a:schemeClr val="dk1"/>
                          </a:solidFill>
                          <a:latin typeface="Candara"/>
                        </a:defRPr>
                      </a:lvl6pPr>
                      <a:lvl7pPr marL="2743200" algn="l" rtl="0" eaLnBrk="1" latinLnBrk="0" hangingPunct="1">
                        <a:defRPr kumimoji="0" kern="1200">
                          <a:solidFill>
                            <a:schemeClr val="dk1"/>
                          </a:solidFill>
                          <a:latin typeface="Candara"/>
                        </a:defRPr>
                      </a:lvl7pPr>
                      <a:lvl8pPr marL="3200400" algn="l" rtl="0" eaLnBrk="1" latinLnBrk="0" hangingPunct="1">
                        <a:defRPr kumimoji="0" kern="1200">
                          <a:solidFill>
                            <a:schemeClr val="dk1"/>
                          </a:solidFill>
                          <a:latin typeface="Candara"/>
                        </a:defRPr>
                      </a:lvl8pPr>
                      <a:lvl9pPr marL="3657600" algn="l" rtl="0" eaLnBrk="1" latinLnBrk="0" hangingPunct="1">
                        <a:defRPr kumimoji="0" kern="1200">
                          <a:solidFill>
                            <a:schemeClr val="dk1"/>
                          </a:solidFill>
                          <a:latin typeface="Candara"/>
                        </a:defRPr>
                      </a:lvl9pPr>
                    </a:lstStyle>
                    <a:p>
                      <a:endParaRPr lang="en-US" dirty="0">
                        <a:latin typeface="Lucida Console"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31B6FD">
                        <a:tint val="40000"/>
                      </a:srgbClr>
                    </a:solidFill>
                  </a:tcPr>
                </a:tc>
                <a:tc>
                  <a:txBody>
                    <a:bodyPr/>
                    <a:lstStyle>
                      <a:lvl1pPr marL="0" algn="l" rtl="0" eaLnBrk="1" latinLnBrk="0" hangingPunct="1">
                        <a:defRPr kumimoji="0" kern="1200">
                          <a:solidFill>
                            <a:schemeClr val="dk1"/>
                          </a:solidFill>
                          <a:latin typeface="Candara"/>
                        </a:defRPr>
                      </a:lvl1pPr>
                      <a:lvl2pPr marL="457200" algn="l" rtl="0" eaLnBrk="1" latinLnBrk="0" hangingPunct="1">
                        <a:defRPr kumimoji="0" kern="1200">
                          <a:solidFill>
                            <a:schemeClr val="dk1"/>
                          </a:solidFill>
                          <a:latin typeface="Candara"/>
                        </a:defRPr>
                      </a:lvl2pPr>
                      <a:lvl3pPr marL="914400" algn="l" rtl="0" eaLnBrk="1" latinLnBrk="0" hangingPunct="1">
                        <a:defRPr kumimoji="0" kern="1200">
                          <a:solidFill>
                            <a:schemeClr val="dk1"/>
                          </a:solidFill>
                          <a:latin typeface="Candara"/>
                        </a:defRPr>
                      </a:lvl3pPr>
                      <a:lvl4pPr marL="1371600" algn="l" rtl="0" eaLnBrk="1" latinLnBrk="0" hangingPunct="1">
                        <a:defRPr kumimoji="0" kern="1200">
                          <a:solidFill>
                            <a:schemeClr val="dk1"/>
                          </a:solidFill>
                          <a:latin typeface="Candara"/>
                        </a:defRPr>
                      </a:lvl4pPr>
                      <a:lvl5pPr marL="1828800" algn="l" rtl="0" eaLnBrk="1" latinLnBrk="0" hangingPunct="1">
                        <a:defRPr kumimoji="0" kern="1200">
                          <a:solidFill>
                            <a:schemeClr val="dk1"/>
                          </a:solidFill>
                          <a:latin typeface="Candara"/>
                        </a:defRPr>
                      </a:lvl5pPr>
                      <a:lvl6pPr marL="2286000" algn="l" rtl="0" eaLnBrk="1" latinLnBrk="0" hangingPunct="1">
                        <a:defRPr kumimoji="0" kern="1200">
                          <a:solidFill>
                            <a:schemeClr val="dk1"/>
                          </a:solidFill>
                          <a:latin typeface="Candara"/>
                        </a:defRPr>
                      </a:lvl6pPr>
                      <a:lvl7pPr marL="2743200" algn="l" rtl="0" eaLnBrk="1" latinLnBrk="0" hangingPunct="1">
                        <a:defRPr kumimoji="0" kern="1200">
                          <a:solidFill>
                            <a:schemeClr val="dk1"/>
                          </a:solidFill>
                          <a:latin typeface="Candara"/>
                        </a:defRPr>
                      </a:lvl7pPr>
                      <a:lvl8pPr marL="3200400" algn="l" rtl="0" eaLnBrk="1" latinLnBrk="0" hangingPunct="1">
                        <a:defRPr kumimoji="0" kern="1200">
                          <a:solidFill>
                            <a:schemeClr val="dk1"/>
                          </a:solidFill>
                          <a:latin typeface="Candara"/>
                        </a:defRPr>
                      </a:lvl8pPr>
                      <a:lvl9pPr marL="3657600" algn="l" rtl="0" eaLnBrk="1" latinLnBrk="0" hangingPunct="1">
                        <a:defRPr kumimoji="0" kern="1200">
                          <a:solidFill>
                            <a:schemeClr val="dk1"/>
                          </a:solidFill>
                          <a:latin typeface="Candara"/>
                        </a:defRPr>
                      </a:lvl9pPr>
                    </a:lstStyle>
                    <a:p>
                      <a:r>
                        <a:rPr lang="en-US" dirty="0" err="1" smtClean="0">
                          <a:latin typeface="Lucida Console" pitchFamily="49" charset="0"/>
                        </a:rPr>
                        <a:t>Nisha</a:t>
                      </a:r>
                      <a:endParaRPr lang="en-US" dirty="0">
                        <a:latin typeface="Lucida Console"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31B6FD">
                        <a:tint val="40000"/>
                      </a:srgbClr>
                    </a:solidFill>
                  </a:tcPr>
                </a:tc>
                <a:tc>
                  <a:txBody>
                    <a:bodyPr/>
                    <a:lstStyle>
                      <a:lvl1pPr marL="0" algn="l" rtl="0" eaLnBrk="1" latinLnBrk="0" hangingPunct="1">
                        <a:defRPr kumimoji="0" kern="1200">
                          <a:solidFill>
                            <a:schemeClr val="dk1"/>
                          </a:solidFill>
                          <a:latin typeface="Candara"/>
                        </a:defRPr>
                      </a:lvl1pPr>
                      <a:lvl2pPr marL="457200" algn="l" rtl="0" eaLnBrk="1" latinLnBrk="0" hangingPunct="1">
                        <a:defRPr kumimoji="0" kern="1200">
                          <a:solidFill>
                            <a:schemeClr val="dk1"/>
                          </a:solidFill>
                          <a:latin typeface="Candara"/>
                        </a:defRPr>
                      </a:lvl2pPr>
                      <a:lvl3pPr marL="914400" algn="l" rtl="0" eaLnBrk="1" latinLnBrk="0" hangingPunct="1">
                        <a:defRPr kumimoji="0" kern="1200">
                          <a:solidFill>
                            <a:schemeClr val="dk1"/>
                          </a:solidFill>
                          <a:latin typeface="Candara"/>
                        </a:defRPr>
                      </a:lvl3pPr>
                      <a:lvl4pPr marL="1371600" algn="l" rtl="0" eaLnBrk="1" latinLnBrk="0" hangingPunct="1">
                        <a:defRPr kumimoji="0" kern="1200">
                          <a:solidFill>
                            <a:schemeClr val="dk1"/>
                          </a:solidFill>
                          <a:latin typeface="Candara"/>
                        </a:defRPr>
                      </a:lvl4pPr>
                      <a:lvl5pPr marL="1828800" algn="l" rtl="0" eaLnBrk="1" latinLnBrk="0" hangingPunct="1">
                        <a:defRPr kumimoji="0" kern="1200">
                          <a:solidFill>
                            <a:schemeClr val="dk1"/>
                          </a:solidFill>
                          <a:latin typeface="Candara"/>
                        </a:defRPr>
                      </a:lvl5pPr>
                      <a:lvl6pPr marL="2286000" algn="l" rtl="0" eaLnBrk="1" latinLnBrk="0" hangingPunct="1">
                        <a:defRPr kumimoji="0" kern="1200">
                          <a:solidFill>
                            <a:schemeClr val="dk1"/>
                          </a:solidFill>
                          <a:latin typeface="Candara"/>
                        </a:defRPr>
                      </a:lvl6pPr>
                      <a:lvl7pPr marL="2743200" algn="l" rtl="0" eaLnBrk="1" latinLnBrk="0" hangingPunct="1">
                        <a:defRPr kumimoji="0" kern="1200">
                          <a:solidFill>
                            <a:schemeClr val="dk1"/>
                          </a:solidFill>
                          <a:latin typeface="Candara"/>
                        </a:defRPr>
                      </a:lvl7pPr>
                      <a:lvl8pPr marL="3200400" algn="l" rtl="0" eaLnBrk="1" latinLnBrk="0" hangingPunct="1">
                        <a:defRPr kumimoji="0" kern="1200">
                          <a:solidFill>
                            <a:schemeClr val="dk1"/>
                          </a:solidFill>
                          <a:latin typeface="Candara"/>
                        </a:defRPr>
                      </a:lvl8pPr>
                      <a:lvl9pPr marL="3657600" algn="l" rtl="0" eaLnBrk="1" latinLnBrk="0" hangingPunct="1">
                        <a:defRPr kumimoji="0" kern="1200">
                          <a:solidFill>
                            <a:schemeClr val="dk1"/>
                          </a:solidFill>
                          <a:latin typeface="Candara"/>
                        </a:defRPr>
                      </a:lvl9pPr>
                    </a:lstStyle>
                    <a:p>
                      <a:r>
                        <a:rPr lang="en-US" dirty="0" err="1" smtClean="0">
                          <a:latin typeface="Lucida Console" pitchFamily="49" charset="0"/>
                        </a:rPr>
                        <a:t>Kaveri</a:t>
                      </a:r>
                      <a:endParaRPr lang="en-US" dirty="0">
                        <a:latin typeface="Lucida Console"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31B6FD">
                        <a:tint val="40000"/>
                      </a:srgbClr>
                    </a:solidFill>
                  </a:tcPr>
                </a:tc>
                <a:tc>
                  <a:txBody>
                    <a:bodyPr/>
                    <a:lstStyle>
                      <a:lvl1pPr marL="0" algn="l" rtl="0" eaLnBrk="1" latinLnBrk="0" hangingPunct="1">
                        <a:defRPr kumimoji="0" kern="1200">
                          <a:solidFill>
                            <a:schemeClr val="dk1"/>
                          </a:solidFill>
                          <a:latin typeface="Candara"/>
                        </a:defRPr>
                      </a:lvl1pPr>
                      <a:lvl2pPr marL="457200" algn="l" rtl="0" eaLnBrk="1" latinLnBrk="0" hangingPunct="1">
                        <a:defRPr kumimoji="0" kern="1200">
                          <a:solidFill>
                            <a:schemeClr val="dk1"/>
                          </a:solidFill>
                          <a:latin typeface="Candara"/>
                        </a:defRPr>
                      </a:lvl2pPr>
                      <a:lvl3pPr marL="914400" algn="l" rtl="0" eaLnBrk="1" latinLnBrk="0" hangingPunct="1">
                        <a:defRPr kumimoji="0" kern="1200">
                          <a:solidFill>
                            <a:schemeClr val="dk1"/>
                          </a:solidFill>
                          <a:latin typeface="Candara"/>
                        </a:defRPr>
                      </a:lvl3pPr>
                      <a:lvl4pPr marL="1371600" algn="l" rtl="0" eaLnBrk="1" latinLnBrk="0" hangingPunct="1">
                        <a:defRPr kumimoji="0" kern="1200">
                          <a:solidFill>
                            <a:schemeClr val="dk1"/>
                          </a:solidFill>
                          <a:latin typeface="Candara"/>
                        </a:defRPr>
                      </a:lvl4pPr>
                      <a:lvl5pPr marL="1828800" algn="l" rtl="0" eaLnBrk="1" latinLnBrk="0" hangingPunct="1">
                        <a:defRPr kumimoji="0" kern="1200">
                          <a:solidFill>
                            <a:schemeClr val="dk1"/>
                          </a:solidFill>
                          <a:latin typeface="Candara"/>
                        </a:defRPr>
                      </a:lvl5pPr>
                      <a:lvl6pPr marL="2286000" algn="l" rtl="0" eaLnBrk="1" latinLnBrk="0" hangingPunct="1">
                        <a:defRPr kumimoji="0" kern="1200">
                          <a:solidFill>
                            <a:schemeClr val="dk1"/>
                          </a:solidFill>
                          <a:latin typeface="Candara"/>
                        </a:defRPr>
                      </a:lvl6pPr>
                      <a:lvl7pPr marL="2743200" algn="l" rtl="0" eaLnBrk="1" latinLnBrk="0" hangingPunct="1">
                        <a:defRPr kumimoji="0" kern="1200">
                          <a:solidFill>
                            <a:schemeClr val="dk1"/>
                          </a:solidFill>
                          <a:latin typeface="Candara"/>
                        </a:defRPr>
                      </a:lvl7pPr>
                      <a:lvl8pPr marL="3200400" algn="l" rtl="0" eaLnBrk="1" latinLnBrk="0" hangingPunct="1">
                        <a:defRPr kumimoji="0" kern="1200">
                          <a:solidFill>
                            <a:schemeClr val="dk1"/>
                          </a:solidFill>
                          <a:latin typeface="Candara"/>
                        </a:defRPr>
                      </a:lvl8pPr>
                      <a:lvl9pPr marL="3657600" algn="l" rtl="0" eaLnBrk="1" latinLnBrk="0" hangingPunct="1">
                        <a:defRPr kumimoji="0" kern="1200">
                          <a:solidFill>
                            <a:schemeClr val="dk1"/>
                          </a:solidFill>
                          <a:latin typeface="Candara"/>
                        </a:defRPr>
                      </a:lvl9pPr>
                    </a:lstStyle>
                    <a:p>
                      <a:r>
                        <a:rPr lang="en-US" dirty="0" smtClean="0">
                          <a:latin typeface="Lucida Console" pitchFamily="49" charset="0"/>
                        </a:rPr>
                        <a:t>K02</a:t>
                      </a:r>
                      <a:endParaRPr lang="en-US" dirty="0">
                        <a:latin typeface="Lucida Console"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31B6FD">
                        <a:tint val="40000"/>
                      </a:srgbClr>
                    </a:solid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animEffect transition="in" filter="blinds(horizontal)">
                                      <p:cBhvr>
                                        <p:cTn id="7" dur="500"/>
                                        <p:tgtEl>
                                          <p:spTgt spid="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
                                            <p:txEl>
                                              <p:pRg st="2" end="2"/>
                                            </p:txEl>
                                          </p:spTgt>
                                        </p:tgtEl>
                                        <p:attrNameLst>
                                          <p:attrName>style.visibility</p:attrName>
                                        </p:attrNameLst>
                                      </p:cBhvr>
                                      <p:to>
                                        <p:strVal val="visible"/>
                                      </p:to>
                                    </p:set>
                                    <p:animEffect transition="in" filter="blinds(horizontal)">
                                      <p:cBhvr>
                                        <p:cTn id="12" dur="500"/>
                                        <p:tgtEl>
                                          <p:spTgt spid="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blinds(horizontal)">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2852"/>
            <a:ext cx="7758138" cy="500066"/>
          </a:xfrm>
        </p:spPr>
        <p:txBody>
          <a:bodyPr>
            <a:normAutofit fontScale="90000"/>
          </a:bodyPr>
          <a:lstStyle/>
          <a:p>
            <a:pPr algn="ctr"/>
            <a:r>
              <a:rPr lang="en-US" b="1" dirty="0" smtClean="0">
                <a:solidFill>
                  <a:srgbClr val="002060"/>
                </a:solidFill>
              </a:rPr>
              <a:t>outer join</a:t>
            </a:r>
            <a:endParaRPr lang="en-IN" b="1" dirty="0">
              <a:solidFill>
                <a:srgbClr val="002060"/>
              </a:solidFill>
            </a:endParaRPr>
          </a:p>
        </p:txBody>
      </p:sp>
      <p:sp>
        <p:nvSpPr>
          <p:cNvPr id="7" name="Content Placeholder 6"/>
          <p:cNvSpPr>
            <a:spLocks noGrp="1"/>
          </p:cNvSpPr>
          <p:nvPr>
            <p:ph sz="quarter" idx="1"/>
          </p:nvPr>
        </p:nvSpPr>
        <p:spPr>
          <a:xfrm>
            <a:off x="214282" y="571480"/>
            <a:ext cx="8501122" cy="6072230"/>
          </a:xfrm>
        </p:spPr>
        <p:txBody>
          <a:bodyPr>
            <a:normAutofit/>
          </a:bodyPr>
          <a:lstStyle/>
          <a:p>
            <a:pPr>
              <a:buNone/>
            </a:pPr>
            <a:r>
              <a:rPr lang="en-IN" sz="2200" b="1" dirty="0" smtClean="0">
                <a:solidFill>
                  <a:srgbClr val="002060"/>
                </a:solidFill>
                <a:latin typeface="Calibri" pitchFamily="34" charset="0"/>
                <a:cs typeface="Calibri" pitchFamily="34" charset="0"/>
              </a:rPr>
              <a:t>Full Outer Join:-</a:t>
            </a:r>
          </a:p>
          <a:p>
            <a:pPr algn="just">
              <a:buFont typeface="Wingdings" pitchFamily="2" charset="2"/>
              <a:buChar char="q"/>
            </a:pPr>
            <a:r>
              <a:rPr lang="en-IN" sz="2200" dirty="0" smtClean="0">
                <a:latin typeface="Calibri" pitchFamily="34" charset="0"/>
                <a:cs typeface="Calibri" pitchFamily="34" charset="0"/>
              </a:rPr>
              <a:t>It retains all records of both of tables. It also padded null values whenever required. </a:t>
            </a:r>
          </a:p>
          <a:p>
            <a:pPr algn="just">
              <a:buFont typeface="Wingdings" pitchFamily="2" charset="2"/>
              <a:buChar char="q"/>
            </a:pPr>
            <a:r>
              <a:rPr lang="en-US" sz="2000" b="1" dirty="0" smtClean="0">
                <a:solidFill>
                  <a:srgbClr val="C00000"/>
                </a:solidFill>
                <a:latin typeface="Lucida Console" pitchFamily="49" charset="0"/>
                <a:cs typeface="Calibri" pitchFamily="34" charset="0"/>
              </a:rPr>
              <a:t>MYSQL Syntax:-</a:t>
            </a:r>
            <a:endParaRPr lang="en-IN" sz="2000" b="1" dirty="0" smtClean="0">
              <a:solidFill>
                <a:srgbClr val="C00000"/>
              </a:solidFill>
              <a:latin typeface="Lucida Console" pitchFamily="49" charset="0"/>
            </a:endParaRPr>
          </a:p>
          <a:p>
            <a:pPr marL="273050" indent="-3175" algn="just">
              <a:buNone/>
            </a:pPr>
            <a:r>
              <a:rPr lang="en-IN" sz="2200" b="1" dirty="0" smtClean="0">
                <a:solidFill>
                  <a:srgbClr val="002060"/>
                </a:solidFill>
                <a:latin typeface="Lucida Console" pitchFamily="49" charset="0"/>
              </a:rPr>
              <a:t>SELECT columns FROM table1 FULL OUTER JOIN table2 ON table1.column = table2.column;</a:t>
            </a:r>
            <a:endParaRPr lang="en-US" sz="2200" b="1" dirty="0" smtClean="0">
              <a:solidFill>
                <a:srgbClr val="002060"/>
              </a:solidFill>
              <a:latin typeface="Lucida Console" pitchFamily="49" charset="0"/>
            </a:endParaRPr>
          </a:p>
          <a:p>
            <a:pPr algn="just">
              <a:buFont typeface="Wingdings" pitchFamily="2" charset="2"/>
              <a:buChar char="q"/>
            </a:pPr>
            <a:r>
              <a:rPr lang="en-US" sz="2000" b="1" dirty="0" smtClean="0">
                <a:solidFill>
                  <a:srgbClr val="C00000"/>
                </a:solidFill>
                <a:latin typeface="Lucida Console" pitchFamily="49" charset="0"/>
                <a:cs typeface="Calibri" pitchFamily="34" charset="0"/>
              </a:rPr>
              <a:t>ORACLE Syntax:-</a:t>
            </a:r>
            <a:endParaRPr lang="en-IN" sz="2000" b="1" dirty="0" smtClean="0">
              <a:solidFill>
                <a:srgbClr val="C00000"/>
              </a:solidFill>
              <a:latin typeface="Lucida Console" pitchFamily="49" charset="0"/>
            </a:endParaRPr>
          </a:p>
          <a:p>
            <a:pPr marL="273050" indent="-3175" algn="just">
              <a:buNone/>
            </a:pPr>
            <a:r>
              <a:rPr lang="en-IN" sz="2000" b="1" dirty="0" smtClean="0">
                <a:solidFill>
                  <a:srgbClr val="002060"/>
                </a:solidFill>
                <a:latin typeface="Lucida Console" pitchFamily="49" charset="0"/>
              </a:rPr>
              <a:t>SELECT columns FROM table1,table2 WHERE table1.column = table2.column (+)</a:t>
            </a:r>
          </a:p>
          <a:p>
            <a:pPr marL="273050" indent="-3175" algn="just">
              <a:buNone/>
            </a:pPr>
            <a:r>
              <a:rPr lang="en-IN" sz="2000" b="1" dirty="0" smtClean="0">
                <a:solidFill>
                  <a:srgbClr val="002060"/>
                </a:solidFill>
                <a:latin typeface="Lucida Console" pitchFamily="49" charset="0"/>
              </a:rPr>
              <a:t>UNION</a:t>
            </a:r>
          </a:p>
          <a:p>
            <a:pPr marL="273050" indent="-3175" algn="just">
              <a:buNone/>
            </a:pPr>
            <a:r>
              <a:rPr lang="en-IN" sz="2000" b="1" dirty="0" smtClean="0">
                <a:solidFill>
                  <a:srgbClr val="002060"/>
                </a:solidFill>
                <a:latin typeface="Lucida Console" pitchFamily="49" charset="0"/>
              </a:rPr>
              <a:t>SELECT columns FROM table1,table2 WHERE table1.column (+) = table2.column;</a:t>
            </a:r>
            <a:endParaRPr lang="en-US" sz="2000" b="1" dirty="0" smtClean="0">
              <a:solidFill>
                <a:srgbClr val="002060"/>
              </a:solidFill>
              <a:latin typeface="Lucida Console" pitchFamily="49" charset="0"/>
            </a:endParaRPr>
          </a:p>
          <a:p>
            <a:pPr>
              <a:buNone/>
            </a:pPr>
            <a:endParaRPr lang="en-US" b="1" dirty="0" smtClean="0">
              <a:solidFill>
                <a:srgbClr val="002060"/>
              </a:solidFill>
              <a:latin typeface="Calibri" pitchFamily="34" charset="0"/>
            </a:endParaRPr>
          </a:p>
          <a:p>
            <a:pPr>
              <a:buNone/>
            </a:pPr>
            <a:endParaRPr lang="en-US" b="1" dirty="0" smtClean="0">
              <a:solidFill>
                <a:srgbClr val="002060"/>
              </a:solidFill>
              <a:latin typeface="Calibri" pitchFamily="34" charset="0"/>
            </a:endParaRPr>
          </a:p>
          <a:p>
            <a:pPr>
              <a:buNone/>
            </a:pPr>
            <a:endParaRPr lang="en-US" b="1" dirty="0" smtClean="0">
              <a:solidFill>
                <a:srgbClr val="002060"/>
              </a:solidFill>
              <a:latin typeface="Calibri" pitchFamily="34" charset="0"/>
            </a:endParaRPr>
          </a:p>
          <a:p>
            <a:pPr>
              <a:buNone/>
            </a:pPr>
            <a:endParaRPr lang="en-US" b="1" dirty="0" smtClean="0">
              <a:solidFill>
                <a:srgbClr val="002060"/>
              </a:solidFill>
              <a:latin typeface="Calibri" pitchFamily="34" charset="0"/>
            </a:endParaRPr>
          </a:p>
          <a:p>
            <a:pPr>
              <a:buNone/>
            </a:pPr>
            <a:endParaRPr lang="en-US" b="1" dirty="0" smtClean="0">
              <a:solidFill>
                <a:srgbClr val="002060"/>
              </a:solidFill>
              <a:latin typeface="Calibri" pitchFamily="34" charset="0"/>
            </a:endParaRPr>
          </a:p>
          <a:p>
            <a:pPr>
              <a:buNone/>
            </a:pPr>
            <a:endParaRPr lang="en-US" b="1" dirty="0" smtClean="0">
              <a:solidFill>
                <a:srgbClr val="002060"/>
              </a:solidFill>
              <a:latin typeface="Calibri" pitchFamily="34" charset="0"/>
            </a:endParaRPr>
          </a:p>
          <a:p>
            <a:pPr>
              <a:buNone/>
            </a:pPr>
            <a:endParaRPr lang="en-US" b="1" dirty="0" smtClean="0">
              <a:solidFill>
                <a:srgbClr val="002060"/>
              </a:solidFill>
              <a:latin typeface="Calibri" pitchFamily="34" charset="0"/>
            </a:endParaRPr>
          </a:p>
          <a:p>
            <a:pPr>
              <a:buNone/>
            </a:pPr>
            <a:endParaRPr lang="en-IN" b="1" dirty="0" smtClean="0">
              <a:solidFill>
                <a:srgbClr val="002060"/>
              </a:solidFill>
              <a:latin typeface="Calibri"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animEffect transition="in" filter="blinds(horizontal)">
                                      <p:cBhvr>
                                        <p:cTn id="7" dur="500"/>
                                        <p:tgtEl>
                                          <p:spTgt spid="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
                                            <p:txEl>
                                              <p:pRg st="2" end="2"/>
                                            </p:txEl>
                                          </p:spTgt>
                                        </p:tgtEl>
                                        <p:attrNameLst>
                                          <p:attrName>style.visibility</p:attrName>
                                        </p:attrNameLst>
                                      </p:cBhvr>
                                      <p:to>
                                        <p:strVal val="visible"/>
                                      </p:to>
                                    </p:set>
                                    <p:animEffect transition="in" filter="blinds(horizontal)">
                                      <p:cBhvr>
                                        <p:cTn id="12" dur="500"/>
                                        <p:tgtEl>
                                          <p:spTgt spid="7">
                                            <p:txEl>
                                              <p:pRg st="2" end="2"/>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animEffect transition="in" filter="blinds(horizontal)">
                                      <p:cBhvr>
                                        <p:cTn id="15" dur="500"/>
                                        <p:tgtEl>
                                          <p:spTgt spid="7">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7">
                                            <p:txEl>
                                              <p:pRg st="4" end="4"/>
                                            </p:txEl>
                                          </p:spTgt>
                                        </p:tgtEl>
                                        <p:attrNameLst>
                                          <p:attrName>style.visibility</p:attrName>
                                        </p:attrNameLst>
                                      </p:cBhvr>
                                      <p:to>
                                        <p:strVal val="visible"/>
                                      </p:to>
                                    </p:set>
                                    <p:animEffect transition="in" filter="blinds(horizontal)">
                                      <p:cBhvr>
                                        <p:cTn id="20" dur="500"/>
                                        <p:tgtEl>
                                          <p:spTgt spid="7">
                                            <p:txEl>
                                              <p:pRg st="4" end="4"/>
                                            </p:txEl>
                                          </p:spTgt>
                                        </p:tgtEl>
                                      </p:cBhvr>
                                    </p:animEffect>
                                  </p:childTnLst>
                                </p:cTn>
                              </p:par>
                              <p:par>
                                <p:cTn id="21" presetID="3" presetClass="entr" presetSubtype="10" fill="hold" nodeType="withEffect">
                                  <p:stCondLst>
                                    <p:cond delay="0"/>
                                  </p:stCondLst>
                                  <p:childTnLst>
                                    <p:set>
                                      <p:cBhvr>
                                        <p:cTn id="22" dur="1" fill="hold">
                                          <p:stCondLst>
                                            <p:cond delay="0"/>
                                          </p:stCondLst>
                                        </p:cTn>
                                        <p:tgtEl>
                                          <p:spTgt spid="7">
                                            <p:txEl>
                                              <p:pRg st="5" end="5"/>
                                            </p:txEl>
                                          </p:spTgt>
                                        </p:tgtEl>
                                        <p:attrNameLst>
                                          <p:attrName>style.visibility</p:attrName>
                                        </p:attrNameLst>
                                      </p:cBhvr>
                                      <p:to>
                                        <p:strVal val="visible"/>
                                      </p:to>
                                    </p:set>
                                    <p:animEffect transition="in" filter="blinds(horizontal)">
                                      <p:cBhvr>
                                        <p:cTn id="23" dur="500"/>
                                        <p:tgtEl>
                                          <p:spTgt spid="7">
                                            <p:txEl>
                                              <p:pRg st="5" end="5"/>
                                            </p:txEl>
                                          </p:spTgt>
                                        </p:tgtEl>
                                      </p:cBhvr>
                                    </p:animEffect>
                                  </p:childTnLst>
                                </p:cTn>
                              </p:par>
                              <p:par>
                                <p:cTn id="24" presetID="3" presetClass="entr" presetSubtype="10" fill="hold" nodeType="withEffect">
                                  <p:stCondLst>
                                    <p:cond delay="0"/>
                                  </p:stCondLst>
                                  <p:childTnLst>
                                    <p:set>
                                      <p:cBhvr>
                                        <p:cTn id="25" dur="1" fill="hold">
                                          <p:stCondLst>
                                            <p:cond delay="0"/>
                                          </p:stCondLst>
                                        </p:cTn>
                                        <p:tgtEl>
                                          <p:spTgt spid="7">
                                            <p:txEl>
                                              <p:pRg st="6" end="6"/>
                                            </p:txEl>
                                          </p:spTgt>
                                        </p:tgtEl>
                                        <p:attrNameLst>
                                          <p:attrName>style.visibility</p:attrName>
                                        </p:attrNameLst>
                                      </p:cBhvr>
                                      <p:to>
                                        <p:strVal val="visible"/>
                                      </p:to>
                                    </p:set>
                                    <p:animEffect transition="in" filter="blinds(horizontal)">
                                      <p:cBhvr>
                                        <p:cTn id="26" dur="500"/>
                                        <p:tgtEl>
                                          <p:spTgt spid="7">
                                            <p:txEl>
                                              <p:pRg st="6" end="6"/>
                                            </p:txEl>
                                          </p:spTgt>
                                        </p:tgtEl>
                                      </p:cBhvr>
                                    </p:animEffect>
                                  </p:childTnLst>
                                </p:cTn>
                              </p:par>
                              <p:par>
                                <p:cTn id="27" presetID="3" presetClass="entr" presetSubtype="10" fill="hold" nodeType="withEffect">
                                  <p:stCondLst>
                                    <p:cond delay="0"/>
                                  </p:stCondLst>
                                  <p:childTnLst>
                                    <p:set>
                                      <p:cBhvr>
                                        <p:cTn id="28" dur="1" fill="hold">
                                          <p:stCondLst>
                                            <p:cond delay="0"/>
                                          </p:stCondLst>
                                        </p:cTn>
                                        <p:tgtEl>
                                          <p:spTgt spid="7">
                                            <p:txEl>
                                              <p:pRg st="7" end="7"/>
                                            </p:txEl>
                                          </p:spTgt>
                                        </p:tgtEl>
                                        <p:attrNameLst>
                                          <p:attrName>style.visibility</p:attrName>
                                        </p:attrNameLst>
                                      </p:cBhvr>
                                      <p:to>
                                        <p:strVal val="visible"/>
                                      </p:to>
                                    </p:set>
                                    <p:animEffect transition="in" filter="blinds(horizontal)">
                                      <p:cBhvr>
                                        <p:cTn id="29" dur="500"/>
                                        <p:tgtEl>
                                          <p:spTgt spid="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758138" cy="439718"/>
          </a:xfrm>
        </p:spPr>
        <p:txBody>
          <a:bodyPr>
            <a:normAutofit fontScale="90000"/>
          </a:bodyPr>
          <a:lstStyle/>
          <a:p>
            <a:pPr algn="ctr"/>
            <a:r>
              <a:rPr lang="en-US" b="1" dirty="0" smtClean="0">
                <a:solidFill>
                  <a:srgbClr val="002060"/>
                </a:solidFill>
              </a:rPr>
              <a:t>Union operator</a:t>
            </a:r>
            <a:endParaRPr lang="en-IN" b="1" dirty="0">
              <a:solidFill>
                <a:srgbClr val="002060"/>
              </a:solidFill>
            </a:endParaRPr>
          </a:p>
        </p:txBody>
      </p:sp>
      <p:sp>
        <p:nvSpPr>
          <p:cNvPr id="3" name="Content Placeholder 2"/>
          <p:cNvSpPr>
            <a:spLocks noGrp="1"/>
          </p:cNvSpPr>
          <p:nvPr>
            <p:ph sz="quarter" idx="1"/>
          </p:nvPr>
        </p:nvSpPr>
        <p:spPr>
          <a:xfrm>
            <a:off x="357158" y="857232"/>
            <a:ext cx="8286808" cy="5786478"/>
          </a:xfrm>
        </p:spPr>
        <p:txBody>
          <a:bodyPr>
            <a:normAutofit fontScale="92500"/>
          </a:bodyPr>
          <a:lstStyle/>
          <a:p>
            <a:pPr algn="just">
              <a:buFont typeface="Wingdings" pitchFamily="2" charset="2"/>
              <a:buChar char="q"/>
            </a:pPr>
            <a:r>
              <a:rPr lang="en-IN" dirty="0" smtClean="0">
                <a:latin typeface="Calibri" pitchFamily="34" charset="0"/>
                <a:cs typeface="Calibri" pitchFamily="34" charset="0"/>
              </a:rPr>
              <a:t>The UNION operator is used to </a:t>
            </a:r>
            <a:r>
              <a:rPr lang="en-IN" b="1" dirty="0" smtClean="0">
                <a:solidFill>
                  <a:srgbClr val="002060"/>
                </a:solidFill>
                <a:latin typeface="Calibri" pitchFamily="34" charset="0"/>
                <a:cs typeface="Calibri" pitchFamily="34" charset="0"/>
              </a:rPr>
              <a:t>combine the result-set </a:t>
            </a:r>
            <a:r>
              <a:rPr lang="en-IN" dirty="0" smtClean="0">
                <a:latin typeface="Calibri" pitchFamily="34" charset="0"/>
                <a:cs typeface="Calibri" pitchFamily="34" charset="0"/>
              </a:rPr>
              <a:t>of two or more SELECT statements.</a:t>
            </a:r>
          </a:p>
          <a:p>
            <a:pPr algn="just">
              <a:buFont typeface="Wingdings" pitchFamily="2" charset="2"/>
              <a:buChar char="q"/>
            </a:pPr>
            <a:r>
              <a:rPr lang="en-IN" dirty="0" smtClean="0">
                <a:latin typeface="Calibri" pitchFamily="34" charset="0"/>
                <a:cs typeface="Calibri" pitchFamily="34" charset="0"/>
              </a:rPr>
              <a:t>Each SELECT statement within the UNION operator must have the same number of fields in the result sets with similar data types.</a:t>
            </a:r>
          </a:p>
          <a:p>
            <a:pPr algn="just">
              <a:buFont typeface="Wingdings" pitchFamily="2" charset="2"/>
              <a:buChar char="q"/>
            </a:pPr>
            <a:r>
              <a:rPr lang="en-IN" dirty="0" smtClean="0">
                <a:latin typeface="Calibri" pitchFamily="34" charset="0"/>
                <a:cs typeface="Calibri" pitchFamily="34" charset="0"/>
              </a:rPr>
              <a:t>It removes duplicate rows between the various SELECT statements.</a:t>
            </a:r>
          </a:p>
          <a:p>
            <a:pPr algn="just">
              <a:buFont typeface="Wingdings" pitchFamily="2" charset="2"/>
              <a:buChar char="q"/>
            </a:pPr>
            <a:r>
              <a:rPr lang="en-US" dirty="0" smtClean="0">
                <a:latin typeface="Calibri" pitchFamily="34" charset="0"/>
                <a:cs typeface="Calibri" pitchFamily="34" charset="0"/>
              </a:rPr>
              <a:t>The output will be as a single set of rows and columns in ascending order according to columns present in SELECT statement.</a:t>
            </a:r>
          </a:p>
          <a:p>
            <a:pPr algn="just">
              <a:buFont typeface="Wingdings" pitchFamily="2" charset="2"/>
              <a:buChar char="q"/>
            </a:pPr>
            <a:r>
              <a:rPr lang="en-US" b="1" dirty="0" smtClean="0">
                <a:solidFill>
                  <a:srgbClr val="002060"/>
                </a:solidFill>
                <a:latin typeface="Calibri" pitchFamily="34" charset="0"/>
                <a:cs typeface="Calibri" pitchFamily="34" charset="0"/>
              </a:rPr>
              <a:t>Null</a:t>
            </a:r>
            <a:r>
              <a:rPr lang="en-US" dirty="0" smtClean="0">
                <a:latin typeface="Calibri" pitchFamily="34" charset="0"/>
                <a:cs typeface="Calibri" pitchFamily="34" charset="0"/>
              </a:rPr>
              <a:t> value will not be ignored while comparing records from both queries.</a:t>
            </a:r>
          </a:p>
          <a:p>
            <a:pPr algn="just">
              <a:buNone/>
            </a:pPr>
            <a:r>
              <a:rPr lang="en-US" b="1" dirty="0" smtClean="0">
                <a:latin typeface="Calibri" pitchFamily="34" charset="0"/>
                <a:cs typeface="Calibri" pitchFamily="34" charset="0"/>
              </a:rPr>
              <a:t>Syntax:-</a:t>
            </a:r>
          </a:p>
          <a:p>
            <a:pPr marL="179388" indent="-179388">
              <a:buNone/>
              <a:tabLst>
                <a:tab pos="449263" algn="l"/>
              </a:tabLst>
            </a:pPr>
            <a:r>
              <a:rPr lang="en-IN" dirty="0" smtClean="0">
                <a:latin typeface="Lucida Console" pitchFamily="49" charset="0"/>
                <a:cs typeface="Calibri" pitchFamily="34" charset="0"/>
              </a:rPr>
              <a:t> </a:t>
            </a:r>
            <a:r>
              <a:rPr lang="en-IN" b="1" dirty="0" smtClean="0">
                <a:solidFill>
                  <a:schemeClr val="accent1">
                    <a:lumMod val="75000"/>
                  </a:schemeClr>
                </a:solidFill>
                <a:latin typeface="Lucida Console" pitchFamily="49" charset="0"/>
                <a:cs typeface="Calibri" pitchFamily="34" charset="0"/>
              </a:rPr>
              <a:t>SELECT column_name(s) FROM table1 </a:t>
            </a:r>
          </a:p>
          <a:p>
            <a:pPr marL="179388" indent="-179388">
              <a:buNone/>
              <a:tabLst>
                <a:tab pos="449263" algn="l"/>
              </a:tabLst>
            </a:pPr>
            <a:r>
              <a:rPr lang="en-IN" b="1" dirty="0" smtClean="0">
                <a:solidFill>
                  <a:schemeClr val="accent1">
                    <a:lumMod val="75000"/>
                  </a:schemeClr>
                </a:solidFill>
                <a:latin typeface="Lucida Console" pitchFamily="49" charset="0"/>
                <a:cs typeface="Calibri" pitchFamily="34" charset="0"/>
              </a:rPr>
              <a:t> [where conditions]</a:t>
            </a:r>
            <a:br>
              <a:rPr lang="en-IN" b="1" dirty="0" smtClean="0">
                <a:solidFill>
                  <a:schemeClr val="accent1">
                    <a:lumMod val="75000"/>
                  </a:schemeClr>
                </a:solidFill>
                <a:latin typeface="Lucida Console" pitchFamily="49" charset="0"/>
                <a:cs typeface="Calibri" pitchFamily="34" charset="0"/>
              </a:rPr>
            </a:br>
            <a:r>
              <a:rPr lang="en-IN" b="1" dirty="0" smtClean="0">
                <a:solidFill>
                  <a:schemeClr val="accent1">
                    <a:lumMod val="75000"/>
                  </a:schemeClr>
                </a:solidFill>
                <a:latin typeface="Lucida Console" pitchFamily="49" charset="0"/>
                <a:cs typeface="Calibri" pitchFamily="34" charset="0"/>
              </a:rPr>
              <a:t>UNION</a:t>
            </a:r>
            <a:br>
              <a:rPr lang="en-IN" b="1" dirty="0" smtClean="0">
                <a:solidFill>
                  <a:schemeClr val="accent1">
                    <a:lumMod val="75000"/>
                  </a:schemeClr>
                </a:solidFill>
                <a:latin typeface="Lucida Console" pitchFamily="49" charset="0"/>
                <a:cs typeface="Calibri" pitchFamily="34" charset="0"/>
              </a:rPr>
            </a:br>
            <a:r>
              <a:rPr lang="en-IN" b="1" dirty="0" smtClean="0">
                <a:solidFill>
                  <a:schemeClr val="accent1">
                    <a:lumMod val="75000"/>
                  </a:schemeClr>
                </a:solidFill>
                <a:latin typeface="Lucida Console" pitchFamily="49" charset="0"/>
                <a:cs typeface="Calibri" pitchFamily="34" charset="0"/>
              </a:rPr>
              <a:t>SELECT column_name(s) FROM table2</a:t>
            </a:r>
          </a:p>
          <a:p>
            <a:pPr marL="179388" indent="-179388">
              <a:buNone/>
              <a:tabLst>
                <a:tab pos="449263" algn="l"/>
              </a:tabLst>
            </a:pPr>
            <a:r>
              <a:rPr lang="en-IN" b="1" dirty="0" smtClean="0">
                <a:solidFill>
                  <a:schemeClr val="accent1">
                    <a:lumMod val="75000"/>
                  </a:schemeClr>
                </a:solidFill>
                <a:latin typeface="Lucida Console" pitchFamily="49" charset="0"/>
                <a:cs typeface="Calibri" pitchFamily="34" charset="0"/>
              </a:rPr>
              <a:t> [where conditions];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linds(horizontal)">
                                      <p:cBhvr>
                                        <p:cTn id="32" dur="500"/>
                                        <p:tgtEl>
                                          <p:spTgt spid="3">
                                            <p:txEl>
                                              <p:pRg st="5" end="5"/>
                                            </p:txEl>
                                          </p:spTgt>
                                        </p:tgtEl>
                                      </p:cBhvr>
                                    </p:animEffect>
                                  </p:childTnLst>
                                </p:cTn>
                              </p:par>
                              <p:par>
                                <p:cTn id="33" presetID="3" presetClass="entr" presetSubtype="10" fill="hold" nodeType="with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Effect transition="in" filter="blinds(horizontal)">
                                      <p:cBhvr>
                                        <p:cTn id="35" dur="500"/>
                                        <p:tgtEl>
                                          <p:spTgt spid="3">
                                            <p:txEl>
                                              <p:pRg st="6" end="6"/>
                                            </p:txEl>
                                          </p:spTgt>
                                        </p:tgtEl>
                                      </p:cBhvr>
                                    </p:animEffect>
                                  </p:childTnLst>
                                </p:cTn>
                              </p:par>
                              <p:par>
                                <p:cTn id="36" presetID="3" presetClass="entr" presetSubtype="10" fill="hold" nodeType="withEffect">
                                  <p:stCondLst>
                                    <p:cond delay="0"/>
                                  </p:stCondLst>
                                  <p:childTnLst>
                                    <p:set>
                                      <p:cBhvr>
                                        <p:cTn id="37" dur="1" fill="hold">
                                          <p:stCondLst>
                                            <p:cond delay="0"/>
                                          </p:stCondLst>
                                        </p:cTn>
                                        <p:tgtEl>
                                          <p:spTgt spid="3">
                                            <p:txEl>
                                              <p:pRg st="7" end="7"/>
                                            </p:txEl>
                                          </p:spTgt>
                                        </p:tgtEl>
                                        <p:attrNameLst>
                                          <p:attrName>style.visibility</p:attrName>
                                        </p:attrNameLst>
                                      </p:cBhvr>
                                      <p:to>
                                        <p:strVal val="visible"/>
                                      </p:to>
                                    </p:set>
                                    <p:animEffect transition="in" filter="blinds(horizontal)">
                                      <p:cBhvr>
                                        <p:cTn id="38" dur="500"/>
                                        <p:tgtEl>
                                          <p:spTgt spid="3">
                                            <p:txEl>
                                              <p:pRg st="7" end="7"/>
                                            </p:txEl>
                                          </p:spTgt>
                                        </p:tgtEl>
                                      </p:cBhvr>
                                    </p:animEffect>
                                  </p:childTnLst>
                                </p:cTn>
                              </p:par>
                              <p:par>
                                <p:cTn id="39" presetID="3" presetClass="entr" presetSubtype="10" fill="hold" nodeType="withEffect">
                                  <p:stCondLst>
                                    <p:cond delay="0"/>
                                  </p:stCondLst>
                                  <p:childTnLst>
                                    <p:set>
                                      <p:cBhvr>
                                        <p:cTn id="40" dur="1" fill="hold">
                                          <p:stCondLst>
                                            <p:cond delay="0"/>
                                          </p:stCondLst>
                                        </p:cTn>
                                        <p:tgtEl>
                                          <p:spTgt spid="3">
                                            <p:txEl>
                                              <p:pRg st="8" end="8"/>
                                            </p:txEl>
                                          </p:spTgt>
                                        </p:tgtEl>
                                        <p:attrNameLst>
                                          <p:attrName>style.visibility</p:attrName>
                                        </p:attrNameLst>
                                      </p:cBhvr>
                                      <p:to>
                                        <p:strVal val="visible"/>
                                      </p:to>
                                    </p:set>
                                    <p:animEffect transition="in" filter="blinds(horizontal)">
                                      <p:cBhvr>
                                        <p:cTn id="41"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2852"/>
            <a:ext cx="7758138" cy="500066"/>
          </a:xfrm>
        </p:spPr>
        <p:txBody>
          <a:bodyPr>
            <a:normAutofit fontScale="90000"/>
          </a:bodyPr>
          <a:lstStyle/>
          <a:p>
            <a:pPr algn="ctr"/>
            <a:r>
              <a:rPr lang="en-US" b="1" dirty="0" smtClean="0">
                <a:solidFill>
                  <a:srgbClr val="002060"/>
                </a:solidFill>
              </a:rPr>
              <a:t>outer join</a:t>
            </a:r>
            <a:endParaRPr lang="en-IN" b="1" dirty="0">
              <a:solidFill>
                <a:srgbClr val="002060"/>
              </a:solidFill>
            </a:endParaRPr>
          </a:p>
        </p:txBody>
      </p:sp>
      <p:sp>
        <p:nvSpPr>
          <p:cNvPr id="7" name="Content Placeholder 6"/>
          <p:cNvSpPr>
            <a:spLocks noGrp="1"/>
          </p:cNvSpPr>
          <p:nvPr>
            <p:ph sz="quarter" idx="1"/>
          </p:nvPr>
        </p:nvSpPr>
        <p:spPr>
          <a:xfrm>
            <a:off x="214282" y="571480"/>
            <a:ext cx="8501122" cy="6072230"/>
          </a:xfrm>
        </p:spPr>
        <p:txBody>
          <a:bodyPr>
            <a:normAutofit/>
          </a:bodyPr>
          <a:lstStyle/>
          <a:p>
            <a:pPr>
              <a:buNone/>
            </a:pPr>
            <a:r>
              <a:rPr lang="en-IN" sz="2200" b="1" dirty="0" smtClean="0">
                <a:solidFill>
                  <a:srgbClr val="002060"/>
                </a:solidFill>
                <a:latin typeface="Calibri" pitchFamily="34" charset="0"/>
                <a:cs typeface="Calibri" pitchFamily="34" charset="0"/>
              </a:rPr>
              <a:t>Full Outer Join Example:-</a:t>
            </a:r>
          </a:p>
          <a:p>
            <a:pPr>
              <a:buFont typeface="Wingdings" pitchFamily="2" charset="2"/>
              <a:buChar char="q"/>
            </a:pPr>
            <a:r>
              <a:rPr lang="en-US" sz="2200" dirty="0" smtClean="0">
                <a:latin typeface="Calibri" pitchFamily="34" charset="0"/>
                <a:cs typeface="Calibri" pitchFamily="34" charset="0"/>
              </a:rPr>
              <a:t>Perform Full Outer join operation on college and hostel tables:-</a:t>
            </a:r>
            <a:endParaRPr lang="en-IN" sz="2200" dirty="0" smtClean="0">
              <a:latin typeface="Calibri" pitchFamily="34" charset="0"/>
              <a:cs typeface="Calibri" pitchFamily="34" charset="0"/>
            </a:endParaRPr>
          </a:p>
          <a:p>
            <a:pPr marL="273050" indent="-3175">
              <a:buNone/>
            </a:pPr>
            <a:r>
              <a:rPr lang="en-IN" sz="2200" dirty="0" smtClean="0">
                <a:solidFill>
                  <a:srgbClr val="C00000"/>
                </a:solidFill>
                <a:latin typeface="Lucida Console" pitchFamily="49" charset="0"/>
                <a:cs typeface="Calibri" pitchFamily="34" charset="0"/>
              </a:rPr>
              <a:t>SELECT * FROM college full Outer join hostel on college.name=hostel.name;</a:t>
            </a:r>
          </a:p>
          <a:p>
            <a:pPr marL="273050" indent="-3175">
              <a:buNone/>
            </a:pPr>
            <a:endParaRPr lang="en-IN" sz="2200" dirty="0" smtClean="0">
              <a:solidFill>
                <a:srgbClr val="C00000"/>
              </a:solidFill>
              <a:latin typeface="Lucida Console" pitchFamily="49" charset="0"/>
              <a:cs typeface="Calibri" pitchFamily="34" charset="0"/>
            </a:endParaRPr>
          </a:p>
          <a:p>
            <a:pPr>
              <a:buNone/>
            </a:pPr>
            <a:endParaRPr lang="en-US" b="1" dirty="0" smtClean="0">
              <a:solidFill>
                <a:srgbClr val="002060"/>
              </a:solidFill>
              <a:latin typeface="Calibri" pitchFamily="34" charset="0"/>
            </a:endParaRPr>
          </a:p>
          <a:p>
            <a:pPr>
              <a:buNone/>
            </a:pPr>
            <a:endParaRPr lang="en-US" b="1" dirty="0" smtClean="0">
              <a:solidFill>
                <a:srgbClr val="002060"/>
              </a:solidFill>
              <a:latin typeface="Calibri" pitchFamily="34" charset="0"/>
            </a:endParaRPr>
          </a:p>
          <a:p>
            <a:pPr>
              <a:buNone/>
            </a:pPr>
            <a:endParaRPr lang="en-US" b="1" dirty="0" smtClean="0">
              <a:solidFill>
                <a:srgbClr val="002060"/>
              </a:solidFill>
              <a:latin typeface="Calibri" pitchFamily="34" charset="0"/>
            </a:endParaRPr>
          </a:p>
          <a:p>
            <a:pPr>
              <a:buNone/>
            </a:pPr>
            <a:endParaRPr lang="en-US" b="1" dirty="0" smtClean="0">
              <a:solidFill>
                <a:srgbClr val="002060"/>
              </a:solidFill>
              <a:latin typeface="Calibri" pitchFamily="34" charset="0"/>
            </a:endParaRPr>
          </a:p>
          <a:p>
            <a:pPr>
              <a:buNone/>
            </a:pPr>
            <a:endParaRPr lang="en-US" b="1" dirty="0" smtClean="0">
              <a:solidFill>
                <a:srgbClr val="002060"/>
              </a:solidFill>
              <a:latin typeface="Calibri" pitchFamily="34" charset="0"/>
            </a:endParaRPr>
          </a:p>
          <a:p>
            <a:pPr>
              <a:buNone/>
            </a:pPr>
            <a:endParaRPr lang="en-US" b="1" dirty="0" smtClean="0">
              <a:solidFill>
                <a:srgbClr val="002060"/>
              </a:solidFill>
              <a:latin typeface="Calibri" pitchFamily="34" charset="0"/>
            </a:endParaRPr>
          </a:p>
          <a:p>
            <a:pPr>
              <a:buNone/>
            </a:pPr>
            <a:endParaRPr lang="en-US" b="1" dirty="0" smtClean="0">
              <a:solidFill>
                <a:srgbClr val="002060"/>
              </a:solidFill>
              <a:latin typeface="Calibri" pitchFamily="34" charset="0"/>
            </a:endParaRPr>
          </a:p>
          <a:p>
            <a:pPr>
              <a:buNone/>
            </a:pPr>
            <a:endParaRPr lang="en-IN" b="1" dirty="0" smtClean="0">
              <a:solidFill>
                <a:srgbClr val="002060"/>
              </a:solidFill>
              <a:latin typeface="Calibri" pitchFamily="34" charset="0"/>
            </a:endParaRPr>
          </a:p>
        </p:txBody>
      </p:sp>
      <p:graphicFrame>
        <p:nvGraphicFramePr>
          <p:cNvPr id="6" name="Table 5"/>
          <p:cNvGraphicFramePr>
            <a:graphicFrameLocks noGrp="1"/>
          </p:cNvGraphicFramePr>
          <p:nvPr/>
        </p:nvGraphicFramePr>
        <p:xfrm>
          <a:off x="1142975" y="2220468"/>
          <a:ext cx="6786611" cy="1922912"/>
        </p:xfrm>
        <a:graphic>
          <a:graphicData uri="http://schemas.openxmlformats.org/drawingml/2006/table">
            <a:tbl>
              <a:tblPr firstRow="1" bandRow="1"/>
              <a:tblGrid>
                <a:gridCol w="1092204"/>
                <a:gridCol w="693747"/>
                <a:gridCol w="1428760"/>
                <a:gridCol w="1290631"/>
                <a:gridCol w="1424013"/>
                <a:gridCol w="857256"/>
              </a:tblGrid>
              <a:tr h="459872">
                <a:tc>
                  <a:txBody>
                    <a:bodyPr/>
                    <a:lstStyle>
                      <a:lvl1pPr marL="0" algn="l" rtl="0" eaLnBrk="1" latinLnBrk="0" hangingPunct="1">
                        <a:defRPr kumimoji="0" b="1" kern="1200">
                          <a:solidFill>
                            <a:schemeClr val="lt1"/>
                          </a:solidFill>
                          <a:latin typeface="Candara"/>
                        </a:defRPr>
                      </a:lvl1pPr>
                      <a:lvl2pPr marL="457200" algn="l" rtl="0" eaLnBrk="1" latinLnBrk="0" hangingPunct="1">
                        <a:defRPr kumimoji="0" b="1" kern="1200">
                          <a:solidFill>
                            <a:schemeClr val="lt1"/>
                          </a:solidFill>
                          <a:latin typeface="Candara"/>
                        </a:defRPr>
                      </a:lvl2pPr>
                      <a:lvl3pPr marL="914400" algn="l" rtl="0" eaLnBrk="1" latinLnBrk="0" hangingPunct="1">
                        <a:defRPr kumimoji="0" b="1" kern="1200">
                          <a:solidFill>
                            <a:schemeClr val="lt1"/>
                          </a:solidFill>
                          <a:latin typeface="Candara"/>
                        </a:defRPr>
                      </a:lvl3pPr>
                      <a:lvl4pPr marL="1371600" algn="l" rtl="0" eaLnBrk="1" latinLnBrk="0" hangingPunct="1">
                        <a:defRPr kumimoji="0" b="1" kern="1200">
                          <a:solidFill>
                            <a:schemeClr val="lt1"/>
                          </a:solidFill>
                          <a:latin typeface="Candara"/>
                        </a:defRPr>
                      </a:lvl4pPr>
                      <a:lvl5pPr marL="1828800" algn="l" rtl="0" eaLnBrk="1" latinLnBrk="0" hangingPunct="1">
                        <a:defRPr kumimoji="0" b="1" kern="1200">
                          <a:solidFill>
                            <a:schemeClr val="lt1"/>
                          </a:solidFill>
                          <a:latin typeface="Candara"/>
                        </a:defRPr>
                      </a:lvl5pPr>
                      <a:lvl6pPr marL="2286000" algn="l" rtl="0" eaLnBrk="1" latinLnBrk="0" hangingPunct="1">
                        <a:defRPr kumimoji="0" b="1" kern="1200">
                          <a:solidFill>
                            <a:schemeClr val="lt1"/>
                          </a:solidFill>
                          <a:latin typeface="Candara"/>
                        </a:defRPr>
                      </a:lvl6pPr>
                      <a:lvl7pPr marL="2743200" algn="l" rtl="0" eaLnBrk="1" latinLnBrk="0" hangingPunct="1">
                        <a:defRPr kumimoji="0" b="1" kern="1200">
                          <a:solidFill>
                            <a:schemeClr val="lt1"/>
                          </a:solidFill>
                          <a:latin typeface="Candara"/>
                        </a:defRPr>
                      </a:lvl7pPr>
                      <a:lvl8pPr marL="3200400" algn="l" rtl="0" eaLnBrk="1" latinLnBrk="0" hangingPunct="1">
                        <a:defRPr kumimoji="0" b="1" kern="1200">
                          <a:solidFill>
                            <a:schemeClr val="lt1"/>
                          </a:solidFill>
                          <a:latin typeface="Candara"/>
                        </a:defRPr>
                      </a:lvl8pPr>
                      <a:lvl9pPr marL="3657600" algn="l" rtl="0" eaLnBrk="1" latinLnBrk="0" hangingPunct="1">
                        <a:defRPr kumimoji="0" b="1" kern="1200">
                          <a:solidFill>
                            <a:schemeClr val="lt1"/>
                          </a:solidFill>
                          <a:latin typeface="Candara"/>
                        </a:defRPr>
                      </a:lvl9pPr>
                    </a:lstStyle>
                    <a:p>
                      <a:r>
                        <a:rPr lang="en-US" dirty="0" smtClean="0">
                          <a:solidFill>
                            <a:srgbClr val="C00000"/>
                          </a:solidFill>
                          <a:latin typeface="Lucida Console" pitchFamily="49" charset="0"/>
                        </a:rPr>
                        <a:t>Name</a:t>
                      </a:r>
                      <a:endParaRPr lang="en-US" dirty="0">
                        <a:solidFill>
                          <a:srgbClr val="C00000"/>
                        </a:solidFill>
                        <a:latin typeface="Lucida Console"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lvl1pPr marL="0" algn="l" rtl="0" eaLnBrk="1" latinLnBrk="0" hangingPunct="1">
                        <a:defRPr kumimoji="0" b="1" kern="1200">
                          <a:solidFill>
                            <a:schemeClr val="lt1"/>
                          </a:solidFill>
                          <a:latin typeface="Candara"/>
                        </a:defRPr>
                      </a:lvl1pPr>
                      <a:lvl2pPr marL="457200" algn="l" rtl="0" eaLnBrk="1" latinLnBrk="0" hangingPunct="1">
                        <a:defRPr kumimoji="0" b="1" kern="1200">
                          <a:solidFill>
                            <a:schemeClr val="lt1"/>
                          </a:solidFill>
                          <a:latin typeface="Candara"/>
                        </a:defRPr>
                      </a:lvl2pPr>
                      <a:lvl3pPr marL="914400" algn="l" rtl="0" eaLnBrk="1" latinLnBrk="0" hangingPunct="1">
                        <a:defRPr kumimoji="0" b="1" kern="1200">
                          <a:solidFill>
                            <a:schemeClr val="lt1"/>
                          </a:solidFill>
                          <a:latin typeface="Candara"/>
                        </a:defRPr>
                      </a:lvl3pPr>
                      <a:lvl4pPr marL="1371600" algn="l" rtl="0" eaLnBrk="1" latinLnBrk="0" hangingPunct="1">
                        <a:defRPr kumimoji="0" b="1" kern="1200">
                          <a:solidFill>
                            <a:schemeClr val="lt1"/>
                          </a:solidFill>
                          <a:latin typeface="Candara"/>
                        </a:defRPr>
                      </a:lvl4pPr>
                      <a:lvl5pPr marL="1828800" algn="l" rtl="0" eaLnBrk="1" latinLnBrk="0" hangingPunct="1">
                        <a:defRPr kumimoji="0" b="1" kern="1200">
                          <a:solidFill>
                            <a:schemeClr val="lt1"/>
                          </a:solidFill>
                          <a:latin typeface="Candara"/>
                        </a:defRPr>
                      </a:lvl5pPr>
                      <a:lvl6pPr marL="2286000" algn="l" rtl="0" eaLnBrk="1" latinLnBrk="0" hangingPunct="1">
                        <a:defRPr kumimoji="0" b="1" kern="1200">
                          <a:solidFill>
                            <a:schemeClr val="lt1"/>
                          </a:solidFill>
                          <a:latin typeface="Candara"/>
                        </a:defRPr>
                      </a:lvl6pPr>
                      <a:lvl7pPr marL="2743200" algn="l" rtl="0" eaLnBrk="1" latinLnBrk="0" hangingPunct="1">
                        <a:defRPr kumimoji="0" b="1" kern="1200">
                          <a:solidFill>
                            <a:schemeClr val="lt1"/>
                          </a:solidFill>
                          <a:latin typeface="Candara"/>
                        </a:defRPr>
                      </a:lvl7pPr>
                      <a:lvl8pPr marL="3200400" algn="l" rtl="0" eaLnBrk="1" latinLnBrk="0" hangingPunct="1">
                        <a:defRPr kumimoji="0" b="1" kern="1200">
                          <a:solidFill>
                            <a:schemeClr val="lt1"/>
                          </a:solidFill>
                          <a:latin typeface="Candara"/>
                        </a:defRPr>
                      </a:lvl8pPr>
                      <a:lvl9pPr marL="3657600" algn="l" rtl="0" eaLnBrk="1" latinLnBrk="0" hangingPunct="1">
                        <a:defRPr kumimoji="0" b="1" kern="1200">
                          <a:solidFill>
                            <a:schemeClr val="lt1"/>
                          </a:solidFill>
                          <a:latin typeface="Candara"/>
                        </a:defRPr>
                      </a:lvl9pPr>
                    </a:lstStyle>
                    <a:p>
                      <a:r>
                        <a:rPr lang="en-US" dirty="0" smtClean="0">
                          <a:solidFill>
                            <a:srgbClr val="C00000"/>
                          </a:solidFill>
                          <a:latin typeface="Lucida Console" pitchFamily="49" charset="0"/>
                        </a:rPr>
                        <a:t>Id</a:t>
                      </a:r>
                      <a:endParaRPr lang="en-US" dirty="0">
                        <a:solidFill>
                          <a:srgbClr val="C00000"/>
                        </a:solidFill>
                        <a:latin typeface="Lucida Console"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lvl1pPr marL="0" algn="l" rtl="0" eaLnBrk="1" latinLnBrk="0" hangingPunct="1">
                        <a:defRPr kumimoji="0" b="1" kern="1200">
                          <a:solidFill>
                            <a:schemeClr val="lt1"/>
                          </a:solidFill>
                          <a:latin typeface="Candara"/>
                        </a:defRPr>
                      </a:lvl1pPr>
                      <a:lvl2pPr marL="457200" algn="l" rtl="0" eaLnBrk="1" latinLnBrk="0" hangingPunct="1">
                        <a:defRPr kumimoji="0" b="1" kern="1200">
                          <a:solidFill>
                            <a:schemeClr val="lt1"/>
                          </a:solidFill>
                          <a:latin typeface="Candara"/>
                        </a:defRPr>
                      </a:lvl2pPr>
                      <a:lvl3pPr marL="914400" algn="l" rtl="0" eaLnBrk="1" latinLnBrk="0" hangingPunct="1">
                        <a:defRPr kumimoji="0" b="1" kern="1200">
                          <a:solidFill>
                            <a:schemeClr val="lt1"/>
                          </a:solidFill>
                          <a:latin typeface="Candara"/>
                        </a:defRPr>
                      </a:lvl3pPr>
                      <a:lvl4pPr marL="1371600" algn="l" rtl="0" eaLnBrk="1" latinLnBrk="0" hangingPunct="1">
                        <a:defRPr kumimoji="0" b="1" kern="1200">
                          <a:solidFill>
                            <a:schemeClr val="lt1"/>
                          </a:solidFill>
                          <a:latin typeface="Candara"/>
                        </a:defRPr>
                      </a:lvl4pPr>
                      <a:lvl5pPr marL="1828800" algn="l" rtl="0" eaLnBrk="1" latinLnBrk="0" hangingPunct="1">
                        <a:defRPr kumimoji="0" b="1" kern="1200">
                          <a:solidFill>
                            <a:schemeClr val="lt1"/>
                          </a:solidFill>
                          <a:latin typeface="Candara"/>
                        </a:defRPr>
                      </a:lvl5pPr>
                      <a:lvl6pPr marL="2286000" algn="l" rtl="0" eaLnBrk="1" latinLnBrk="0" hangingPunct="1">
                        <a:defRPr kumimoji="0" b="1" kern="1200">
                          <a:solidFill>
                            <a:schemeClr val="lt1"/>
                          </a:solidFill>
                          <a:latin typeface="Candara"/>
                        </a:defRPr>
                      </a:lvl6pPr>
                      <a:lvl7pPr marL="2743200" algn="l" rtl="0" eaLnBrk="1" latinLnBrk="0" hangingPunct="1">
                        <a:defRPr kumimoji="0" b="1" kern="1200">
                          <a:solidFill>
                            <a:schemeClr val="lt1"/>
                          </a:solidFill>
                          <a:latin typeface="Candara"/>
                        </a:defRPr>
                      </a:lvl7pPr>
                      <a:lvl8pPr marL="3200400" algn="l" rtl="0" eaLnBrk="1" latinLnBrk="0" hangingPunct="1">
                        <a:defRPr kumimoji="0" b="1" kern="1200">
                          <a:solidFill>
                            <a:schemeClr val="lt1"/>
                          </a:solidFill>
                          <a:latin typeface="Candara"/>
                        </a:defRPr>
                      </a:lvl8pPr>
                      <a:lvl9pPr marL="3657600" algn="l" rtl="0" eaLnBrk="1" latinLnBrk="0" hangingPunct="1">
                        <a:defRPr kumimoji="0" b="1" kern="1200">
                          <a:solidFill>
                            <a:schemeClr val="lt1"/>
                          </a:solidFill>
                          <a:latin typeface="Candara"/>
                        </a:defRPr>
                      </a:lvl9pPr>
                    </a:lstStyle>
                    <a:p>
                      <a:r>
                        <a:rPr lang="en-US" dirty="0" smtClean="0">
                          <a:solidFill>
                            <a:srgbClr val="C00000"/>
                          </a:solidFill>
                          <a:latin typeface="Lucida Console" pitchFamily="49" charset="0"/>
                        </a:rPr>
                        <a:t>Dept</a:t>
                      </a:r>
                      <a:endParaRPr lang="en-US" dirty="0">
                        <a:solidFill>
                          <a:srgbClr val="C00000"/>
                        </a:solidFill>
                        <a:latin typeface="Lucida Console"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lvl1pPr marL="0" algn="l" rtl="0" eaLnBrk="1" latinLnBrk="0" hangingPunct="1">
                        <a:defRPr kumimoji="0" b="1" kern="1200">
                          <a:solidFill>
                            <a:schemeClr val="lt1"/>
                          </a:solidFill>
                          <a:latin typeface="Candara"/>
                        </a:defRPr>
                      </a:lvl1pPr>
                      <a:lvl2pPr marL="457200" algn="l" rtl="0" eaLnBrk="1" latinLnBrk="0" hangingPunct="1">
                        <a:defRPr kumimoji="0" b="1" kern="1200">
                          <a:solidFill>
                            <a:schemeClr val="lt1"/>
                          </a:solidFill>
                          <a:latin typeface="Candara"/>
                        </a:defRPr>
                      </a:lvl2pPr>
                      <a:lvl3pPr marL="914400" algn="l" rtl="0" eaLnBrk="1" latinLnBrk="0" hangingPunct="1">
                        <a:defRPr kumimoji="0" b="1" kern="1200">
                          <a:solidFill>
                            <a:schemeClr val="lt1"/>
                          </a:solidFill>
                          <a:latin typeface="Candara"/>
                        </a:defRPr>
                      </a:lvl3pPr>
                      <a:lvl4pPr marL="1371600" algn="l" rtl="0" eaLnBrk="1" latinLnBrk="0" hangingPunct="1">
                        <a:defRPr kumimoji="0" b="1" kern="1200">
                          <a:solidFill>
                            <a:schemeClr val="lt1"/>
                          </a:solidFill>
                          <a:latin typeface="Candara"/>
                        </a:defRPr>
                      </a:lvl4pPr>
                      <a:lvl5pPr marL="1828800" algn="l" rtl="0" eaLnBrk="1" latinLnBrk="0" hangingPunct="1">
                        <a:defRPr kumimoji="0" b="1" kern="1200">
                          <a:solidFill>
                            <a:schemeClr val="lt1"/>
                          </a:solidFill>
                          <a:latin typeface="Candara"/>
                        </a:defRPr>
                      </a:lvl5pPr>
                      <a:lvl6pPr marL="2286000" algn="l" rtl="0" eaLnBrk="1" latinLnBrk="0" hangingPunct="1">
                        <a:defRPr kumimoji="0" b="1" kern="1200">
                          <a:solidFill>
                            <a:schemeClr val="lt1"/>
                          </a:solidFill>
                          <a:latin typeface="Candara"/>
                        </a:defRPr>
                      </a:lvl6pPr>
                      <a:lvl7pPr marL="2743200" algn="l" rtl="0" eaLnBrk="1" latinLnBrk="0" hangingPunct="1">
                        <a:defRPr kumimoji="0" b="1" kern="1200">
                          <a:solidFill>
                            <a:schemeClr val="lt1"/>
                          </a:solidFill>
                          <a:latin typeface="Candara"/>
                        </a:defRPr>
                      </a:lvl7pPr>
                      <a:lvl8pPr marL="3200400" algn="l" rtl="0" eaLnBrk="1" latinLnBrk="0" hangingPunct="1">
                        <a:defRPr kumimoji="0" b="1" kern="1200">
                          <a:solidFill>
                            <a:schemeClr val="lt1"/>
                          </a:solidFill>
                          <a:latin typeface="Candara"/>
                        </a:defRPr>
                      </a:lvl8pPr>
                      <a:lvl9pPr marL="3657600" algn="l" rtl="0" eaLnBrk="1" latinLnBrk="0" hangingPunct="1">
                        <a:defRPr kumimoji="0" b="1" kern="1200">
                          <a:solidFill>
                            <a:schemeClr val="lt1"/>
                          </a:solidFill>
                          <a:latin typeface="Candara"/>
                        </a:defRPr>
                      </a:lvl9pPr>
                    </a:lstStyle>
                    <a:p>
                      <a:r>
                        <a:rPr lang="en-US" dirty="0" smtClean="0">
                          <a:solidFill>
                            <a:srgbClr val="C00000"/>
                          </a:solidFill>
                          <a:latin typeface="Lucida Console" pitchFamily="49" charset="0"/>
                        </a:rPr>
                        <a:t>Name</a:t>
                      </a:r>
                      <a:endParaRPr lang="en-US" dirty="0">
                        <a:solidFill>
                          <a:srgbClr val="C00000"/>
                        </a:solidFill>
                        <a:latin typeface="Lucida Console"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lvl1pPr marL="0" algn="l" rtl="0" eaLnBrk="1" latinLnBrk="0" hangingPunct="1">
                        <a:defRPr kumimoji="0" b="1" kern="1200">
                          <a:solidFill>
                            <a:schemeClr val="lt1"/>
                          </a:solidFill>
                          <a:latin typeface="Candara"/>
                        </a:defRPr>
                      </a:lvl1pPr>
                      <a:lvl2pPr marL="457200" algn="l" rtl="0" eaLnBrk="1" latinLnBrk="0" hangingPunct="1">
                        <a:defRPr kumimoji="0" b="1" kern="1200">
                          <a:solidFill>
                            <a:schemeClr val="lt1"/>
                          </a:solidFill>
                          <a:latin typeface="Candara"/>
                        </a:defRPr>
                      </a:lvl2pPr>
                      <a:lvl3pPr marL="914400" algn="l" rtl="0" eaLnBrk="1" latinLnBrk="0" hangingPunct="1">
                        <a:defRPr kumimoji="0" b="1" kern="1200">
                          <a:solidFill>
                            <a:schemeClr val="lt1"/>
                          </a:solidFill>
                          <a:latin typeface="Candara"/>
                        </a:defRPr>
                      </a:lvl3pPr>
                      <a:lvl4pPr marL="1371600" algn="l" rtl="0" eaLnBrk="1" latinLnBrk="0" hangingPunct="1">
                        <a:defRPr kumimoji="0" b="1" kern="1200">
                          <a:solidFill>
                            <a:schemeClr val="lt1"/>
                          </a:solidFill>
                          <a:latin typeface="Candara"/>
                        </a:defRPr>
                      </a:lvl4pPr>
                      <a:lvl5pPr marL="1828800" algn="l" rtl="0" eaLnBrk="1" latinLnBrk="0" hangingPunct="1">
                        <a:defRPr kumimoji="0" b="1" kern="1200">
                          <a:solidFill>
                            <a:schemeClr val="lt1"/>
                          </a:solidFill>
                          <a:latin typeface="Candara"/>
                        </a:defRPr>
                      </a:lvl5pPr>
                      <a:lvl6pPr marL="2286000" algn="l" rtl="0" eaLnBrk="1" latinLnBrk="0" hangingPunct="1">
                        <a:defRPr kumimoji="0" b="1" kern="1200">
                          <a:solidFill>
                            <a:schemeClr val="lt1"/>
                          </a:solidFill>
                          <a:latin typeface="Candara"/>
                        </a:defRPr>
                      </a:lvl6pPr>
                      <a:lvl7pPr marL="2743200" algn="l" rtl="0" eaLnBrk="1" latinLnBrk="0" hangingPunct="1">
                        <a:defRPr kumimoji="0" b="1" kern="1200">
                          <a:solidFill>
                            <a:schemeClr val="lt1"/>
                          </a:solidFill>
                          <a:latin typeface="Candara"/>
                        </a:defRPr>
                      </a:lvl7pPr>
                      <a:lvl8pPr marL="3200400" algn="l" rtl="0" eaLnBrk="1" latinLnBrk="0" hangingPunct="1">
                        <a:defRPr kumimoji="0" b="1" kern="1200">
                          <a:solidFill>
                            <a:schemeClr val="lt1"/>
                          </a:solidFill>
                          <a:latin typeface="Candara"/>
                        </a:defRPr>
                      </a:lvl8pPr>
                      <a:lvl9pPr marL="3657600" algn="l" rtl="0" eaLnBrk="1" latinLnBrk="0" hangingPunct="1">
                        <a:defRPr kumimoji="0" b="1" kern="1200">
                          <a:solidFill>
                            <a:schemeClr val="lt1"/>
                          </a:solidFill>
                          <a:latin typeface="Candara"/>
                        </a:defRPr>
                      </a:lvl9pPr>
                    </a:lstStyle>
                    <a:p>
                      <a:r>
                        <a:rPr lang="en-US" dirty="0" smtClean="0">
                          <a:solidFill>
                            <a:srgbClr val="C00000"/>
                          </a:solidFill>
                          <a:latin typeface="Lucida Console" pitchFamily="49" charset="0"/>
                        </a:rPr>
                        <a:t>Hostel</a:t>
                      </a:r>
                      <a:endParaRPr lang="en-US" dirty="0">
                        <a:solidFill>
                          <a:srgbClr val="C00000"/>
                        </a:solidFill>
                        <a:latin typeface="Lucida Console"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lvl1pPr marL="0" algn="l" rtl="0" eaLnBrk="1" latinLnBrk="0" hangingPunct="1">
                        <a:defRPr kumimoji="0" b="1" kern="1200">
                          <a:solidFill>
                            <a:schemeClr val="lt1"/>
                          </a:solidFill>
                          <a:latin typeface="Candara"/>
                        </a:defRPr>
                      </a:lvl1pPr>
                      <a:lvl2pPr marL="457200" algn="l" rtl="0" eaLnBrk="1" latinLnBrk="0" hangingPunct="1">
                        <a:defRPr kumimoji="0" b="1" kern="1200">
                          <a:solidFill>
                            <a:schemeClr val="lt1"/>
                          </a:solidFill>
                          <a:latin typeface="Candara"/>
                        </a:defRPr>
                      </a:lvl2pPr>
                      <a:lvl3pPr marL="914400" algn="l" rtl="0" eaLnBrk="1" latinLnBrk="0" hangingPunct="1">
                        <a:defRPr kumimoji="0" b="1" kern="1200">
                          <a:solidFill>
                            <a:schemeClr val="lt1"/>
                          </a:solidFill>
                          <a:latin typeface="Candara"/>
                        </a:defRPr>
                      </a:lvl3pPr>
                      <a:lvl4pPr marL="1371600" algn="l" rtl="0" eaLnBrk="1" latinLnBrk="0" hangingPunct="1">
                        <a:defRPr kumimoji="0" b="1" kern="1200">
                          <a:solidFill>
                            <a:schemeClr val="lt1"/>
                          </a:solidFill>
                          <a:latin typeface="Candara"/>
                        </a:defRPr>
                      </a:lvl4pPr>
                      <a:lvl5pPr marL="1828800" algn="l" rtl="0" eaLnBrk="1" latinLnBrk="0" hangingPunct="1">
                        <a:defRPr kumimoji="0" b="1" kern="1200">
                          <a:solidFill>
                            <a:schemeClr val="lt1"/>
                          </a:solidFill>
                          <a:latin typeface="Candara"/>
                        </a:defRPr>
                      </a:lvl5pPr>
                      <a:lvl6pPr marL="2286000" algn="l" rtl="0" eaLnBrk="1" latinLnBrk="0" hangingPunct="1">
                        <a:defRPr kumimoji="0" b="1" kern="1200">
                          <a:solidFill>
                            <a:schemeClr val="lt1"/>
                          </a:solidFill>
                          <a:latin typeface="Candara"/>
                        </a:defRPr>
                      </a:lvl6pPr>
                      <a:lvl7pPr marL="2743200" algn="l" rtl="0" eaLnBrk="1" latinLnBrk="0" hangingPunct="1">
                        <a:defRPr kumimoji="0" b="1" kern="1200">
                          <a:solidFill>
                            <a:schemeClr val="lt1"/>
                          </a:solidFill>
                          <a:latin typeface="Candara"/>
                        </a:defRPr>
                      </a:lvl7pPr>
                      <a:lvl8pPr marL="3200400" algn="l" rtl="0" eaLnBrk="1" latinLnBrk="0" hangingPunct="1">
                        <a:defRPr kumimoji="0" b="1" kern="1200">
                          <a:solidFill>
                            <a:schemeClr val="lt1"/>
                          </a:solidFill>
                          <a:latin typeface="Candara"/>
                        </a:defRPr>
                      </a:lvl8pPr>
                      <a:lvl9pPr marL="3657600" algn="l" rtl="0" eaLnBrk="1" latinLnBrk="0" hangingPunct="1">
                        <a:defRPr kumimoji="0" b="1" kern="1200">
                          <a:solidFill>
                            <a:schemeClr val="lt1"/>
                          </a:solidFill>
                          <a:latin typeface="Candara"/>
                        </a:defRPr>
                      </a:lvl9pPr>
                    </a:lstStyle>
                    <a:p>
                      <a:r>
                        <a:rPr lang="en-US" dirty="0" smtClean="0">
                          <a:solidFill>
                            <a:srgbClr val="C00000"/>
                          </a:solidFill>
                          <a:latin typeface="Lucida Console" pitchFamily="49" charset="0"/>
                        </a:rPr>
                        <a:t>room</a:t>
                      </a:r>
                      <a:endParaRPr lang="en-US" dirty="0">
                        <a:solidFill>
                          <a:srgbClr val="C00000"/>
                        </a:solidFill>
                        <a:latin typeface="Lucida Console"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r>
              <a:tr h="336361">
                <a:tc>
                  <a:txBody>
                    <a:bodyPr/>
                    <a:lstStyle>
                      <a:lvl1pPr marL="0" algn="l" rtl="0" eaLnBrk="1" latinLnBrk="0" hangingPunct="1">
                        <a:defRPr kumimoji="0" kern="1200">
                          <a:solidFill>
                            <a:schemeClr val="dk1"/>
                          </a:solidFill>
                          <a:latin typeface="Candara"/>
                        </a:defRPr>
                      </a:lvl1pPr>
                      <a:lvl2pPr marL="457200" algn="l" rtl="0" eaLnBrk="1" latinLnBrk="0" hangingPunct="1">
                        <a:defRPr kumimoji="0" kern="1200">
                          <a:solidFill>
                            <a:schemeClr val="dk1"/>
                          </a:solidFill>
                          <a:latin typeface="Candara"/>
                        </a:defRPr>
                      </a:lvl2pPr>
                      <a:lvl3pPr marL="914400" algn="l" rtl="0" eaLnBrk="1" latinLnBrk="0" hangingPunct="1">
                        <a:defRPr kumimoji="0" kern="1200">
                          <a:solidFill>
                            <a:schemeClr val="dk1"/>
                          </a:solidFill>
                          <a:latin typeface="Candara"/>
                        </a:defRPr>
                      </a:lvl3pPr>
                      <a:lvl4pPr marL="1371600" algn="l" rtl="0" eaLnBrk="1" latinLnBrk="0" hangingPunct="1">
                        <a:defRPr kumimoji="0" kern="1200">
                          <a:solidFill>
                            <a:schemeClr val="dk1"/>
                          </a:solidFill>
                          <a:latin typeface="Candara"/>
                        </a:defRPr>
                      </a:lvl4pPr>
                      <a:lvl5pPr marL="1828800" algn="l" rtl="0" eaLnBrk="1" latinLnBrk="0" hangingPunct="1">
                        <a:defRPr kumimoji="0" kern="1200">
                          <a:solidFill>
                            <a:schemeClr val="dk1"/>
                          </a:solidFill>
                          <a:latin typeface="Candara"/>
                        </a:defRPr>
                      </a:lvl5pPr>
                      <a:lvl6pPr marL="2286000" algn="l" rtl="0" eaLnBrk="1" latinLnBrk="0" hangingPunct="1">
                        <a:defRPr kumimoji="0" kern="1200">
                          <a:solidFill>
                            <a:schemeClr val="dk1"/>
                          </a:solidFill>
                          <a:latin typeface="Candara"/>
                        </a:defRPr>
                      </a:lvl6pPr>
                      <a:lvl7pPr marL="2743200" algn="l" rtl="0" eaLnBrk="1" latinLnBrk="0" hangingPunct="1">
                        <a:defRPr kumimoji="0" kern="1200">
                          <a:solidFill>
                            <a:schemeClr val="dk1"/>
                          </a:solidFill>
                          <a:latin typeface="Candara"/>
                        </a:defRPr>
                      </a:lvl7pPr>
                      <a:lvl8pPr marL="3200400" algn="l" rtl="0" eaLnBrk="1" latinLnBrk="0" hangingPunct="1">
                        <a:defRPr kumimoji="0" kern="1200">
                          <a:solidFill>
                            <a:schemeClr val="dk1"/>
                          </a:solidFill>
                          <a:latin typeface="Candara"/>
                        </a:defRPr>
                      </a:lvl8pPr>
                      <a:lvl9pPr marL="3657600" algn="l" rtl="0" eaLnBrk="1" latinLnBrk="0" hangingPunct="1">
                        <a:defRPr kumimoji="0" kern="1200">
                          <a:solidFill>
                            <a:schemeClr val="dk1"/>
                          </a:solidFill>
                          <a:latin typeface="Candara"/>
                        </a:defRPr>
                      </a:lvl9pPr>
                    </a:lstStyle>
                    <a:p>
                      <a:r>
                        <a:rPr lang="en-US" dirty="0" err="1" smtClean="0">
                          <a:latin typeface="Lucida Console" pitchFamily="49" charset="0"/>
                        </a:rPr>
                        <a:t>Amisha</a:t>
                      </a:r>
                      <a:endParaRPr lang="en-US" dirty="0">
                        <a:latin typeface="Lucida Console"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31B6FD">
                        <a:tint val="40000"/>
                      </a:srgbClr>
                    </a:solidFill>
                  </a:tcPr>
                </a:tc>
                <a:tc>
                  <a:txBody>
                    <a:bodyPr/>
                    <a:lstStyle>
                      <a:lvl1pPr marL="0" algn="l" rtl="0" eaLnBrk="1" latinLnBrk="0" hangingPunct="1">
                        <a:defRPr kumimoji="0" kern="1200">
                          <a:solidFill>
                            <a:schemeClr val="dk1"/>
                          </a:solidFill>
                          <a:latin typeface="Candara"/>
                        </a:defRPr>
                      </a:lvl1pPr>
                      <a:lvl2pPr marL="457200" algn="l" rtl="0" eaLnBrk="1" latinLnBrk="0" hangingPunct="1">
                        <a:defRPr kumimoji="0" kern="1200">
                          <a:solidFill>
                            <a:schemeClr val="dk1"/>
                          </a:solidFill>
                          <a:latin typeface="Candara"/>
                        </a:defRPr>
                      </a:lvl2pPr>
                      <a:lvl3pPr marL="914400" algn="l" rtl="0" eaLnBrk="1" latinLnBrk="0" hangingPunct="1">
                        <a:defRPr kumimoji="0" kern="1200">
                          <a:solidFill>
                            <a:schemeClr val="dk1"/>
                          </a:solidFill>
                          <a:latin typeface="Candara"/>
                        </a:defRPr>
                      </a:lvl3pPr>
                      <a:lvl4pPr marL="1371600" algn="l" rtl="0" eaLnBrk="1" latinLnBrk="0" hangingPunct="1">
                        <a:defRPr kumimoji="0" kern="1200">
                          <a:solidFill>
                            <a:schemeClr val="dk1"/>
                          </a:solidFill>
                          <a:latin typeface="Candara"/>
                        </a:defRPr>
                      </a:lvl4pPr>
                      <a:lvl5pPr marL="1828800" algn="l" rtl="0" eaLnBrk="1" latinLnBrk="0" hangingPunct="1">
                        <a:defRPr kumimoji="0" kern="1200">
                          <a:solidFill>
                            <a:schemeClr val="dk1"/>
                          </a:solidFill>
                          <a:latin typeface="Candara"/>
                        </a:defRPr>
                      </a:lvl5pPr>
                      <a:lvl6pPr marL="2286000" algn="l" rtl="0" eaLnBrk="1" latinLnBrk="0" hangingPunct="1">
                        <a:defRPr kumimoji="0" kern="1200">
                          <a:solidFill>
                            <a:schemeClr val="dk1"/>
                          </a:solidFill>
                          <a:latin typeface="Candara"/>
                        </a:defRPr>
                      </a:lvl6pPr>
                      <a:lvl7pPr marL="2743200" algn="l" rtl="0" eaLnBrk="1" latinLnBrk="0" hangingPunct="1">
                        <a:defRPr kumimoji="0" kern="1200">
                          <a:solidFill>
                            <a:schemeClr val="dk1"/>
                          </a:solidFill>
                          <a:latin typeface="Candara"/>
                        </a:defRPr>
                      </a:lvl7pPr>
                      <a:lvl8pPr marL="3200400" algn="l" rtl="0" eaLnBrk="1" latinLnBrk="0" hangingPunct="1">
                        <a:defRPr kumimoji="0" kern="1200">
                          <a:solidFill>
                            <a:schemeClr val="dk1"/>
                          </a:solidFill>
                          <a:latin typeface="Candara"/>
                        </a:defRPr>
                      </a:lvl8pPr>
                      <a:lvl9pPr marL="3657600" algn="l" rtl="0" eaLnBrk="1" latinLnBrk="0" hangingPunct="1">
                        <a:defRPr kumimoji="0" kern="1200">
                          <a:solidFill>
                            <a:schemeClr val="dk1"/>
                          </a:solidFill>
                          <a:latin typeface="Candara"/>
                        </a:defRPr>
                      </a:lvl9pPr>
                    </a:lstStyle>
                    <a:p>
                      <a:r>
                        <a:rPr lang="en-US" dirty="0" smtClean="0">
                          <a:latin typeface="Lucida Console" pitchFamily="49" charset="0"/>
                        </a:rPr>
                        <a:t>S01</a:t>
                      </a:r>
                      <a:endParaRPr lang="en-US" dirty="0">
                        <a:latin typeface="Lucida Console"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31B6FD">
                        <a:tint val="40000"/>
                      </a:srgbClr>
                    </a:solidFill>
                  </a:tcPr>
                </a:tc>
                <a:tc>
                  <a:txBody>
                    <a:bodyPr/>
                    <a:lstStyle>
                      <a:lvl1pPr marL="0" algn="l" rtl="0" eaLnBrk="1" latinLnBrk="0" hangingPunct="1">
                        <a:defRPr kumimoji="0" kern="1200">
                          <a:solidFill>
                            <a:schemeClr val="dk1"/>
                          </a:solidFill>
                          <a:latin typeface="Candara"/>
                        </a:defRPr>
                      </a:lvl1pPr>
                      <a:lvl2pPr marL="457200" algn="l" rtl="0" eaLnBrk="1" latinLnBrk="0" hangingPunct="1">
                        <a:defRPr kumimoji="0" kern="1200">
                          <a:solidFill>
                            <a:schemeClr val="dk1"/>
                          </a:solidFill>
                          <a:latin typeface="Candara"/>
                        </a:defRPr>
                      </a:lvl2pPr>
                      <a:lvl3pPr marL="914400" algn="l" rtl="0" eaLnBrk="1" latinLnBrk="0" hangingPunct="1">
                        <a:defRPr kumimoji="0" kern="1200">
                          <a:solidFill>
                            <a:schemeClr val="dk1"/>
                          </a:solidFill>
                          <a:latin typeface="Candara"/>
                        </a:defRPr>
                      </a:lvl3pPr>
                      <a:lvl4pPr marL="1371600" algn="l" rtl="0" eaLnBrk="1" latinLnBrk="0" hangingPunct="1">
                        <a:defRPr kumimoji="0" kern="1200">
                          <a:solidFill>
                            <a:schemeClr val="dk1"/>
                          </a:solidFill>
                          <a:latin typeface="Candara"/>
                        </a:defRPr>
                      </a:lvl4pPr>
                      <a:lvl5pPr marL="1828800" algn="l" rtl="0" eaLnBrk="1" latinLnBrk="0" hangingPunct="1">
                        <a:defRPr kumimoji="0" kern="1200">
                          <a:solidFill>
                            <a:schemeClr val="dk1"/>
                          </a:solidFill>
                          <a:latin typeface="Candara"/>
                        </a:defRPr>
                      </a:lvl5pPr>
                      <a:lvl6pPr marL="2286000" algn="l" rtl="0" eaLnBrk="1" latinLnBrk="0" hangingPunct="1">
                        <a:defRPr kumimoji="0" kern="1200">
                          <a:solidFill>
                            <a:schemeClr val="dk1"/>
                          </a:solidFill>
                          <a:latin typeface="Candara"/>
                        </a:defRPr>
                      </a:lvl6pPr>
                      <a:lvl7pPr marL="2743200" algn="l" rtl="0" eaLnBrk="1" latinLnBrk="0" hangingPunct="1">
                        <a:defRPr kumimoji="0" kern="1200">
                          <a:solidFill>
                            <a:schemeClr val="dk1"/>
                          </a:solidFill>
                          <a:latin typeface="Candara"/>
                        </a:defRPr>
                      </a:lvl7pPr>
                      <a:lvl8pPr marL="3200400" algn="l" rtl="0" eaLnBrk="1" latinLnBrk="0" hangingPunct="1">
                        <a:defRPr kumimoji="0" kern="1200">
                          <a:solidFill>
                            <a:schemeClr val="dk1"/>
                          </a:solidFill>
                          <a:latin typeface="Candara"/>
                        </a:defRPr>
                      </a:lvl8pPr>
                      <a:lvl9pPr marL="3657600" algn="l" rtl="0" eaLnBrk="1" latinLnBrk="0" hangingPunct="1">
                        <a:defRPr kumimoji="0" kern="1200">
                          <a:solidFill>
                            <a:schemeClr val="dk1"/>
                          </a:solidFill>
                          <a:latin typeface="Candara"/>
                        </a:defRPr>
                      </a:lvl9pPr>
                    </a:lstStyle>
                    <a:p>
                      <a:r>
                        <a:rPr lang="en-US" dirty="0" smtClean="0">
                          <a:latin typeface="Lucida Console" pitchFamily="49" charset="0"/>
                        </a:rPr>
                        <a:t>Computer</a:t>
                      </a:r>
                      <a:endParaRPr lang="en-US" dirty="0">
                        <a:latin typeface="Lucida Console"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31B6FD">
                        <a:tint val="40000"/>
                      </a:srgbClr>
                    </a:solidFill>
                  </a:tcPr>
                </a:tc>
                <a:tc>
                  <a:txBody>
                    <a:bodyPr/>
                    <a:lstStyle>
                      <a:lvl1pPr marL="0" algn="l" rtl="0" eaLnBrk="1" latinLnBrk="0" hangingPunct="1">
                        <a:defRPr kumimoji="0" kern="1200">
                          <a:solidFill>
                            <a:schemeClr val="dk1"/>
                          </a:solidFill>
                          <a:latin typeface="Candara"/>
                        </a:defRPr>
                      </a:lvl1pPr>
                      <a:lvl2pPr marL="457200" algn="l" rtl="0" eaLnBrk="1" latinLnBrk="0" hangingPunct="1">
                        <a:defRPr kumimoji="0" kern="1200">
                          <a:solidFill>
                            <a:schemeClr val="dk1"/>
                          </a:solidFill>
                          <a:latin typeface="Candara"/>
                        </a:defRPr>
                      </a:lvl2pPr>
                      <a:lvl3pPr marL="914400" algn="l" rtl="0" eaLnBrk="1" latinLnBrk="0" hangingPunct="1">
                        <a:defRPr kumimoji="0" kern="1200">
                          <a:solidFill>
                            <a:schemeClr val="dk1"/>
                          </a:solidFill>
                          <a:latin typeface="Candara"/>
                        </a:defRPr>
                      </a:lvl3pPr>
                      <a:lvl4pPr marL="1371600" algn="l" rtl="0" eaLnBrk="1" latinLnBrk="0" hangingPunct="1">
                        <a:defRPr kumimoji="0" kern="1200">
                          <a:solidFill>
                            <a:schemeClr val="dk1"/>
                          </a:solidFill>
                          <a:latin typeface="Candara"/>
                        </a:defRPr>
                      </a:lvl4pPr>
                      <a:lvl5pPr marL="1828800" algn="l" rtl="0" eaLnBrk="1" latinLnBrk="0" hangingPunct="1">
                        <a:defRPr kumimoji="0" kern="1200">
                          <a:solidFill>
                            <a:schemeClr val="dk1"/>
                          </a:solidFill>
                          <a:latin typeface="Candara"/>
                        </a:defRPr>
                      </a:lvl5pPr>
                      <a:lvl6pPr marL="2286000" algn="l" rtl="0" eaLnBrk="1" latinLnBrk="0" hangingPunct="1">
                        <a:defRPr kumimoji="0" kern="1200">
                          <a:solidFill>
                            <a:schemeClr val="dk1"/>
                          </a:solidFill>
                          <a:latin typeface="Candara"/>
                        </a:defRPr>
                      </a:lvl6pPr>
                      <a:lvl7pPr marL="2743200" algn="l" rtl="0" eaLnBrk="1" latinLnBrk="0" hangingPunct="1">
                        <a:defRPr kumimoji="0" kern="1200">
                          <a:solidFill>
                            <a:schemeClr val="dk1"/>
                          </a:solidFill>
                          <a:latin typeface="Candara"/>
                        </a:defRPr>
                      </a:lvl7pPr>
                      <a:lvl8pPr marL="3200400" algn="l" rtl="0" eaLnBrk="1" latinLnBrk="0" hangingPunct="1">
                        <a:defRPr kumimoji="0" kern="1200">
                          <a:solidFill>
                            <a:schemeClr val="dk1"/>
                          </a:solidFill>
                          <a:latin typeface="Candara"/>
                        </a:defRPr>
                      </a:lvl8pPr>
                      <a:lvl9pPr marL="3657600" algn="l" rtl="0" eaLnBrk="1" latinLnBrk="0" hangingPunct="1">
                        <a:defRPr kumimoji="0" kern="1200">
                          <a:solidFill>
                            <a:schemeClr val="dk1"/>
                          </a:solidFill>
                          <a:latin typeface="Candara"/>
                        </a:defRPr>
                      </a:lvl9pPr>
                    </a:lstStyle>
                    <a:p>
                      <a:r>
                        <a:rPr lang="en-US" dirty="0" err="1" smtClean="0">
                          <a:latin typeface="Lucida Console" pitchFamily="49" charset="0"/>
                        </a:rPr>
                        <a:t>Amisha</a:t>
                      </a:r>
                      <a:endParaRPr lang="en-US" dirty="0">
                        <a:latin typeface="Lucida Console"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31B6FD">
                        <a:tint val="40000"/>
                      </a:srgbClr>
                    </a:solidFill>
                  </a:tcPr>
                </a:tc>
                <a:tc>
                  <a:txBody>
                    <a:bodyPr/>
                    <a:lstStyle>
                      <a:lvl1pPr marL="0" algn="l" rtl="0" eaLnBrk="1" latinLnBrk="0" hangingPunct="1">
                        <a:defRPr kumimoji="0" kern="1200">
                          <a:solidFill>
                            <a:schemeClr val="dk1"/>
                          </a:solidFill>
                          <a:latin typeface="Candara"/>
                        </a:defRPr>
                      </a:lvl1pPr>
                      <a:lvl2pPr marL="457200" algn="l" rtl="0" eaLnBrk="1" latinLnBrk="0" hangingPunct="1">
                        <a:defRPr kumimoji="0" kern="1200">
                          <a:solidFill>
                            <a:schemeClr val="dk1"/>
                          </a:solidFill>
                          <a:latin typeface="Candara"/>
                        </a:defRPr>
                      </a:lvl2pPr>
                      <a:lvl3pPr marL="914400" algn="l" rtl="0" eaLnBrk="1" latinLnBrk="0" hangingPunct="1">
                        <a:defRPr kumimoji="0" kern="1200">
                          <a:solidFill>
                            <a:schemeClr val="dk1"/>
                          </a:solidFill>
                          <a:latin typeface="Candara"/>
                        </a:defRPr>
                      </a:lvl3pPr>
                      <a:lvl4pPr marL="1371600" algn="l" rtl="0" eaLnBrk="1" latinLnBrk="0" hangingPunct="1">
                        <a:defRPr kumimoji="0" kern="1200">
                          <a:solidFill>
                            <a:schemeClr val="dk1"/>
                          </a:solidFill>
                          <a:latin typeface="Candara"/>
                        </a:defRPr>
                      </a:lvl4pPr>
                      <a:lvl5pPr marL="1828800" algn="l" rtl="0" eaLnBrk="1" latinLnBrk="0" hangingPunct="1">
                        <a:defRPr kumimoji="0" kern="1200">
                          <a:solidFill>
                            <a:schemeClr val="dk1"/>
                          </a:solidFill>
                          <a:latin typeface="Candara"/>
                        </a:defRPr>
                      </a:lvl5pPr>
                      <a:lvl6pPr marL="2286000" algn="l" rtl="0" eaLnBrk="1" latinLnBrk="0" hangingPunct="1">
                        <a:defRPr kumimoji="0" kern="1200">
                          <a:solidFill>
                            <a:schemeClr val="dk1"/>
                          </a:solidFill>
                          <a:latin typeface="Candara"/>
                        </a:defRPr>
                      </a:lvl6pPr>
                      <a:lvl7pPr marL="2743200" algn="l" rtl="0" eaLnBrk="1" latinLnBrk="0" hangingPunct="1">
                        <a:defRPr kumimoji="0" kern="1200">
                          <a:solidFill>
                            <a:schemeClr val="dk1"/>
                          </a:solidFill>
                          <a:latin typeface="Candara"/>
                        </a:defRPr>
                      </a:lvl7pPr>
                      <a:lvl8pPr marL="3200400" algn="l" rtl="0" eaLnBrk="1" latinLnBrk="0" hangingPunct="1">
                        <a:defRPr kumimoji="0" kern="1200">
                          <a:solidFill>
                            <a:schemeClr val="dk1"/>
                          </a:solidFill>
                          <a:latin typeface="Candara"/>
                        </a:defRPr>
                      </a:lvl8pPr>
                      <a:lvl9pPr marL="3657600" algn="l" rtl="0" eaLnBrk="1" latinLnBrk="0" hangingPunct="1">
                        <a:defRPr kumimoji="0" kern="1200">
                          <a:solidFill>
                            <a:schemeClr val="dk1"/>
                          </a:solidFill>
                          <a:latin typeface="Candara"/>
                        </a:defRPr>
                      </a:lvl9pPr>
                    </a:lstStyle>
                    <a:p>
                      <a:r>
                        <a:rPr lang="en-US" dirty="0" err="1" smtClean="0">
                          <a:latin typeface="Lucida Console" pitchFamily="49" charset="0"/>
                        </a:rPr>
                        <a:t>Jamnabai</a:t>
                      </a:r>
                      <a:endParaRPr lang="en-US" dirty="0">
                        <a:latin typeface="Lucida Console"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31B6FD">
                        <a:tint val="40000"/>
                      </a:srgbClr>
                    </a:solidFill>
                  </a:tcPr>
                </a:tc>
                <a:tc>
                  <a:txBody>
                    <a:bodyPr/>
                    <a:lstStyle>
                      <a:lvl1pPr marL="0" algn="l" rtl="0" eaLnBrk="1" latinLnBrk="0" hangingPunct="1">
                        <a:defRPr kumimoji="0" kern="1200">
                          <a:solidFill>
                            <a:schemeClr val="dk1"/>
                          </a:solidFill>
                          <a:latin typeface="Candara"/>
                        </a:defRPr>
                      </a:lvl1pPr>
                      <a:lvl2pPr marL="457200" algn="l" rtl="0" eaLnBrk="1" latinLnBrk="0" hangingPunct="1">
                        <a:defRPr kumimoji="0" kern="1200">
                          <a:solidFill>
                            <a:schemeClr val="dk1"/>
                          </a:solidFill>
                          <a:latin typeface="Candara"/>
                        </a:defRPr>
                      </a:lvl2pPr>
                      <a:lvl3pPr marL="914400" algn="l" rtl="0" eaLnBrk="1" latinLnBrk="0" hangingPunct="1">
                        <a:defRPr kumimoji="0" kern="1200">
                          <a:solidFill>
                            <a:schemeClr val="dk1"/>
                          </a:solidFill>
                          <a:latin typeface="Candara"/>
                        </a:defRPr>
                      </a:lvl3pPr>
                      <a:lvl4pPr marL="1371600" algn="l" rtl="0" eaLnBrk="1" latinLnBrk="0" hangingPunct="1">
                        <a:defRPr kumimoji="0" kern="1200">
                          <a:solidFill>
                            <a:schemeClr val="dk1"/>
                          </a:solidFill>
                          <a:latin typeface="Candara"/>
                        </a:defRPr>
                      </a:lvl4pPr>
                      <a:lvl5pPr marL="1828800" algn="l" rtl="0" eaLnBrk="1" latinLnBrk="0" hangingPunct="1">
                        <a:defRPr kumimoji="0" kern="1200">
                          <a:solidFill>
                            <a:schemeClr val="dk1"/>
                          </a:solidFill>
                          <a:latin typeface="Candara"/>
                        </a:defRPr>
                      </a:lvl5pPr>
                      <a:lvl6pPr marL="2286000" algn="l" rtl="0" eaLnBrk="1" latinLnBrk="0" hangingPunct="1">
                        <a:defRPr kumimoji="0" kern="1200">
                          <a:solidFill>
                            <a:schemeClr val="dk1"/>
                          </a:solidFill>
                          <a:latin typeface="Candara"/>
                        </a:defRPr>
                      </a:lvl6pPr>
                      <a:lvl7pPr marL="2743200" algn="l" rtl="0" eaLnBrk="1" latinLnBrk="0" hangingPunct="1">
                        <a:defRPr kumimoji="0" kern="1200">
                          <a:solidFill>
                            <a:schemeClr val="dk1"/>
                          </a:solidFill>
                          <a:latin typeface="Candara"/>
                        </a:defRPr>
                      </a:lvl7pPr>
                      <a:lvl8pPr marL="3200400" algn="l" rtl="0" eaLnBrk="1" latinLnBrk="0" hangingPunct="1">
                        <a:defRPr kumimoji="0" kern="1200">
                          <a:solidFill>
                            <a:schemeClr val="dk1"/>
                          </a:solidFill>
                          <a:latin typeface="Candara"/>
                        </a:defRPr>
                      </a:lvl8pPr>
                      <a:lvl9pPr marL="3657600" algn="l" rtl="0" eaLnBrk="1" latinLnBrk="0" hangingPunct="1">
                        <a:defRPr kumimoji="0" kern="1200">
                          <a:solidFill>
                            <a:schemeClr val="dk1"/>
                          </a:solidFill>
                          <a:latin typeface="Candara"/>
                        </a:defRPr>
                      </a:lvl9pPr>
                    </a:lstStyle>
                    <a:p>
                      <a:r>
                        <a:rPr lang="en-US" dirty="0" smtClean="0">
                          <a:latin typeface="Lucida Console" pitchFamily="49" charset="0"/>
                        </a:rPr>
                        <a:t>J01</a:t>
                      </a:r>
                      <a:endParaRPr lang="en-US" dirty="0">
                        <a:latin typeface="Lucida Console"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31B6FD">
                        <a:tint val="40000"/>
                      </a:srgbClr>
                    </a:solidFill>
                  </a:tcPr>
                </a:tc>
              </a:tr>
              <a:tr h="336361">
                <a:tc>
                  <a:txBody>
                    <a:bodyPr/>
                    <a:lstStyle>
                      <a:lvl1pPr marL="0" algn="l" rtl="0" eaLnBrk="1" latinLnBrk="0" hangingPunct="1">
                        <a:defRPr kumimoji="0" kern="1200">
                          <a:solidFill>
                            <a:schemeClr val="dk1"/>
                          </a:solidFill>
                          <a:latin typeface="Candara"/>
                        </a:defRPr>
                      </a:lvl1pPr>
                      <a:lvl2pPr marL="457200" algn="l" rtl="0" eaLnBrk="1" latinLnBrk="0" hangingPunct="1">
                        <a:defRPr kumimoji="0" kern="1200">
                          <a:solidFill>
                            <a:schemeClr val="dk1"/>
                          </a:solidFill>
                          <a:latin typeface="Candara"/>
                        </a:defRPr>
                      </a:lvl2pPr>
                      <a:lvl3pPr marL="914400" algn="l" rtl="0" eaLnBrk="1" latinLnBrk="0" hangingPunct="1">
                        <a:defRPr kumimoji="0" kern="1200">
                          <a:solidFill>
                            <a:schemeClr val="dk1"/>
                          </a:solidFill>
                          <a:latin typeface="Candara"/>
                        </a:defRPr>
                      </a:lvl3pPr>
                      <a:lvl4pPr marL="1371600" algn="l" rtl="0" eaLnBrk="1" latinLnBrk="0" hangingPunct="1">
                        <a:defRPr kumimoji="0" kern="1200">
                          <a:solidFill>
                            <a:schemeClr val="dk1"/>
                          </a:solidFill>
                          <a:latin typeface="Candara"/>
                        </a:defRPr>
                      </a:lvl4pPr>
                      <a:lvl5pPr marL="1828800" algn="l" rtl="0" eaLnBrk="1" latinLnBrk="0" hangingPunct="1">
                        <a:defRPr kumimoji="0" kern="1200">
                          <a:solidFill>
                            <a:schemeClr val="dk1"/>
                          </a:solidFill>
                          <a:latin typeface="Candara"/>
                        </a:defRPr>
                      </a:lvl5pPr>
                      <a:lvl6pPr marL="2286000" algn="l" rtl="0" eaLnBrk="1" latinLnBrk="0" hangingPunct="1">
                        <a:defRPr kumimoji="0" kern="1200">
                          <a:solidFill>
                            <a:schemeClr val="dk1"/>
                          </a:solidFill>
                          <a:latin typeface="Candara"/>
                        </a:defRPr>
                      </a:lvl6pPr>
                      <a:lvl7pPr marL="2743200" algn="l" rtl="0" eaLnBrk="1" latinLnBrk="0" hangingPunct="1">
                        <a:defRPr kumimoji="0" kern="1200">
                          <a:solidFill>
                            <a:schemeClr val="dk1"/>
                          </a:solidFill>
                          <a:latin typeface="Candara"/>
                        </a:defRPr>
                      </a:lvl7pPr>
                      <a:lvl8pPr marL="3200400" algn="l" rtl="0" eaLnBrk="1" latinLnBrk="0" hangingPunct="1">
                        <a:defRPr kumimoji="0" kern="1200">
                          <a:solidFill>
                            <a:schemeClr val="dk1"/>
                          </a:solidFill>
                          <a:latin typeface="Candara"/>
                        </a:defRPr>
                      </a:lvl8pPr>
                      <a:lvl9pPr marL="3657600" algn="l" rtl="0" eaLnBrk="1" latinLnBrk="0" hangingPunct="1">
                        <a:defRPr kumimoji="0" kern="1200">
                          <a:solidFill>
                            <a:schemeClr val="dk1"/>
                          </a:solidFill>
                          <a:latin typeface="Candara"/>
                        </a:defRPr>
                      </a:lvl9pPr>
                    </a:lstStyle>
                    <a:p>
                      <a:r>
                        <a:rPr lang="en-US" dirty="0" err="1" smtClean="0">
                          <a:latin typeface="Lucida Console" pitchFamily="49" charset="0"/>
                        </a:rPr>
                        <a:t>Heta</a:t>
                      </a:r>
                      <a:endParaRPr lang="en-US" dirty="0">
                        <a:latin typeface="Lucida Console"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31B6FD">
                        <a:tint val="20000"/>
                      </a:srgbClr>
                    </a:solidFill>
                  </a:tcPr>
                </a:tc>
                <a:tc>
                  <a:txBody>
                    <a:bodyPr/>
                    <a:lstStyle>
                      <a:lvl1pPr marL="0" algn="l" rtl="0" eaLnBrk="1" latinLnBrk="0" hangingPunct="1">
                        <a:defRPr kumimoji="0" kern="1200">
                          <a:solidFill>
                            <a:schemeClr val="dk1"/>
                          </a:solidFill>
                          <a:latin typeface="Candara"/>
                        </a:defRPr>
                      </a:lvl1pPr>
                      <a:lvl2pPr marL="457200" algn="l" rtl="0" eaLnBrk="1" latinLnBrk="0" hangingPunct="1">
                        <a:defRPr kumimoji="0" kern="1200">
                          <a:solidFill>
                            <a:schemeClr val="dk1"/>
                          </a:solidFill>
                          <a:latin typeface="Candara"/>
                        </a:defRPr>
                      </a:lvl2pPr>
                      <a:lvl3pPr marL="914400" algn="l" rtl="0" eaLnBrk="1" latinLnBrk="0" hangingPunct="1">
                        <a:defRPr kumimoji="0" kern="1200">
                          <a:solidFill>
                            <a:schemeClr val="dk1"/>
                          </a:solidFill>
                          <a:latin typeface="Candara"/>
                        </a:defRPr>
                      </a:lvl3pPr>
                      <a:lvl4pPr marL="1371600" algn="l" rtl="0" eaLnBrk="1" latinLnBrk="0" hangingPunct="1">
                        <a:defRPr kumimoji="0" kern="1200">
                          <a:solidFill>
                            <a:schemeClr val="dk1"/>
                          </a:solidFill>
                          <a:latin typeface="Candara"/>
                        </a:defRPr>
                      </a:lvl4pPr>
                      <a:lvl5pPr marL="1828800" algn="l" rtl="0" eaLnBrk="1" latinLnBrk="0" hangingPunct="1">
                        <a:defRPr kumimoji="0" kern="1200">
                          <a:solidFill>
                            <a:schemeClr val="dk1"/>
                          </a:solidFill>
                          <a:latin typeface="Candara"/>
                        </a:defRPr>
                      </a:lvl5pPr>
                      <a:lvl6pPr marL="2286000" algn="l" rtl="0" eaLnBrk="1" latinLnBrk="0" hangingPunct="1">
                        <a:defRPr kumimoji="0" kern="1200">
                          <a:solidFill>
                            <a:schemeClr val="dk1"/>
                          </a:solidFill>
                          <a:latin typeface="Candara"/>
                        </a:defRPr>
                      </a:lvl6pPr>
                      <a:lvl7pPr marL="2743200" algn="l" rtl="0" eaLnBrk="1" latinLnBrk="0" hangingPunct="1">
                        <a:defRPr kumimoji="0" kern="1200">
                          <a:solidFill>
                            <a:schemeClr val="dk1"/>
                          </a:solidFill>
                          <a:latin typeface="Candara"/>
                        </a:defRPr>
                      </a:lvl7pPr>
                      <a:lvl8pPr marL="3200400" algn="l" rtl="0" eaLnBrk="1" latinLnBrk="0" hangingPunct="1">
                        <a:defRPr kumimoji="0" kern="1200">
                          <a:solidFill>
                            <a:schemeClr val="dk1"/>
                          </a:solidFill>
                          <a:latin typeface="Candara"/>
                        </a:defRPr>
                      </a:lvl8pPr>
                      <a:lvl9pPr marL="3657600" algn="l" rtl="0" eaLnBrk="1" latinLnBrk="0" hangingPunct="1">
                        <a:defRPr kumimoji="0" kern="1200">
                          <a:solidFill>
                            <a:schemeClr val="dk1"/>
                          </a:solidFill>
                          <a:latin typeface="Candara"/>
                        </a:defRPr>
                      </a:lvl9pPr>
                    </a:lstStyle>
                    <a:p>
                      <a:r>
                        <a:rPr lang="en-US" dirty="0" smtClean="0">
                          <a:latin typeface="Lucida Console" pitchFamily="49" charset="0"/>
                        </a:rPr>
                        <a:t>S02</a:t>
                      </a:r>
                      <a:endParaRPr lang="en-US" dirty="0">
                        <a:latin typeface="Lucida Console"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31B6FD">
                        <a:tint val="20000"/>
                      </a:srgbClr>
                    </a:solidFill>
                  </a:tcPr>
                </a:tc>
                <a:tc>
                  <a:txBody>
                    <a:bodyPr/>
                    <a:lstStyle>
                      <a:lvl1pPr marL="0" algn="l" rtl="0" eaLnBrk="1" latinLnBrk="0" hangingPunct="1">
                        <a:defRPr kumimoji="0" kern="1200">
                          <a:solidFill>
                            <a:schemeClr val="dk1"/>
                          </a:solidFill>
                          <a:latin typeface="Candara"/>
                        </a:defRPr>
                      </a:lvl1pPr>
                      <a:lvl2pPr marL="457200" algn="l" rtl="0" eaLnBrk="1" latinLnBrk="0" hangingPunct="1">
                        <a:defRPr kumimoji="0" kern="1200">
                          <a:solidFill>
                            <a:schemeClr val="dk1"/>
                          </a:solidFill>
                          <a:latin typeface="Candara"/>
                        </a:defRPr>
                      </a:lvl2pPr>
                      <a:lvl3pPr marL="914400" algn="l" rtl="0" eaLnBrk="1" latinLnBrk="0" hangingPunct="1">
                        <a:defRPr kumimoji="0" kern="1200">
                          <a:solidFill>
                            <a:schemeClr val="dk1"/>
                          </a:solidFill>
                          <a:latin typeface="Candara"/>
                        </a:defRPr>
                      </a:lvl3pPr>
                      <a:lvl4pPr marL="1371600" algn="l" rtl="0" eaLnBrk="1" latinLnBrk="0" hangingPunct="1">
                        <a:defRPr kumimoji="0" kern="1200">
                          <a:solidFill>
                            <a:schemeClr val="dk1"/>
                          </a:solidFill>
                          <a:latin typeface="Candara"/>
                        </a:defRPr>
                      </a:lvl4pPr>
                      <a:lvl5pPr marL="1828800" algn="l" rtl="0" eaLnBrk="1" latinLnBrk="0" hangingPunct="1">
                        <a:defRPr kumimoji="0" kern="1200">
                          <a:solidFill>
                            <a:schemeClr val="dk1"/>
                          </a:solidFill>
                          <a:latin typeface="Candara"/>
                        </a:defRPr>
                      </a:lvl5pPr>
                      <a:lvl6pPr marL="2286000" algn="l" rtl="0" eaLnBrk="1" latinLnBrk="0" hangingPunct="1">
                        <a:defRPr kumimoji="0" kern="1200">
                          <a:solidFill>
                            <a:schemeClr val="dk1"/>
                          </a:solidFill>
                          <a:latin typeface="Candara"/>
                        </a:defRPr>
                      </a:lvl6pPr>
                      <a:lvl7pPr marL="2743200" algn="l" rtl="0" eaLnBrk="1" latinLnBrk="0" hangingPunct="1">
                        <a:defRPr kumimoji="0" kern="1200">
                          <a:solidFill>
                            <a:schemeClr val="dk1"/>
                          </a:solidFill>
                          <a:latin typeface="Candara"/>
                        </a:defRPr>
                      </a:lvl7pPr>
                      <a:lvl8pPr marL="3200400" algn="l" rtl="0" eaLnBrk="1" latinLnBrk="0" hangingPunct="1">
                        <a:defRPr kumimoji="0" kern="1200">
                          <a:solidFill>
                            <a:schemeClr val="dk1"/>
                          </a:solidFill>
                          <a:latin typeface="Candara"/>
                        </a:defRPr>
                      </a:lvl8pPr>
                      <a:lvl9pPr marL="3657600" algn="l" rtl="0" eaLnBrk="1" latinLnBrk="0" hangingPunct="1">
                        <a:defRPr kumimoji="0" kern="1200">
                          <a:solidFill>
                            <a:schemeClr val="dk1"/>
                          </a:solidFill>
                          <a:latin typeface="Candara"/>
                        </a:defRPr>
                      </a:lvl9pPr>
                    </a:lstStyle>
                    <a:p>
                      <a:r>
                        <a:rPr lang="en-US" dirty="0" smtClean="0">
                          <a:latin typeface="Lucida Console" pitchFamily="49" charset="0"/>
                        </a:rPr>
                        <a:t>Computer</a:t>
                      </a:r>
                      <a:endParaRPr lang="en-US" dirty="0">
                        <a:latin typeface="Lucida Console"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31B6FD">
                        <a:tint val="20000"/>
                      </a:srgbClr>
                    </a:solidFill>
                  </a:tcPr>
                </a:tc>
                <a:tc>
                  <a:txBody>
                    <a:bodyPr/>
                    <a:lstStyle>
                      <a:lvl1pPr marL="0" algn="l" rtl="0" eaLnBrk="1" latinLnBrk="0" hangingPunct="1">
                        <a:defRPr kumimoji="0" kern="1200">
                          <a:solidFill>
                            <a:schemeClr val="dk1"/>
                          </a:solidFill>
                          <a:latin typeface="Candara"/>
                        </a:defRPr>
                      </a:lvl1pPr>
                      <a:lvl2pPr marL="457200" algn="l" rtl="0" eaLnBrk="1" latinLnBrk="0" hangingPunct="1">
                        <a:defRPr kumimoji="0" kern="1200">
                          <a:solidFill>
                            <a:schemeClr val="dk1"/>
                          </a:solidFill>
                          <a:latin typeface="Candara"/>
                        </a:defRPr>
                      </a:lvl2pPr>
                      <a:lvl3pPr marL="914400" algn="l" rtl="0" eaLnBrk="1" latinLnBrk="0" hangingPunct="1">
                        <a:defRPr kumimoji="0" kern="1200">
                          <a:solidFill>
                            <a:schemeClr val="dk1"/>
                          </a:solidFill>
                          <a:latin typeface="Candara"/>
                        </a:defRPr>
                      </a:lvl3pPr>
                      <a:lvl4pPr marL="1371600" algn="l" rtl="0" eaLnBrk="1" latinLnBrk="0" hangingPunct="1">
                        <a:defRPr kumimoji="0" kern="1200">
                          <a:solidFill>
                            <a:schemeClr val="dk1"/>
                          </a:solidFill>
                          <a:latin typeface="Candara"/>
                        </a:defRPr>
                      </a:lvl4pPr>
                      <a:lvl5pPr marL="1828800" algn="l" rtl="0" eaLnBrk="1" latinLnBrk="0" hangingPunct="1">
                        <a:defRPr kumimoji="0" kern="1200">
                          <a:solidFill>
                            <a:schemeClr val="dk1"/>
                          </a:solidFill>
                          <a:latin typeface="Candara"/>
                        </a:defRPr>
                      </a:lvl5pPr>
                      <a:lvl6pPr marL="2286000" algn="l" rtl="0" eaLnBrk="1" latinLnBrk="0" hangingPunct="1">
                        <a:defRPr kumimoji="0" kern="1200">
                          <a:solidFill>
                            <a:schemeClr val="dk1"/>
                          </a:solidFill>
                          <a:latin typeface="Candara"/>
                        </a:defRPr>
                      </a:lvl6pPr>
                      <a:lvl7pPr marL="2743200" algn="l" rtl="0" eaLnBrk="1" latinLnBrk="0" hangingPunct="1">
                        <a:defRPr kumimoji="0" kern="1200">
                          <a:solidFill>
                            <a:schemeClr val="dk1"/>
                          </a:solidFill>
                          <a:latin typeface="Candara"/>
                        </a:defRPr>
                      </a:lvl7pPr>
                      <a:lvl8pPr marL="3200400" algn="l" rtl="0" eaLnBrk="1" latinLnBrk="0" hangingPunct="1">
                        <a:defRPr kumimoji="0" kern="1200">
                          <a:solidFill>
                            <a:schemeClr val="dk1"/>
                          </a:solidFill>
                          <a:latin typeface="Candara"/>
                        </a:defRPr>
                      </a:lvl8pPr>
                      <a:lvl9pPr marL="3657600" algn="l" rtl="0" eaLnBrk="1" latinLnBrk="0" hangingPunct="1">
                        <a:defRPr kumimoji="0" kern="1200">
                          <a:solidFill>
                            <a:schemeClr val="dk1"/>
                          </a:solidFill>
                          <a:latin typeface="Candara"/>
                        </a:defRPr>
                      </a:lvl9pPr>
                    </a:lstStyle>
                    <a:p>
                      <a:endParaRPr lang="en-US" dirty="0">
                        <a:latin typeface="Lucida Console"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31B6FD">
                        <a:tint val="20000"/>
                      </a:srgbClr>
                    </a:solidFill>
                  </a:tcPr>
                </a:tc>
                <a:tc>
                  <a:txBody>
                    <a:bodyPr/>
                    <a:lstStyle>
                      <a:lvl1pPr marL="0" algn="l" rtl="0" eaLnBrk="1" latinLnBrk="0" hangingPunct="1">
                        <a:defRPr kumimoji="0" kern="1200">
                          <a:solidFill>
                            <a:schemeClr val="dk1"/>
                          </a:solidFill>
                          <a:latin typeface="Candara"/>
                        </a:defRPr>
                      </a:lvl1pPr>
                      <a:lvl2pPr marL="457200" algn="l" rtl="0" eaLnBrk="1" latinLnBrk="0" hangingPunct="1">
                        <a:defRPr kumimoji="0" kern="1200">
                          <a:solidFill>
                            <a:schemeClr val="dk1"/>
                          </a:solidFill>
                          <a:latin typeface="Candara"/>
                        </a:defRPr>
                      </a:lvl2pPr>
                      <a:lvl3pPr marL="914400" algn="l" rtl="0" eaLnBrk="1" latinLnBrk="0" hangingPunct="1">
                        <a:defRPr kumimoji="0" kern="1200">
                          <a:solidFill>
                            <a:schemeClr val="dk1"/>
                          </a:solidFill>
                          <a:latin typeface="Candara"/>
                        </a:defRPr>
                      </a:lvl3pPr>
                      <a:lvl4pPr marL="1371600" algn="l" rtl="0" eaLnBrk="1" latinLnBrk="0" hangingPunct="1">
                        <a:defRPr kumimoji="0" kern="1200">
                          <a:solidFill>
                            <a:schemeClr val="dk1"/>
                          </a:solidFill>
                          <a:latin typeface="Candara"/>
                        </a:defRPr>
                      </a:lvl4pPr>
                      <a:lvl5pPr marL="1828800" algn="l" rtl="0" eaLnBrk="1" latinLnBrk="0" hangingPunct="1">
                        <a:defRPr kumimoji="0" kern="1200">
                          <a:solidFill>
                            <a:schemeClr val="dk1"/>
                          </a:solidFill>
                          <a:latin typeface="Candara"/>
                        </a:defRPr>
                      </a:lvl5pPr>
                      <a:lvl6pPr marL="2286000" algn="l" rtl="0" eaLnBrk="1" latinLnBrk="0" hangingPunct="1">
                        <a:defRPr kumimoji="0" kern="1200">
                          <a:solidFill>
                            <a:schemeClr val="dk1"/>
                          </a:solidFill>
                          <a:latin typeface="Candara"/>
                        </a:defRPr>
                      </a:lvl6pPr>
                      <a:lvl7pPr marL="2743200" algn="l" rtl="0" eaLnBrk="1" latinLnBrk="0" hangingPunct="1">
                        <a:defRPr kumimoji="0" kern="1200">
                          <a:solidFill>
                            <a:schemeClr val="dk1"/>
                          </a:solidFill>
                          <a:latin typeface="Candara"/>
                        </a:defRPr>
                      </a:lvl7pPr>
                      <a:lvl8pPr marL="3200400" algn="l" rtl="0" eaLnBrk="1" latinLnBrk="0" hangingPunct="1">
                        <a:defRPr kumimoji="0" kern="1200">
                          <a:solidFill>
                            <a:schemeClr val="dk1"/>
                          </a:solidFill>
                          <a:latin typeface="Candara"/>
                        </a:defRPr>
                      </a:lvl8pPr>
                      <a:lvl9pPr marL="3657600" algn="l" rtl="0" eaLnBrk="1" latinLnBrk="0" hangingPunct="1">
                        <a:defRPr kumimoji="0" kern="1200">
                          <a:solidFill>
                            <a:schemeClr val="dk1"/>
                          </a:solidFill>
                          <a:latin typeface="Candara"/>
                        </a:defRPr>
                      </a:lvl9pPr>
                    </a:lstStyle>
                    <a:p>
                      <a:endParaRPr lang="en-US" dirty="0">
                        <a:latin typeface="Lucida Console"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31B6FD">
                        <a:tint val="20000"/>
                      </a:srgbClr>
                    </a:solidFill>
                  </a:tcPr>
                </a:tc>
                <a:tc>
                  <a:txBody>
                    <a:bodyPr/>
                    <a:lstStyle>
                      <a:lvl1pPr marL="0" algn="l" rtl="0" eaLnBrk="1" latinLnBrk="0" hangingPunct="1">
                        <a:defRPr kumimoji="0" kern="1200">
                          <a:solidFill>
                            <a:schemeClr val="dk1"/>
                          </a:solidFill>
                          <a:latin typeface="Candara"/>
                        </a:defRPr>
                      </a:lvl1pPr>
                      <a:lvl2pPr marL="457200" algn="l" rtl="0" eaLnBrk="1" latinLnBrk="0" hangingPunct="1">
                        <a:defRPr kumimoji="0" kern="1200">
                          <a:solidFill>
                            <a:schemeClr val="dk1"/>
                          </a:solidFill>
                          <a:latin typeface="Candara"/>
                        </a:defRPr>
                      </a:lvl2pPr>
                      <a:lvl3pPr marL="914400" algn="l" rtl="0" eaLnBrk="1" latinLnBrk="0" hangingPunct="1">
                        <a:defRPr kumimoji="0" kern="1200">
                          <a:solidFill>
                            <a:schemeClr val="dk1"/>
                          </a:solidFill>
                          <a:latin typeface="Candara"/>
                        </a:defRPr>
                      </a:lvl3pPr>
                      <a:lvl4pPr marL="1371600" algn="l" rtl="0" eaLnBrk="1" latinLnBrk="0" hangingPunct="1">
                        <a:defRPr kumimoji="0" kern="1200">
                          <a:solidFill>
                            <a:schemeClr val="dk1"/>
                          </a:solidFill>
                          <a:latin typeface="Candara"/>
                        </a:defRPr>
                      </a:lvl4pPr>
                      <a:lvl5pPr marL="1828800" algn="l" rtl="0" eaLnBrk="1" latinLnBrk="0" hangingPunct="1">
                        <a:defRPr kumimoji="0" kern="1200">
                          <a:solidFill>
                            <a:schemeClr val="dk1"/>
                          </a:solidFill>
                          <a:latin typeface="Candara"/>
                        </a:defRPr>
                      </a:lvl5pPr>
                      <a:lvl6pPr marL="2286000" algn="l" rtl="0" eaLnBrk="1" latinLnBrk="0" hangingPunct="1">
                        <a:defRPr kumimoji="0" kern="1200">
                          <a:solidFill>
                            <a:schemeClr val="dk1"/>
                          </a:solidFill>
                          <a:latin typeface="Candara"/>
                        </a:defRPr>
                      </a:lvl6pPr>
                      <a:lvl7pPr marL="2743200" algn="l" rtl="0" eaLnBrk="1" latinLnBrk="0" hangingPunct="1">
                        <a:defRPr kumimoji="0" kern="1200">
                          <a:solidFill>
                            <a:schemeClr val="dk1"/>
                          </a:solidFill>
                          <a:latin typeface="Candara"/>
                        </a:defRPr>
                      </a:lvl7pPr>
                      <a:lvl8pPr marL="3200400" algn="l" rtl="0" eaLnBrk="1" latinLnBrk="0" hangingPunct="1">
                        <a:defRPr kumimoji="0" kern="1200">
                          <a:solidFill>
                            <a:schemeClr val="dk1"/>
                          </a:solidFill>
                          <a:latin typeface="Candara"/>
                        </a:defRPr>
                      </a:lvl8pPr>
                      <a:lvl9pPr marL="3657600" algn="l" rtl="0" eaLnBrk="1" latinLnBrk="0" hangingPunct="1">
                        <a:defRPr kumimoji="0" kern="1200">
                          <a:solidFill>
                            <a:schemeClr val="dk1"/>
                          </a:solidFill>
                          <a:latin typeface="Candara"/>
                        </a:defRPr>
                      </a:lvl9pPr>
                    </a:lstStyle>
                    <a:p>
                      <a:endParaRPr lang="en-US" dirty="0">
                        <a:latin typeface="Lucida Console"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31B6FD">
                        <a:tint val="20000"/>
                      </a:srgbClr>
                    </a:solidFill>
                  </a:tcPr>
                </a:tc>
              </a:tr>
              <a:tr h="336361">
                <a:tc>
                  <a:txBody>
                    <a:bodyPr/>
                    <a:lstStyle>
                      <a:lvl1pPr marL="0" algn="l" rtl="0" eaLnBrk="1" latinLnBrk="0" hangingPunct="1">
                        <a:defRPr kumimoji="0" kern="1200">
                          <a:solidFill>
                            <a:schemeClr val="dk1"/>
                          </a:solidFill>
                          <a:latin typeface="Candara"/>
                        </a:defRPr>
                      </a:lvl1pPr>
                      <a:lvl2pPr marL="457200" algn="l" rtl="0" eaLnBrk="1" latinLnBrk="0" hangingPunct="1">
                        <a:defRPr kumimoji="0" kern="1200">
                          <a:solidFill>
                            <a:schemeClr val="dk1"/>
                          </a:solidFill>
                          <a:latin typeface="Candara"/>
                        </a:defRPr>
                      </a:lvl2pPr>
                      <a:lvl3pPr marL="914400" algn="l" rtl="0" eaLnBrk="1" latinLnBrk="0" hangingPunct="1">
                        <a:defRPr kumimoji="0" kern="1200">
                          <a:solidFill>
                            <a:schemeClr val="dk1"/>
                          </a:solidFill>
                          <a:latin typeface="Candara"/>
                        </a:defRPr>
                      </a:lvl3pPr>
                      <a:lvl4pPr marL="1371600" algn="l" rtl="0" eaLnBrk="1" latinLnBrk="0" hangingPunct="1">
                        <a:defRPr kumimoji="0" kern="1200">
                          <a:solidFill>
                            <a:schemeClr val="dk1"/>
                          </a:solidFill>
                          <a:latin typeface="Candara"/>
                        </a:defRPr>
                      </a:lvl4pPr>
                      <a:lvl5pPr marL="1828800" algn="l" rtl="0" eaLnBrk="1" latinLnBrk="0" hangingPunct="1">
                        <a:defRPr kumimoji="0" kern="1200">
                          <a:solidFill>
                            <a:schemeClr val="dk1"/>
                          </a:solidFill>
                          <a:latin typeface="Candara"/>
                        </a:defRPr>
                      </a:lvl5pPr>
                      <a:lvl6pPr marL="2286000" algn="l" rtl="0" eaLnBrk="1" latinLnBrk="0" hangingPunct="1">
                        <a:defRPr kumimoji="0" kern="1200">
                          <a:solidFill>
                            <a:schemeClr val="dk1"/>
                          </a:solidFill>
                          <a:latin typeface="Candara"/>
                        </a:defRPr>
                      </a:lvl6pPr>
                      <a:lvl7pPr marL="2743200" algn="l" rtl="0" eaLnBrk="1" latinLnBrk="0" hangingPunct="1">
                        <a:defRPr kumimoji="0" kern="1200">
                          <a:solidFill>
                            <a:schemeClr val="dk1"/>
                          </a:solidFill>
                          <a:latin typeface="Candara"/>
                        </a:defRPr>
                      </a:lvl7pPr>
                      <a:lvl8pPr marL="3200400" algn="l" rtl="0" eaLnBrk="1" latinLnBrk="0" hangingPunct="1">
                        <a:defRPr kumimoji="0" kern="1200">
                          <a:solidFill>
                            <a:schemeClr val="dk1"/>
                          </a:solidFill>
                          <a:latin typeface="Candara"/>
                        </a:defRPr>
                      </a:lvl8pPr>
                      <a:lvl9pPr marL="3657600" algn="l" rtl="0" eaLnBrk="1" latinLnBrk="0" hangingPunct="1">
                        <a:defRPr kumimoji="0" kern="1200">
                          <a:solidFill>
                            <a:schemeClr val="dk1"/>
                          </a:solidFill>
                          <a:latin typeface="Candara"/>
                        </a:defRPr>
                      </a:lvl9pPr>
                    </a:lstStyle>
                    <a:p>
                      <a:r>
                        <a:rPr lang="en-US" dirty="0" err="1" smtClean="0">
                          <a:latin typeface="Lucida Console" pitchFamily="49" charset="0"/>
                        </a:rPr>
                        <a:t>Sonika</a:t>
                      </a:r>
                      <a:endParaRPr lang="en-US" dirty="0">
                        <a:latin typeface="Lucida Console"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31B6FD">
                        <a:tint val="40000"/>
                      </a:srgbClr>
                    </a:solidFill>
                  </a:tcPr>
                </a:tc>
                <a:tc>
                  <a:txBody>
                    <a:bodyPr/>
                    <a:lstStyle>
                      <a:lvl1pPr marL="0" algn="l" rtl="0" eaLnBrk="1" latinLnBrk="0" hangingPunct="1">
                        <a:defRPr kumimoji="0" kern="1200">
                          <a:solidFill>
                            <a:schemeClr val="dk1"/>
                          </a:solidFill>
                          <a:latin typeface="Candara"/>
                        </a:defRPr>
                      </a:lvl1pPr>
                      <a:lvl2pPr marL="457200" algn="l" rtl="0" eaLnBrk="1" latinLnBrk="0" hangingPunct="1">
                        <a:defRPr kumimoji="0" kern="1200">
                          <a:solidFill>
                            <a:schemeClr val="dk1"/>
                          </a:solidFill>
                          <a:latin typeface="Candara"/>
                        </a:defRPr>
                      </a:lvl2pPr>
                      <a:lvl3pPr marL="914400" algn="l" rtl="0" eaLnBrk="1" latinLnBrk="0" hangingPunct="1">
                        <a:defRPr kumimoji="0" kern="1200">
                          <a:solidFill>
                            <a:schemeClr val="dk1"/>
                          </a:solidFill>
                          <a:latin typeface="Candara"/>
                        </a:defRPr>
                      </a:lvl3pPr>
                      <a:lvl4pPr marL="1371600" algn="l" rtl="0" eaLnBrk="1" latinLnBrk="0" hangingPunct="1">
                        <a:defRPr kumimoji="0" kern="1200">
                          <a:solidFill>
                            <a:schemeClr val="dk1"/>
                          </a:solidFill>
                          <a:latin typeface="Candara"/>
                        </a:defRPr>
                      </a:lvl4pPr>
                      <a:lvl5pPr marL="1828800" algn="l" rtl="0" eaLnBrk="1" latinLnBrk="0" hangingPunct="1">
                        <a:defRPr kumimoji="0" kern="1200">
                          <a:solidFill>
                            <a:schemeClr val="dk1"/>
                          </a:solidFill>
                          <a:latin typeface="Candara"/>
                        </a:defRPr>
                      </a:lvl5pPr>
                      <a:lvl6pPr marL="2286000" algn="l" rtl="0" eaLnBrk="1" latinLnBrk="0" hangingPunct="1">
                        <a:defRPr kumimoji="0" kern="1200">
                          <a:solidFill>
                            <a:schemeClr val="dk1"/>
                          </a:solidFill>
                          <a:latin typeface="Candara"/>
                        </a:defRPr>
                      </a:lvl6pPr>
                      <a:lvl7pPr marL="2743200" algn="l" rtl="0" eaLnBrk="1" latinLnBrk="0" hangingPunct="1">
                        <a:defRPr kumimoji="0" kern="1200">
                          <a:solidFill>
                            <a:schemeClr val="dk1"/>
                          </a:solidFill>
                          <a:latin typeface="Candara"/>
                        </a:defRPr>
                      </a:lvl7pPr>
                      <a:lvl8pPr marL="3200400" algn="l" rtl="0" eaLnBrk="1" latinLnBrk="0" hangingPunct="1">
                        <a:defRPr kumimoji="0" kern="1200">
                          <a:solidFill>
                            <a:schemeClr val="dk1"/>
                          </a:solidFill>
                          <a:latin typeface="Candara"/>
                        </a:defRPr>
                      </a:lvl8pPr>
                      <a:lvl9pPr marL="3657600" algn="l" rtl="0" eaLnBrk="1" latinLnBrk="0" hangingPunct="1">
                        <a:defRPr kumimoji="0" kern="1200">
                          <a:solidFill>
                            <a:schemeClr val="dk1"/>
                          </a:solidFill>
                          <a:latin typeface="Candara"/>
                        </a:defRPr>
                      </a:lvl9pPr>
                    </a:lstStyle>
                    <a:p>
                      <a:r>
                        <a:rPr lang="en-US" dirty="0" smtClean="0">
                          <a:latin typeface="Lucida Console" pitchFamily="49" charset="0"/>
                        </a:rPr>
                        <a:t>S03</a:t>
                      </a:r>
                      <a:endParaRPr lang="en-US" dirty="0">
                        <a:latin typeface="Lucida Console"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31B6FD">
                        <a:tint val="40000"/>
                      </a:srgbClr>
                    </a:solidFill>
                  </a:tcPr>
                </a:tc>
                <a:tc>
                  <a:txBody>
                    <a:bodyPr/>
                    <a:lstStyle>
                      <a:lvl1pPr marL="0" algn="l" rtl="0" eaLnBrk="1" latinLnBrk="0" hangingPunct="1">
                        <a:defRPr kumimoji="0" kern="1200">
                          <a:solidFill>
                            <a:schemeClr val="dk1"/>
                          </a:solidFill>
                          <a:latin typeface="Candara"/>
                        </a:defRPr>
                      </a:lvl1pPr>
                      <a:lvl2pPr marL="457200" algn="l" rtl="0" eaLnBrk="1" latinLnBrk="0" hangingPunct="1">
                        <a:defRPr kumimoji="0" kern="1200">
                          <a:solidFill>
                            <a:schemeClr val="dk1"/>
                          </a:solidFill>
                          <a:latin typeface="Candara"/>
                        </a:defRPr>
                      </a:lvl2pPr>
                      <a:lvl3pPr marL="914400" algn="l" rtl="0" eaLnBrk="1" latinLnBrk="0" hangingPunct="1">
                        <a:defRPr kumimoji="0" kern="1200">
                          <a:solidFill>
                            <a:schemeClr val="dk1"/>
                          </a:solidFill>
                          <a:latin typeface="Candara"/>
                        </a:defRPr>
                      </a:lvl3pPr>
                      <a:lvl4pPr marL="1371600" algn="l" rtl="0" eaLnBrk="1" latinLnBrk="0" hangingPunct="1">
                        <a:defRPr kumimoji="0" kern="1200">
                          <a:solidFill>
                            <a:schemeClr val="dk1"/>
                          </a:solidFill>
                          <a:latin typeface="Candara"/>
                        </a:defRPr>
                      </a:lvl4pPr>
                      <a:lvl5pPr marL="1828800" algn="l" rtl="0" eaLnBrk="1" latinLnBrk="0" hangingPunct="1">
                        <a:defRPr kumimoji="0" kern="1200">
                          <a:solidFill>
                            <a:schemeClr val="dk1"/>
                          </a:solidFill>
                          <a:latin typeface="Candara"/>
                        </a:defRPr>
                      </a:lvl5pPr>
                      <a:lvl6pPr marL="2286000" algn="l" rtl="0" eaLnBrk="1" latinLnBrk="0" hangingPunct="1">
                        <a:defRPr kumimoji="0" kern="1200">
                          <a:solidFill>
                            <a:schemeClr val="dk1"/>
                          </a:solidFill>
                          <a:latin typeface="Candara"/>
                        </a:defRPr>
                      </a:lvl6pPr>
                      <a:lvl7pPr marL="2743200" algn="l" rtl="0" eaLnBrk="1" latinLnBrk="0" hangingPunct="1">
                        <a:defRPr kumimoji="0" kern="1200">
                          <a:solidFill>
                            <a:schemeClr val="dk1"/>
                          </a:solidFill>
                          <a:latin typeface="Candara"/>
                        </a:defRPr>
                      </a:lvl7pPr>
                      <a:lvl8pPr marL="3200400" algn="l" rtl="0" eaLnBrk="1" latinLnBrk="0" hangingPunct="1">
                        <a:defRPr kumimoji="0" kern="1200">
                          <a:solidFill>
                            <a:schemeClr val="dk1"/>
                          </a:solidFill>
                          <a:latin typeface="Candara"/>
                        </a:defRPr>
                      </a:lvl8pPr>
                      <a:lvl9pPr marL="3657600" algn="l" rtl="0" eaLnBrk="1" latinLnBrk="0" hangingPunct="1">
                        <a:defRPr kumimoji="0" kern="1200">
                          <a:solidFill>
                            <a:schemeClr val="dk1"/>
                          </a:solidFill>
                          <a:latin typeface="Candara"/>
                        </a:defRPr>
                      </a:lvl9pPr>
                    </a:lstStyle>
                    <a:p>
                      <a:r>
                        <a:rPr lang="en-US" dirty="0" smtClean="0">
                          <a:latin typeface="Lucida Console" pitchFamily="49" charset="0"/>
                        </a:rPr>
                        <a:t>I.T.</a:t>
                      </a:r>
                      <a:endParaRPr lang="en-US" dirty="0">
                        <a:latin typeface="Lucida Console"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31B6FD">
                        <a:tint val="40000"/>
                      </a:srgbClr>
                    </a:solidFill>
                  </a:tcPr>
                </a:tc>
                <a:tc>
                  <a:txBody>
                    <a:bodyPr/>
                    <a:lstStyle>
                      <a:lvl1pPr marL="0" algn="l" rtl="0" eaLnBrk="1" latinLnBrk="0" hangingPunct="1">
                        <a:defRPr kumimoji="0" kern="1200">
                          <a:solidFill>
                            <a:schemeClr val="dk1"/>
                          </a:solidFill>
                          <a:latin typeface="Candara"/>
                        </a:defRPr>
                      </a:lvl1pPr>
                      <a:lvl2pPr marL="457200" algn="l" rtl="0" eaLnBrk="1" latinLnBrk="0" hangingPunct="1">
                        <a:defRPr kumimoji="0" kern="1200">
                          <a:solidFill>
                            <a:schemeClr val="dk1"/>
                          </a:solidFill>
                          <a:latin typeface="Candara"/>
                        </a:defRPr>
                      </a:lvl2pPr>
                      <a:lvl3pPr marL="914400" algn="l" rtl="0" eaLnBrk="1" latinLnBrk="0" hangingPunct="1">
                        <a:defRPr kumimoji="0" kern="1200">
                          <a:solidFill>
                            <a:schemeClr val="dk1"/>
                          </a:solidFill>
                          <a:latin typeface="Candara"/>
                        </a:defRPr>
                      </a:lvl3pPr>
                      <a:lvl4pPr marL="1371600" algn="l" rtl="0" eaLnBrk="1" latinLnBrk="0" hangingPunct="1">
                        <a:defRPr kumimoji="0" kern="1200">
                          <a:solidFill>
                            <a:schemeClr val="dk1"/>
                          </a:solidFill>
                          <a:latin typeface="Candara"/>
                        </a:defRPr>
                      </a:lvl4pPr>
                      <a:lvl5pPr marL="1828800" algn="l" rtl="0" eaLnBrk="1" latinLnBrk="0" hangingPunct="1">
                        <a:defRPr kumimoji="0" kern="1200">
                          <a:solidFill>
                            <a:schemeClr val="dk1"/>
                          </a:solidFill>
                          <a:latin typeface="Candara"/>
                        </a:defRPr>
                      </a:lvl5pPr>
                      <a:lvl6pPr marL="2286000" algn="l" rtl="0" eaLnBrk="1" latinLnBrk="0" hangingPunct="1">
                        <a:defRPr kumimoji="0" kern="1200">
                          <a:solidFill>
                            <a:schemeClr val="dk1"/>
                          </a:solidFill>
                          <a:latin typeface="Candara"/>
                        </a:defRPr>
                      </a:lvl6pPr>
                      <a:lvl7pPr marL="2743200" algn="l" rtl="0" eaLnBrk="1" latinLnBrk="0" hangingPunct="1">
                        <a:defRPr kumimoji="0" kern="1200">
                          <a:solidFill>
                            <a:schemeClr val="dk1"/>
                          </a:solidFill>
                          <a:latin typeface="Candara"/>
                        </a:defRPr>
                      </a:lvl7pPr>
                      <a:lvl8pPr marL="3200400" algn="l" rtl="0" eaLnBrk="1" latinLnBrk="0" hangingPunct="1">
                        <a:defRPr kumimoji="0" kern="1200">
                          <a:solidFill>
                            <a:schemeClr val="dk1"/>
                          </a:solidFill>
                          <a:latin typeface="Candara"/>
                        </a:defRPr>
                      </a:lvl8pPr>
                      <a:lvl9pPr marL="3657600" algn="l" rtl="0" eaLnBrk="1" latinLnBrk="0" hangingPunct="1">
                        <a:defRPr kumimoji="0" kern="1200">
                          <a:solidFill>
                            <a:schemeClr val="dk1"/>
                          </a:solidFill>
                          <a:latin typeface="Candara"/>
                        </a:defRPr>
                      </a:lvl9pPr>
                    </a:lstStyle>
                    <a:p>
                      <a:r>
                        <a:rPr lang="en-US" dirty="0" err="1" smtClean="0">
                          <a:latin typeface="Lucida Console" pitchFamily="49" charset="0"/>
                        </a:rPr>
                        <a:t>Sonika</a:t>
                      </a:r>
                      <a:endParaRPr lang="en-US" dirty="0">
                        <a:latin typeface="Lucida Console"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31B6FD">
                        <a:tint val="40000"/>
                      </a:srgbClr>
                    </a:solidFill>
                  </a:tcPr>
                </a:tc>
                <a:tc>
                  <a:txBody>
                    <a:bodyPr/>
                    <a:lstStyle>
                      <a:lvl1pPr marL="0" algn="l" rtl="0" eaLnBrk="1" latinLnBrk="0" hangingPunct="1">
                        <a:defRPr kumimoji="0" kern="1200">
                          <a:solidFill>
                            <a:schemeClr val="dk1"/>
                          </a:solidFill>
                          <a:latin typeface="Candara"/>
                        </a:defRPr>
                      </a:lvl1pPr>
                      <a:lvl2pPr marL="457200" algn="l" rtl="0" eaLnBrk="1" latinLnBrk="0" hangingPunct="1">
                        <a:defRPr kumimoji="0" kern="1200">
                          <a:solidFill>
                            <a:schemeClr val="dk1"/>
                          </a:solidFill>
                          <a:latin typeface="Candara"/>
                        </a:defRPr>
                      </a:lvl2pPr>
                      <a:lvl3pPr marL="914400" algn="l" rtl="0" eaLnBrk="1" latinLnBrk="0" hangingPunct="1">
                        <a:defRPr kumimoji="0" kern="1200">
                          <a:solidFill>
                            <a:schemeClr val="dk1"/>
                          </a:solidFill>
                          <a:latin typeface="Candara"/>
                        </a:defRPr>
                      </a:lvl3pPr>
                      <a:lvl4pPr marL="1371600" algn="l" rtl="0" eaLnBrk="1" latinLnBrk="0" hangingPunct="1">
                        <a:defRPr kumimoji="0" kern="1200">
                          <a:solidFill>
                            <a:schemeClr val="dk1"/>
                          </a:solidFill>
                          <a:latin typeface="Candara"/>
                        </a:defRPr>
                      </a:lvl4pPr>
                      <a:lvl5pPr marL="1828800" algn="l" rtl="0" eaLnBrk="1" latinLnBrk="0" hangingPunct="1">
                        <a:defRPr kumimoji="0" kern="1200">
                          <a:solidFill>
                            <a:schemeClr val="dk1"/>
                          </a:solidFill>
                          <a:latin typeface="Candara"/>
                        </a:defRPr>
                      </a:lvl5pPr>
                      <a:lvl6pPr marL="2286000" algn="l" rtl="0" eaLnBrk="1" latinLnBrk="0" hangingPunct="1">
                        <a:defRPr kumimoji="0" kern="1200">
                          <a:solidFill>
                            <a:schemeClr val="dk1"/>
                          </a:solidFill>
                          <a:latin typeface="Candara"/>
                        </a:defRPr>
                      </a:lvl6pPr>
                      <a:lvl7pPr marL="2743200" algn="l" rtl="0" eaLnBrk="1" latinLnBrk="0" hangingPunct="1">
                        <a:defRPr kumimoji="0" kern="1200">
                          <a:solidFill>
                            <a:schemeClr val="dk1"/>
                          </a:solidFill>
                          <a:latin typeface="Candara"/>
                        </a:defRPr>
                      </a:lvl7pPr>
                      <a:lvl8pPr marL="3200400" algn="l" rtl="0" eaLnBrk="1" latinLnBrk="0" hangingPunct="1">
                        <a:defRPr kumimoji="0" kern="1200">
                          <a:solidFill>
                            <a:schemeClr val="dk1"/>
                          </a:solidFill>
                          <a:latin typeface="Candara"/>
                        </a:defRPr>
                      </a:lvl8pPr>
                      <a:lvl9pPr marL="3657600" algn="l" rtl="0" eaLnBrk="1" latinLnBrk="0" hangingPunct="1">
                        <a:defRPr kumimoji="0" kern="1200">
                          <a:solidFill>
                            <a:schemeClr val="dk1"/>
                          </a:solidFill>
                          <a:latin typeface="Candara"/>
                        </a:defRPr>
                      </a:lvl9pPr>
                    </a:lstStyle>
                    <a:p>
                      <a:r>
                        <a:rPr lang="en-US" dirty="0" smtClean="0">
                          <a:latin typeface="Lucida Console" pitchFamily="49" charset="0"/>
                        </a:rPr>
                        <a:t>Godavari</a:t>
                      </a:r>
                      <a:endParaRPr lang="en-US" dirty="0">
                        <a:latin typeface="Lucida Console"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31B6FD">
                        <a:tint val="40000"/>
                      </a:srgbClr>
                    </a:solidFill>
                  </a:tcPr>
                </a:tc>
                <a:tc>
                  <a:txBody>
                    <a:bodyPr/>
                    <a:lstStyle>
                      <a:lvl1pPr marL="0" algn="l" rtl="0" eaLnBrk="1" latinLnBrk="0" hangingPunct="1">
                        <a:defRPr kumimoji="0" kern="1200">
                          <a:solidFill>
                            <a:schemeClr val="dk1"/>
                          </a:solidFill>
                          <a:latin typeface="Candara"/>
                        </a:defRPr>
                      </a:lvl1pPr>
                      <a:lvl2pPr marL="457200" algn="l" rtl="0" eaLnBrk="1" latinLnBrk="0" hangingPunct="1">
                        <a:defRPr kumimoji="0" kern="1200">
                          <a:solidFill>
                            <a:schemeClr val="dk1"/>
                          </a:solidFill>
                          <a:latin typeface="Candara"/>
                        </a:defRPr>
                      </a:lvl2pPr>
                      <a:lvl3pPr marL="914400" algn="l" rtl="0" eaLnBrk="1" latinLnBrk="0" hangingPunct="1">
                        <a:defRPr kumimoji="0" kern="1200">
                          <a:solidFill>
                            <a:schemeClr val="dk1"/>
                          </a:solidFill>
                          <a:latin typeface="Candara"/>
                        </a:defRPr>
                      </a:lvl3pPr>
                      <a:lvl4pPr marL="1371600" algn="l" rtl="0" eaLnBrk="1" latinLnBrk="0" hangingPunct="1">
                        <a:defRPr kumimoji="0" kern="1200">
                          <a:solidFill>
                            <a:schemeClr val="dk1"/>
                          </a:solidFill>
                          <a:latin typeface="Candara"/>
                        </a:defRPr>
                      </a:lvl4pPr>
                      <a:lvl5pPr marL="1828800" algn="l" rtl="0" eaLnBrk="1" latinLnBrk="0" hangingPunct="1">
                        <a:defRPr kumimoji="0" kern="1200">
                          <a:solidFill>
                            <a:schemeClr val="dk1"/>
                          </a:solidFill>
                          <a:latin typeface="Candara"/>
                        </a:defRPr>
                      </a:lvl5pPr>
                      <a:lvl6pPr marL="2286000" algn="l" rtl="0" eaLnBrk="1" latinLnBrk="0" hangingPunct="1">
                        <a:defRPr kumimoji="0" kern="1200">
                          <a:solidFill>
                            <a:schemeClr val="dk1"/>
                          </a:solidFill>
                          <a:latin typeface="Candara"/>
                        </a:defRPr>
                      </a:lvl6pPr>
                      <a:lvl7pPr marL="2743200" algn="l" rtl="0" eaLnBrk="1" latinLnBrk="0" hangingPunct="1">
                        <a:defRPr kumimoji="0" kern="1200">
                          <a:solidFill>
                            <a:schemeClr val="dk1"/>
                          </a:solidFill>
                          <a:latin typeface="Candara"/>
                        </a:defRPr>
                      </a:lvl7pPr>
                      <a:lvl8pPr marL="3200400" algn="l" rtl="0" eaLnBrk="1" latinLnBrk="0" hangingPunct="1">
                        <a:defRPr kumimoji="0" kern="1200">
                          <a:solidFill>
                            <a:schemeClr val="dk1"/>
                          </a:solidFill>
                          <a:latin typeface="Candara"/>
                        </a:defRPr>
                      </a:lvl8pPr>
                      <a:lvl9pPr marL="3657600" algn="l" rtl="0" eaLnBrk="1" latinLnBrk="0" hangingPunct="1">
                        <a:defRPr kumimoji="0" kern="1200">
                          <a:solidFill>
                            <a:schemeClr val="dk1"/>
                          </a:solidFill>
                          <a:latin typeface="Candara"/>
                        </a:defRPr>
                      </a:lvl9pPr>
                    </a:lstStyle>
                    <a:p>
                      <a:r>
                        <a:rPr lang="en-US" dirty="0" smtClean="0">
                          <a:latin typeface="Lucida Console" pitchFamily="49" charset="0"/>
                        </a:rPr>
                        <a:t>G07</a:t>
                      </a:r>
                      <a:endParaRPr lang="en-US" dirty="0">
                        <a:latin typeface="Lucida Console"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31B6FD">
                        <a:tint val="40000"/>
                      </a:srgbClr>
                    </a:solidFill>
                  </a:tcPr>
                </a:tc>
              </a:tr>
              <a:tr h="300238">
                <a:tc>
                  <a:txBody>
                    <a:bodyPr/>
                    <a:lstStyle>
                      <a:lvl1pPr marL="0" algn="l" rtl="0" eaLnBrk="1" latinLnBrk="0" hangingPunct="1">
                        <a:defRPr kumimoji="0" kern="1200">
                          <a:solidFill>
                            <a:schemeClr val="dk1"/>
                          </a:solidFill>
                          <a:latin typeface="Candara"/>
                        </a:defRPr>
                      </a:lvl1pPr>
                      <a:lvl2pPr marL="457200" algn="l" rtl="0" eaLnBrk="1" latinLnBrk="0" hangingPunct="1">
                        <a:defRPr kumimoji="0" kern="1200">
                          <a:solidFill>
                            <a:schemeClr val="dk1"/>
                          </a:solidFill>
                          <a:latin typeface="Candara"/>
                        </a:defRPr>
                      </a:lvl2pPr>
                      <a:lvl3pPr marL="914400" algn="l" rtl="0" eaLnBrk="1" latinLnBrk="0" hangingPunct="1">
                        <a:defRPr kumimoji="0" kern="1200">
                          <a:solidFill>
                            <a:schemeClr val="dk1"/>
                          </a:solidFill>
                          <a:latin typeface="Candara"/>
                        </a:defRPr>
                      </a:lvl3pPr>
                      <a:lvl4pPr marL="1371600" algn="l" rtl="0" eaLnBrk="1" latinLnBrk="0" hangingPunct="1">
                        <a:defRPr kumimoji="0" kern="1200">
                          <a:solidFill>
                            <a:schemeClr val="dk1"/>
                          </a:solidFill>
                          <a:latin typeface="Candara"/>
                        </a:defRPr>
                      </a:lvl4pPr>
                      <a:lvl5pPr marL="1828800" algn="l" rtl="0" eaLnBrk="1" latinLnBrk="0" hangingPunct="1">
                        <a:defRPr kumimoji="0" kern="1200">
                          <a:solidFill>
                            <a:schemeClr val="dk1"/>
                          </a:solidFill>
                          <a:latin typeface="Candara"/>
                        </a:defRPr>
                      </a:lvl5pPr>
                      <a:lvl6pPr marL="2286000" algn="l" rtl="0" eaLnBrk="1" latinLnBrk="0" hangingPunct="1">
                        <a:defRPr kumimoji="0" kern="1200">
                          <a:solidFill>
                            <a:schemeClr val="dk1"/>
                          </a:solidFill>
                          <a:latin typeface="Candara"/>
                        </a:defRPr>
                      </a:lvl6pPr>
                      <a:lvl7pPr marL="2743200" algn="l" rtl="0" eaLnBrk="1" latinLnBrk="0" hangingPunct="1">
                        <a:defRPr kumimoji="0" kern="1200">
                          <a:solidFill>
                            <a:schemeClr val="dk1"/>
                          </a:solidFill>
                          <a:latin typeface="Candara"/>
                        </a:defRPr>
                      </a:lvl7pPr>
                      <a:lvl8pPr marL="3200400" algn="l" rtl="0" eaLnBrk="1" latinLnBrk="0" hangingPunct="1">
                        <a:defRPr kumimoji="0" kern="1200">
                          <a:solidFill>
                            <a:schemeClr val="dk1"/>
                          </a:solidFill>
                          <a:latin typeface="Candara"/>
                        </a:defRPr>
                      </a:lvl8pPr>
                      <a:lvl9pPr marL="3657600" algn="l" rtl="0" eaLnBrk="1" latinLnBrk="0" hangingPunct="1">
                        <a:defRPr kumimoji="0" kern="1200">
                          <a:solidFill>
                            <a:schemeClr val="dk1"/>
                          </a:solidFill>
                          <a:latin typeface="Candara"/>
                        </a:defRPr>
                      </a:lvl9pPr>
                    </a:lstStyle>
                    <a:p>
                      <a:endParaRPr lang="en-US" dirty="0">
                        <a:latin typeface="Lucida Console"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31B6FD">
                        <a:tint val="20000"/>
                      </a:srgbClr>
                    </a:solidFill>
                  </a:tcPr>
                </a:tc>
                <a:tc>
                  <a:txBody>
                    <a:bodyPr/>
                    <a:lstStyle>
                      <a:lvl1pPr marL="0" algn="l" rtl="0" eaLnBrk="1" latinLnBrk="0" hangingPunct="1">
                        <a:defRPr kumimoji="0" kern="1200">
                          <a:solidFill>
                            <a:schemeClr val="dk1"/>
                          </a:solidFill>
                          <a:latin typeface="Candara"/>
                        </a:defRPr>
                      </a:lvl1pPr>
                      <a:lvl2pPr marL="457200" algn="l" rtl="0" eaLnBrk="1" latinLnBrk="0" hangingPunct="1">
                        <a:defRPr kumimoji="0" kern="1200">
                          <a:solidFill>
                            <a:schemeClr val="dk1"/>
                          </a:solidFill>
                          <a:latin typeface="Candara"/>
                        </a:defRPr>
                      </a:lvl2pPr>
                      <a:lvl3pPr marL="914400" algn="l" rtl="0" eaLnBrk="1" latinLnBrk="0" hangingPunct="1">
                        <a:defRPr kumimoji="0" kern="1200">
                          <a:solidFill>
                            <a:schemeClr val="dk1"/>
                          </a:solidFill>
                          <a:latin typeface="Candara"/>
                        </a:defRPr>
                      </a:lvl3pPr>
                      <a:lvl4pPr marL="1371600" algn="l" rtl="0" eaLnBrk="1" latinLnBrk="0" hangingPunct="1">
                        <a:defRPr kumimoji="0" kern="1200">
                          <a:solidFill>
                            <a:schemeClr val="dk1"/>
                          </a:solidFill>
                          <a:latin typeface="Candara"/>
                        </a:defRPr>
                      </a:lvl4pPr>
                      <a:lvl5pPr marL="1828800" algn="l" rtl="0" eaLnBrk="1" latinLnBrk="0" hangingPunct="1">
                        <a:defRPr kumimoji="0" kern="1200">
                          <a:solidFill>
                            <a:schemeClr val="dk1"/>
                          </a:solidFill>
                          <a:latin typeface="Candara"/>
                        </a:defRPr>
                      </a:lvl5pPr>
                      <a:lvl6pPr marL="2286000" algn="l" rtl="0" eaLnBrk="1" latinLnBrk="0" hangingPunct="1">
                        <a:defRPr kumimoji="0" kern="1200">
                          <a:solidFill>
                            <a:schemeClr val="dk1"/>
                          </a:solidFill>
                          <a:latin typeface="Candara"/>
                        </a:defRPr>
                      </a:lvl6pPr>
                      <a:lvl7pPr marL="2743200" algn="l" rtl="0" eaLnBrk="1" latinLnBrk="0" hangingPunct="1">
                        <a:defRPr kumimoji="0" kern="1200">
                          <a:solidFill>
                            <a:schemeClr val="dk1"/>
                          </a:solidFill>
                          <a:latin typeface="Candara"/>
                        </a:defRPr>
                      </a:lvl7pPr>
                      <a:lvl8pPr marL="3200400" algn="l" rtl="0" eaLnBrk="1" latinLnBrk="0" hangingPunct="1">
                        <a:defRPr kumimoji="0" kern="1200">
                          <a:solidFill>
                            <a:schemeClr val="dk1"/>
                          </a:solidFill>
                          <a:latin typeface="Candara"/>
                        </a:defRPr>
                      </a:lvl8pPr>
                      <a:lvl9pPr marL="3657600" algn="l" rtl="0" eaLnBrk="1" latinLnBrk="0" hangingPunct="1">
                        <a:defRPr kumimoji="0" kern="1200">
                          <a:solidFill>
                            <a:schemeClr val="dk1"/>
                          </a:solidFill>
                          <a:latin typeface="Candara"/>
                        </a:defRPr>
                      </a:lvl9pPr>
                    </a:lstStyle>
                    <a:p>
                      <a:endParaRPr lang="en-US" dirty="0">
                        <a:latin typeface="Lucida Console"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31B6FD">
                        <a:tint val="20000"/>
                      </a:srgbClr>
                    </a:solidFill>
                  </a:tcPr>
                </a:tc>
                <a:tc>
                  <a:txBody>
                    <a:bodyPr/>
                    <a:lstStyle>
                      <a:lvl1pPr marL="0" algn="l" rtl="0" eaLnBrk="1" latinLnBrk="0" hangingPunct="1">
                        <a:defRPr kumimoji="0" kern="1200">
                          <a:solidFill>
                            <a:schemeClr val="dk1"/>
                          </a:solidFill>
                          <a:latin typeface="Candara"/>
                        </a:defRPr>
                      </a:lvl1pPr>
                      <a:lvl2pPr marL="457200" algn="l" rtl="0" eaLnBrk="1" latinLnBrk="0" hangingPunct="1">
                        <a:defRPr kumimoji="0" kern="1200">
                          <a:solidFill>
                            <a:schemeClr val="dk1"/>
                          </a:solidFill>
                          <a:latin typeface="Candara"/>
                        </a:defRPr>
                      </a:lvl2pPr>
                      <a:lvl3pPr marL="914400" algn="l" rtl="0" eaLnBrk="1" latinLnBrk="0" hangingPunct="1">
                        <a:defRPr kumimoji="0" kern="1200">
                          <a:solidFill>
                            <a:schemeClr val="dk1"/>
                          </a:solidFill>
                          <a:latin typeface="Candara"/>
                        </a:defRPr>
                      </a:lvl3pPr>
                      <a:lvl4pPr marL="1371600" algn="l" rtl="0" eaLnBrk="1" latinLnBrk="0" hangingPunct="1">
                        <a:defRPr kumimoji="0" kern="1200">
                          <a:solidFill>
                            <a:schemeClr val="dk1"/>
                          </a:solidFill>
                          <a:latin typeface="Candara"/>
                        </a:defRPr>
                      </a:lvl4pPr>
                      <a:lvl5pPr marL="1828800" algn="l" rtl="0" eaLnBrk="1" latinLnBrk="0" hangingPunct="1">
                        <a:defRPr kumimoji="0" kern="1200">
                          <a:solidFill>
                            <a:schemeClr val="dk1"/>
                          </a:solidFill>
                          <a:latin typeface="Candara"/>
                        </a:defRPr>
                      </a:lvl5pPr>
                      <a:lvl6pPr marL="2286000" algn="l" rtl="0" eaLnBrk="1" latinLnBrk="0" hangingPunct="1">
                        <a:defRPr kumimoji="0" kern="1200">
                          <a:solidFill>
                            <a:schemeClr val="dk1"/>
                          </a:solidFill>
                          <a:latin typeface="Candara"/>
                        </a:defRPr>
                      </a:lvl6pPr>
                      <a:lvl7pPr marL="2743200" algn="l" rtl="0" eaLnBrk="1" latinLnBrk="0" hangingPunct="1">
                        <a:defRPr kumimoji="0" kern="1200">
                          <a:solidFill>
                            <a:schemeClr val="dk1"/>
                          </a:solidFill>
                          <a:latin typeface="Candara"/>
                        </a:defRPr>
                      </a:lvl7pPr>
                      <a:lvl8pPr marL="3200400" algn="l" rtl="0" eaLnBrk="1" latinLnBrk="0" hangingPunct="1">
                        <a:defRPr kumimoji="0" kern="1200">
                          <a:solidFill>
                            <a:schemeClr val="dk1"/>
                          </a:solidFill>
                          <a:latin typeface="Candara"/>
                        </a:defRPr>
                      </a:lvl8pPr>
                      <a:lvl9pPr marL="3657600" algn="l" rtl="0" eaLnBrk="1" latinLnBrk="0" hangingPunct="1">
                        <a:defRPr kumimoji="0" kern="1200">
                          <a:solidFill>
                            <a:schemeClr val="dk1"/>
                          </a:solidFill>
                          <a:latin typeface="Candara"/>
                        </a:defRPr>
                      </a:lvl9pPr>
                    </a:lstStyle>
                    <a:p>
                      <a:endParaRPr lang="en-US" dirty="0">
                        <a:latin typeface="Lucida Console"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31B6FD">
                        <a:tint val="20000"/>
                      </a:srgbClr>
                    </a:solidFill>
                  </a:tcPr>
                </a:tc>
                <a:tc>
                  <a:txBody>
                    <a:bodyPr/>
                    <a:lstStyle>
                      <a:lvl1pPr marL="0" algn="l" rtl="0" eaLnBrk="1" latinLnBrk="0" hangingPunct="1">
                        <a:defRPr kumimoji="0" kern="1200">
                          <a:solidFill>
                            <a:schemeClr val="dk1"/>
                          </a:solidFill>
                          <a:latin typeface="Candara"/>
                        </a:defRPr>
                      </a:lvl1pPr>
                      <a:lvl2pPr marL="457200" algn="l" rtl="0" eaLnBrk="1" latinLnBrk="0" hangingPunct="1">
                        <a:defRPr kumimoji="0" kern="1200">
                          <a:solidFill>
                            <a:schemeClr val="dk1"/>
                          </a:solidFill>
                          <a:latin typeface="Candara"/>
                        </a:defRPr>
                      </a:lvl2pPr>
                      <a:lvl3pPr marL="914400" algn="l" rtl="0" eaLnBrk="1" latinLnBrk="0" hangingPunct="1">
                        <a:defRPr kumimoji="0" kern="1200">
                          <a:solidFill>
                            <a:schemeClr val="dk1"/>
                          </a:solidFill>
                          <a:latin typeface="Candara"/>
                        </a:defRPr>
                      </a:lvl3pPr>
                      <a:lvl4pPr marL="1371600" algn="l" rtl="0" eaLnBrk="1" latinLnBrk="0" hangingPunct="1">
                        <a:defRPr kumimoji="0" kern="1200">
                          <a:solidFill>
                            <a:schemeClr val="dk1"/>
                          </a:solidFill>
                          <a:latin typeface="Candara"/>
                        </a:defRPr>
                      </a:lvl4pPr>
                      <a:lvl5pPr marL="1828800" algn="l" rtl="0" eaLnBrk="1" latinLnBrk="0" hangingPunct="1">
                        <a:defRPr kumimoji="0" kern="1200">
                          <a:solidFill>
                            <a:schemeClr val="dk1"/>
                          </a:solidFill>
                          <a:latin typeface="Candara"/>
                        </a:defRPr>
                      </a:lvl5pPr>
                      <a:lvl6pPr marL="2286000" algn="l" rtl="0" eaLnBrk="1" latinLnBrk="0" hangingPunct="1">
                        <a:defRPr kumimoji="0" kern="1200">
                          <a:solidFill>
                            <a:schemeClr val="dk1"/>
                          </a:solidFill>
                          <a:latin typeface="Candara"/>
                        </a:defRPr>
                      </a:lvl6pPr>
                      <a:lvl7pPr marL="2743200" algn="l" rtl="0" eaLnBrk="1" latinLnBrk="0" hangingPunct="1">
                        <a:defRPr kumimoji="0" kern="1200">
                          <a:solidFill>
                            <a:schemeClr val="dk1"/>
                          </a:solidFill>
                          <a:latin typeface="Candara"/>
                        </a:defRPr>
                      </a:lvl7pPr>
                      <a:lvl8pPr marL="3200400" algn="l" rtl="0" eaLnBrk="1" latinLnBrk="0" hangingPunct="1">
                        <a:defRPr kumimoji="0" kern="1200">
                          <a:solidFill>
                            <a:schemeClr val="dk1"/>
                          </a:solidFill>
                          <a:latin typeface="Candara"/>
                        </a:defRPr>
                      </a:lvl8pPr>
                      <a:lvl9pPr marL="3657600" algn="l" rtl="0" eaLnBrk="1" latinLnBrk="0" hangingPunct="1">
                        <a:defRPr kumimoji="0" kern="1200">
                          <a:solidFill>
                            <a:schemeClr val="dk1"/>
                          </a:solidFill>
                          <a:latin typeface="Candara"/>
                        </a:defRPr>
                      </a:lvl9pPr>
                    </a:lstStyle>
                    <a:p>
                      <a:r>
                        <a:rPr lang="en-US" dirty="0" err="1" smtClean="0">
                          <a:latin typeface="Lucida Console" pitchFamily="49" charset="0"/>
                        </a:rPr>
                        <a:t>Nisha</a:t>
                      </a:r>
                      <a:endParaRPr lang="en-US" dirty="0">
                        <a:latin typeface="Lucida Console"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31B6FD">
                        <a:tint val="20000"/>
                      </a:srgbClr>
                    </a:solidFill>
                  </a:tcPr>
                </a:tc>
                <a:tc>
                  <a:txBody>
                    <a:bodyPr/>
                    <a:lstStyle>
                      <a:lvl1pPr marL="0" algn="l" rtl="0" eaLnBrk="1" latinLnBrk="0" hangingPunct="1">
                        <a:defRPr kumimoji="0" kern="1200">
                          <a:solidFill>
                            <a:schemeClr val="dk1"/>
                          </a:solidFill>
                          <a:latin typeface="Candara"/>
                        </a:defRPr>
                      </a:lvl1pPr>
                      <a:lvl2pPr marL="457200" algn="l" rtl="0" eaLnBrk="1" latinLnBrk="0" hangingPunct="1">
                        <a:defRPr kumimoji="0" kern="1200">
                          <a:solidFill>
                            <a:schemeClr val="dk1"/>
                          </a:solidFill>
                          <a:latin typeface="Candara"/>
                        </a:defRPr>
                      </a:lvl2pPr>
                      <a:lvl3pPr marL="914400" algn="l" rtl="0" eaLnBrk="1" latinLnBrk="0" hangingPunct="1">
                        <a:defRPr kumimoji="0" kern="1200">
                          <a:solidFill>
                            <a:schemeClr val="dk1"/>
                          </a:solidFill>
                          <a:latin typeface="Candara"/>
                        </a:defRPr>
                      </a:lvl3pPr>
                      <a:lvl4pPr marL="1371600" algn="l" rtl="0" eaLnBrk="1" latinLnBrk="0" hangingPunct="1">
                        <a:defRPr kumimoji="0" kern="1200">
                          <a:solidFill>
                            <a:schemeClr val="dk1"/>
                          </a:solidFill>
                          <a:latin typeface="Candara"/>
                        </a:defRPr>
                      </a:lvl4pPr>
                      <a:lvl5pPr marL="1828800" algn="l" rtl="0" eaLnBrk="1" latinLnBrk="0" hangingPunct="1">
                        <a:defRPr kumimoji="0" kern="1200">
                          <a:solidFill>
                            <a:schemeClr val="dk1"/>
                          </a:solidFill>
                          <a:latin typeface="Candara"/>
                        </a:defRPr>
                      </a:lvl5pPr>
                      <a:lvl6pPr marL="2286000" algn="l" rtl="0" eaLnBrk="1" latinLnBrk="0" hangingPunct="1">
                        <a:defRPr kumimoji="0" kern="1200">
                          <a:solidFill>
                            <a:schemeClr val="dk1"/>
                          </a:solidFill>
                          <a:latin typeface="Candara"/>
                        </a:defRPr>
                      </a:lvl6pPr>
                      <a:lvl7pPr marL="2743200" algn="l" rtl="0" eaLnBrk="1" latinLnBrk="0" hangingPunct="1">
                        <a:defRPr kumimoji="0" kern="1200">
                          <a:solidFill>
                            <a:schemeClr val="dk1"/>
                          </a:solidFill>
                          <a:latin typeface="Candara"/>
                        </a:defRPr>
                      </a:lvl7pPr>
                      <a:lvl8pPr marL="3200400" algn="l" rtl="0" eaLnBrk="1" latinLnBrk="0" hangingPunct="1">
                        <a:defRPr kumimoji="0" kern="1200">
                          <a:solidFill>
                            <a:schemeClr val="dk1"/>
                          </a:solidFill>
                          <a:latin typeface="Candara"/>
                        </a:defRPr>
                      </a:lvl8pPr>
                      <a:lvl9pPr marL="3657600" algn="l" rtl="0" eaLnBrk="1" latinLnBrk="0" hangingPunct="1">
                        <a:defRPr kumimoji="0" kern="1200">
                          <a:solidFill>
                            <a:schemeClr val="dk1"/>
                          </a:solidFill>
                          <a:latin typeface="Candara"/>
                        </a:defRPr>
                      </a:lvl9pPr>
                    </a:lstStyle>
                    <a:p>
                      <a:r>
                        <a:rPr lang="en-US" dirty="0" err="1" smtClean="0">
                          <a:latin typeface="Lucida Console" pitchFamily="49" charset="0"/>
                        </a:rPr>
                        <a:t>Kaveri</a:t>
                      </a:r>
                      <a:endParaRPr lang="en-US" dirty="0">
                        <a:latin typeface="Lucida Console"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31B6FD">
                        <a:tint val="20000"/>
                      </a:srgbClr>
                    </a:solidFill>
                  </a:tcPr>
                </a:tc>
                <a:tc>
                  <a:txBody>
                    <a:bodyPr/>
                    <a:lstStyle>
                      <a:lvl1pPr marL="0" algn="l" rtl="0" eaLnBrk="1" latinLnBrk="0" hangingPunct="1">
                        <a:defRPr kumimoji="0" kern="1200">
                          <a:solidFill>
                            <a:schemeClr val="dk1"/>
                          </a:solidFill>
                          <a:latin typeface="Candara"/>
                        </a:defRPr>
                      </a:lvl1pPr>
                      <a:lvl2pPr marL="457200" algn="l" rtl="0" eaLnBrk="1" latinLnBrk="0" hangingPunct="1">
                        <a:defRPr kumimoji="0" kern="1200">
                          <a:solidFill>
                            <a:schemeClr val="dk1"/>
                          </a:solidFill>
                          <a:latin typeface="Candara"/>
                        </a:defRPr>
                      </a:lvl2pPr>
                      <a:lvl3pPr marL="914400" algn="l" rtl="0" eaLnBrk="1" latinLnBrk="0" hangingPunct="1">
                        <a:defRPr kumimoji="0" kern="1200">
                          <a:solidFill>
                            <a:schemeClr val="dk1"/>
                          </a:solidFill>
                          <a:latin typeface="Candara"/>
                        </a:defRPr>
                      </a:lvl3pPr>
                      <a:lvl4pPr marL="1371600" algn="l" rtl="0" eaLnBrk="1" latinLnBrk="0" hangingPunct="1">
                        <a:defRPr kumimoji="0" kern="1200">
                          <a:solidFill>
                            <a:schemeClr val="dk1"/>
                          </a:solidFill>
                          <a:latin typeface="Candara"/>
                        </a:defRPr>
                      </a:lvl4pPr>
                      <a:lvl5pPr marL="1828800" algn="l" rtl="0" eaLnBrk="1" latinLnBrk="0" hangingPunct="1">
                        <a:defRPr kumimoji="0" kern="1200">
                          <a:solidFill>
                            <a:schemeClr val="dk1"/>
                          </a:solidFill>
                          <a:latin typeface="Candara"/>
                        </a:defRPr>
                      </a:lvl5pPr>
                      <a:lvl6pPr marL="2286000" algn="l" rtl="0" eaLnBrk="1" latinLnBrk="0" hangingPunct="1">
                        <a:defRPr kumimoji="0" kern="1200">
                          <a:solidFill>
                            <a:schemeClr val="dk1"/>
                          </a:solidFill>
                          <a:latin typeface="Candara"/>
                        </a:defRPr>
                      </a:lvl6pPr>
                      <a:lvl7pPr marL="2743200" algn="l" rtl="0" eaLnBrk="1" latinLnBrk="0" hangingPunct="1">
                        <a:defRPr kumimoji="0" kern="1200">
                          <a:solidFill>
                            <a:schemeClr val="dk1"/>
                          </a:solidFill>
                          <a:latin typeface="Candara"/>
                        </a:defRPr>
                      </a:lvl7pPr>
                      <a:lvl8pPr marL="3200400" algn="l" rtl="0" eaLnBrk="1" latinLnBrk="0" hangingPunct="1">
                        <a:defRPr kumimoji="0" kern="1200">
                          <a:solidFill>
                            <a:schemeClr val="dk1"/>
                          </a:solidFill>
                          <a:latin typeface="Candara"/>
                        </a:defRPr>
                      </a:lvl8pPr>
                      <a:lvl9pPr marL="3657600" algn="l" rtl="0" eaLnBrk="1" latinLnBrk="0" hangingPunct="1">
                        <a:defRPr kumimoji="0" kern="1200">
                          <a:solidFill>
                            <a:schemeClr val="dk1"/>
                          </a:solidFill>
                          <a:latin typeface="Candara"/>
                        </a:defRPr>
                      </a:lvl9pPr>
                    </a:lstStyle>
                    <a:p>
                      <a:r>
                        <a:rPr lang="en-US" dirty="0" smtClean="0">
                          <a:latin typeface="Lucida Console" pitchFamily="49" charset="0"/>
                        </a:rPr>
                        <a:t>K02</a:t>
                      </a:r>
                      <a:endParaRPr lang="en-US" dirty="0">
                        <a:latin typeface="Lucida Console"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31B6FD">
                        <a:tint val="20000"/>
                      </a:srgbClr>
                    </a:solid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animEffect transition="in" filter="blinds(horizontal)">
                                      <p:cBhvr>
                                        <p:cTn id="7" dur="500"/>
                                        <p:tgtEl>
                                          <p:spTgt spid="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
                                            <p:txEl>
                                              <p:pRg st="2" end="2"/>
                                            </p:txEl>
                                          </p:spTgt>
                                        </p:tgtEl>
                                        <p:attrNameLst>
                                          <p:attrName>style.visibility</p:attrName>
                                        </p:attrNameLst>
                                      </p:cBhvr>
                                      <p:to>
                                        <p:strVal val="visible"/>
                                      </p:to>
                                    </p:set>
                                    <p:animEffect transition="in" filter="blinds(horizontal)">
                                      <p:cBhvr>
                                        <p:cTn id="12" dur="500"/>
                                        <p:tgtEl>
                                          <p:spTgt spid="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linds(horizontal)">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758138" cy="511156"/>
          </a:xfrm>
        </p:spPr>
        <p:txBody>
          <a:bodyPr>
            <a:normAutofit fontScale="90000"/>
          </a:bodyPr>
          <a:lstStyle/>
          <a:p>
            <a:pPr algn="ctr"/>
            <a:r>
              <a:rPr lang="en-US" b="1" dirty="0" smtClean="0">
                <a:solidFill>
                  <a:srgbClr val="002060"/>
                </a:solidFill>
              </a:rPr>
              <a:t>Union all operator</a:t>
            </a:r>
            <a:endParaRPr lang="en-IN" b="1" dirty="0">
              <a:solidFill>
                <a:srgbClr val="002060"/>
              </a:solidFill>
            </a:endParaRPr>
          </a:p>
        </p:txBody>
      </p:sp>
      <p:sp>
        <p:nvSpPr>
          <p:cNvPr id="3" name="Content Placeholder 2"/>
          <p:cNvSpPr>
            <a:spLocks noGrp="1"/>
          </p:cNvSpPr>
          <p:nvPr>
            <p:ph sz="quarter" idx="1"/>
          </p:nvPr>
        </p:nvSpPr>
        <p:spPr>
          <a:xfrm>
            <a:off x="357158" y="785794"/>
            <a:ext cx="8286808" cy="5786478"/>
          </a:xfrm>
        </p:spPr>
        <p:txBody>
          <a:bodyPr>
            <a:normAutofit/>
          </a:bodyPr>
          <a:lstStyle/>
          <a:p>
            <a:pPr algn="just">
              <a:buFont typeface="Wingdings" pitchFamily="2" charset="2"/>
              <a:buChar char="q"/>
            </a:pPr>
            <a:r>
              <a:rPr lang="en-IN" dirty="0" smtClean="0">
                <a:latin typeface="Calibri" pitchFamily="34" charset="0"/>
                <a:cs typeface="Calibri" pitchFamily="34" charset="0"/>
              </a:rPr>
              <a:t>The UNION ALL operator is used to combine the result sets of 2 or more SELECT statements. </a:t>
            </a:r>
          </a:p>
          <a:p>
            <a:pPr algn="just">
              <a:buFont typeface="Wingdings" pitchFamily="2" charset="2"/>
              <a:buChar char="q"/>
            </a:pPr>
            <a:r>
              <a:rPr lang="en-IN" dirty="0" smtClean="0">
                <a:latin typeface="Calibri" pitchFamily="34" charset="0"/>
                <a:cs typeface="Calibri" pitchFamily="34" charset="0"/>
              </a:rPr>
              <a:t>It returns all rows from the query and it </a:t>
            </a:r>
            <a:r>
              <a:rPr lang="en-IN" b="1" dirty="0" smtClean="0">
                <a:solidFill>
                  <a:srgbClr val="002060"/>
                </a:solidFill>
                <a:latin typeface="Calibri" pitchFamily="34" charset="0"/>
                <a:cs typeface="Calibri" pitchFamily="34" charset="0"/>
              </a:rPr>
              <a:t>does not remove duplicate rows </a:t>
            </a:r>
            <a:r>
              <a:rPr lang="en-IN" dirty="0" smtClean="0">
                <a:latin typeface="Calibri" pitchFamily="34" charset="0"/>
                <a:cs typeface="Calibri" pitchFamily="34" charset="0"/>
              </a:rPr>
              <a:t>between the various SELECT statements.</a:t>
            </a:r>
          </a:p>
          <a:p>
            <a:pPr algn="just">
              <a:buFont typeface="Wingdings" pitchFamily="2" charset="2"/>
              <a:buChar char="q"/>
            </a:pPr>
            <a:r>
              <a:rPr lang="en-IN" dirty="0" smtClean="0">
                <a:latin typeface="Calibri" pitchFamily="34" charset="0"/>
                <a:cs typeface="Calibri" pitchFamily="34" charset="0"/>
              </a:rPr>
              <a:t>Each SELECT statement within the MySQL UNION ALL operator must have the same number of fields in the result sets with similar data types.</a:t>
            </a:r>
          </a:p>
          <a:p>
            <a:pPr algn="just">
              <a:buFont typeface="Wingdings" pitchFamily="2" charset="2"/>
              <a:buChar char="q"/>
            </a:pPr>
            <a:r>
              <a:rPr lang="en-US" b="1" dirty="0" smtClean="0">
                <a:latin typeface="Calibri" pitchFamily="34" charset="0"/>
                <a:cs typeface="Calibri" pitchFamily="34" charset="0"/>
              </a:rPr>
              <a:t>Syntax:-</a:t>
            </a:r>
          </a:p>
          <a:p>
            <a:pPr marL="179388" indent="-179388">
              <a:buNone/>
              <a:tabLst>
                <a:tab pos="449263" algn="l"/>
              </a:tabLst>
            </a:pPr>
            <a:r>
              <a:rPr lang="en-IN" dirty="0" smtClean="0">
                <a:latin typeface="Lucida Console" pitchFamily="49" charset="0"/>
                <a:cs typeface="Calibri" pitchFamily="34" charset="0"/>
              </a:rPr>
              <a:t> </a:t>
            </a:r>
            <a:r>
              <a:rPr lang="en-IN" b="1" dirty="0" smtClean="0">
                <a:solidFill>
                  <a:schemeClr val="accent1">
                    <a:lumMod val="75000"/>
                  </a:schemeClr>
                </a:solidFill>
                <a:latin typeface="Lucida Console" pitchFamily="49" charset="0"/>
                <a:cs typeface="Calibri" pitchFamily="34" charset="0"/>
              </a:rPr>
              <a:t>SELECT column_name(s) FROM table1 </a:t>
            </a:r>
          </a:p>
          <a:p>
            <a:pPr marL="179388" indent="-179388">
              <a:buNone/>
              <a:tabLst>
                <a:tab pos="449263" algn="l"/>
              </a:tabLst>
            </a:pPr>
            <a:r>
              <a:rPr lang="en-IN" b="1" dirty="0" smtClean="0">
                <a:solidFill>
                  <a:schemeClr val="accent1">
                    <a:lumMod val="75000"/>
                  </a:schemeClr>
                </a:solidFill>
                <a:latin typeface="Lucida Console" pitchFamily="49" charset="0"/>
                <a:cs typeface="Calibri" pitchFamily="34" charset="0"/>
              </a:rPr>
              <a:t> [where conditions]</a:t>
            </a:r>
            <a:br>
              <a:rPr lang="en-IN" b="1" dirty="0" smtClean="0">
                <a:solidFill>
                  <a:schemeClr val="accent1">
                    <a:lumMod val="75000"/>
                  </a:schemeClr>
                </a:solidFill>
                <a:latin typeface="Lucida Console" pitchFamily="49" charset="0"/>
                <a:cs typeface="Calibri" pitchFamily="34" charset="0"/>
              </a:rPr>
            </a:br>
            <a:r>
              <a:rPr lang="en-IN" b="1" dirty="0" smtClean="0">
                <a:solidFill>
                  <a:schemeClr val="accent1">
                    <a:lumMod val="75000"/>
                  </a:schemeClr>
                </a:solidFill>
                <a:latin typeface="Lucida Console" pitchFamily="49" charset="0"/>
                <a:cs typeface="Calibri" pitchFamily="34" charset="0"/>
              </a:rPr>
              <a:t>UNION ALL</a:t>
            </a:r>
            <a:br>
              <a:rPr lang="en-IN" b="1" dirty="0" smtClean="0">
                <a:solidFill>
                  <a:schemeClr val="accent1">
                    <a:lumMod val="75000"/>
                  </a:schemeClr>
                </a:solidFill>
                <a:latin typeface="Lucida Console" pitchFamily="49" charset="0"/>
                <a:cs typeface="Calibri" pitchFamily="34" charset="0"/>
              </a:rPr>
            </a:br>
            <a:r>
              <a:rPr lang="en-IN" b="1" dirty="0" smtClean="0">
                <a:solidFill>
                  <a:schemeClr val="accent1">
                    <a:lumMod val="75000"/>
                  </a:schemeClr>
                </a:solidFill>
                <a:latin typeface="Lucida Console" pitchFamily="49" charset="0"/>
                <a:cs typeface="Calibri" pitchFamily="34" charset="0"/>
              </a:rPr>
              <a:t>SELECT column_name(s) FROM table2</a:t>
            </a:r>
          </a:p>
          <a:p>
            <a:pPr marL="179388" indent="-179388">
              <a:buNone/>
              <a:tabLst>
                <a:tab pos="449263" algn="l"/>
              </a:tabLst>
            </a:pPr>
            <a:r>
              <a:rPr lang="en-IN" b="1" dirty="0" smtClean="0">
                <a:solidFill>
                  <a:schemeClr val="accent1">
                    <a:lumMod val="75000"/>
                  </a:schemeClr>
                </a:solidFill>
                <a:latin typeface="Lucida Console" pitchFamily="49" charset="0"/>
                <a:cs typeface="Calibri" pitchFamily="34" charset="0"/>
              </a:rPr>
              <a:t> [where conditions];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blinds(horizontal)">
                                      <p:cBhvr>
                                        <p:cTn id="25" dur="500"/>
                                        <p:tgtEl>
                                          <p:spTgt spid="3">
                                            <p:txEl>
                                              <p:pRg st="4" end="4"/>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blinds(horizontal)">
                                      <p:cBhvr>
                                        <p:cTn id="28" dur="500"/>
                                        <p:tgtEl>
                                          <p:spTgt spid="3">
                                            <p:txEl>
                                              <p:pRg st="5" end="5"/>
                                            </p:txEl>
                                          </p:spTgt>
                                        </p:tgtEl>
                                      </p:cBhvr>
                                    </p:animEffect>
                                  </p:childTnLst>
                                </p:cTn>
                              </p:par>
                              <p:par>
                                <p:cTn id="29" presetID="3" presetClass="entr" presetSubtype="10" fill="hold"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blinds(horizontal)">
                                      <p:cBhvr>
                                        <p:cTn id="31"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4290"/>
            <a:ext cx="7758138" cy="428628"/>
          </a:xfrm>
        </p:spPr>
        <p:txBody>
          <a:bodyPr>
            <a:normAutofit fontScale="90000"/>
          </a:bodyPr>
          <a:lstStyle/>
          <a:p>
            <a:pPr algn="ctr"/>
            <a:r>
              <a:rPr lang="en-US" b="1" dirty="0" smtClean="0">
                <a:solidFill>
                  <a:srgbClr val="002060"/>
                </a:solidFill>
              </a:rPr>
              <a:t>Intersect operator</a:t>
            </a:r>
            <a:endParaRPr lang="en-IN" b="1" dirty="0">
              <a:solidFill>
                <a:srgbClr val="002060"/>
              </a:solidFill>
            </a:endParaRPr>
          </a:p>
        </p:txBody>
      </p:sp>
      <p:sp>
        <p:nvSpPr>
          <p:cNvPr id="3" name="Content Placeholder 2"/>
          <p:cNvSpPr>
            <a:spLocks noGrp="1"/>
          </p:cNvSpPr>
          <p:nvPr>
            <p:ph sz="quarter" idx="1"/>
          </p:nvPr>
        </p:nvSpPr>
        <p:spPr>
          <a:xfrm>
            <a:off x="357158" y="642918"/>
            <a:ext cx="8286808" cy="6000792"/>
          </a:xfrm>
        </p:spPr>
        <p:txBody>
          <a:bodyPr>
            <a:normAutofit/>
          </a:bodyPr>
          <a:lstStyle/>
          <a:p>
            <a:pPr algn="just">
              <a:buFont typeface="Wingdings" pitchFamily="2" charset="2"/>
              <a:buChar char="q"/>
            </a:pPr>
            <a:r>
              <a:rPr lang="en-US" sz="2200" dirty="0" smtClean="0">
                <a:latin typeface="Calibri" pitchFamily="34" charset="0"/>
                <a:cs typeface="Calibri" pitchFamily="34" charset="0"/>
              </a:rPr>
              <a:t>The INTERSECT clause combines the output of Query1 &amp; Query2.</a:t>
            </a:r>
            <a:endParaRPr lang="en-IN" sz="2200" dirty="0" smtClean="0">
              <a:latin typeface="Calibri" pitchFamily="34" charset="0"/>
              <a:cs typeface="Calibri" pitchFamily="34" charset="0"/>
            </a:endParaRPr>
          </a:p>
          <a:p>
            <a:pPr algn="just">
              <a:buFont typeface="Wingdings" pitchFamily="2" charset="2"/>
              <a:buChar char="q"/>
            </a:pPr>
            <a:r>
              <a:rPr lang="en-IN" sz="2200" dirty="0" smtClean="0">
                <a:latin typeface="Calibri" pitchFamily="34" charset="0"/>
                <a:cs typeface="Calibri" pitchFamily="34" charset="0"/>
              </a:rPr>
              <a:t>Output will contain those records which are common to query1 and query2.</a:t>
            </a:r>
          </a:p>
          <a:p>
            <a:pPr algn="just">
              <a:buFont typeface="Wingdings" pitchFamily="2" charset="2"/>
              <a:buChar char="q"/>
            </a:pPr>
            <a:r>
              <a:rPr lang="en-IN" sz="2200" dirty="0" smtClean="0">
                <a:latin typeface="Calibri" pitchFamily="34" charset="0"/>
                <a:cs typeface="Calibri" pitchFamily="34" charset="0"/>
              </a:rPr>
              <a:t>Each SELECT statement within the INTERSECT operator must have the same number of fields in the result sets with similar data types.</a:t>
            </a:r>
          </a:p>
          <a:p>
            <a:pPr algn="just">
              <a:buFont typeface="Wingdings" pitchFamily="2" charset="2"/>
              <a:buChar char="q"/>
            </a:pPr>
            <a:r>
              <a:rPr lang="en-US" sz="2200" b="1" dirty="0" smtClean="0">
                <a:solidFill>
                  <a:srgbClr val="002060"/>
                </a:solidFill>
                <a:latin typeface="Calibri" pitchFamily="34" charset="0"/>
                <a:cs typeface="Calibri" pitchFamily="34" charset="0"/>
              </a:rPr>
              <a:t>Null</a:t>
            </a:r>
            <a:r>
              <a:rPr lang="en-US" sz="2200" dirty="0" smtClean="0">
                <a:latin typeface="Calibri" pitchFamily="34" charset="0"/>
                <a:cs typeface="Calibri" pitchFamily="34" charset="0"/>
              </a:rPr>
              <a:t> value will not be ignored while comparing records from both queries.</a:t>
            </a:r>
          </a:p>
          <a:p>
            <a:pPr algn="just">
              <a:buFont typeface="Wingdings" pitchFamily="2" charset="2"/>
              <a:buChar char="q"/>
            </a:pPr>
            <a:r>
              <a:rPr lang="en-IN" sz="2200" dirty="0" smtClean="0">
                <a:latin typeface="Calibri" pitchFamily="34" charset="0"/>
                <a:cs typeface="Calibri" pitchFamily="34" charset="0"/>
              </a:rPr>
              <a:t>you can't use the INTERSECT operator in MySQL, you will use the IN operator to simulate the INTERSECT query.</a:t>
            </a:r>
          </a:p>
          <a:p>
            <a:pPr algn="just">
              <a:buFont typeface="Wingdings" pitchFamily="2" charset="2"/>
              <a:buChar char="q"/>
            </a:pPr>
            <a:r>
              <a:rPr lang="en-US" sz="2200" b="1" dirty="0" smtClean="0">
                <a:latin typeface="Calibri" pitchFamily="34" charset="0"/>
                <a:cs typeface="Calibri" pitchFamily="34" charset="0"/>
              </a:rPr>
              <a:t>Syntax:-</a:t>
            </a:r>
          </a:p>
          <a:p>
            <a:pPr marL="179388" indent="-179388">
              <a:buNone/>
              <a:tabLst>
                <a:tab pos="449263" algn="l"/>
              </a:tabLst>
            </a:pPr>
            <a:r>
              <a:rPr lang="en-IN" sz="2200" dirty="0" smtClean="0">
                <a:latin typeface="Lucida Console" pitchFamily="49" charset="0"/>
                <a:cs typeface="Calibri" pitchFamily="34" charset="0"/>
              </a:rPr>
              <a:t> </a:t>
            </a:r>
            <a:r>
              <a:rPr lang="en-IN" sz="2200" b="1" dirty="0" smtClean="0">
                <a:solidFill>
                  <a:schemeClr val="accent1">
                    <a:lumMod val="75000"/>
                  </a:schemeClr>
                </a:solidFill>
                <a:latin typeface="Lucida Console" pitchFamily="49" charset="0"/>
                <a:cs typeface="Calibri" pitchFamily="34" charset="0"/>
              </a:rPr>
              <a:t>SELECT column_name(s) FROM table1 </a:t>
            </a:r>
            <a:br>
              <a:rPr lang="en-IN" sz="2200" b="1" dirty="0" smtClean="0">
                <a:solidFill>
                  <a:schemeClr val="accent1">
                    <a:lumMod val="75000"/>
                  </a:schemeClr>
                </a:solidFill>
                <a:latin typeface="Lucida Console" pitchFamily="49" charset="0"/>
                <a:cs typeface="Calibri" pitchFamily="34" charset="0"/>
              </a:rPr>
            </a:br>
            <a:r>
              <a:rPr lang="en-IN" sz="2200" b="1" dirty="0" smtClean="0">
                <a:solidFill>
                  <a:schemeClr val="accent1">
                    <a:lumMod val="75000"/>
                  </a:schemeClr>
                </a:solidFill>
                <a:latin typeface="Lucida Console" pitchFamily="49" charset="0"/>
                <a:cs typeface="Calibri" pitchFamily="34" charset="0"/>
              </a:rPr>
              <a:t>INTERSECT</a:t>
            </a:r>
            <a:br>
              <a:rPr lang="en-IN" sz="2200" b="1" dirty="0" smtClean="0">
                <a:solidFill>
                  <a:schemeClr val="accent1">
                    <a:lumMod val="75000"/>
                  </a:schemeClr>
                </a:solidFill>
                <a:latin typeface="Lucida Console" pitchFamily="49" charset="0"/>
                <a:cs typeface="Calibri" pitchFamily="34" charset="0"/>
              </a:rPr>
            </a:br>
            <a:r>
              <a:rPr lang="en-IN" sz="2200" b="1" dirty="0" smtClean="0">
                <a:solidFill>
                  <a:schemeClr val="accent1">
                    <a:lumMod val="75000"/>
                  </a:schemeClr>
                </a:solidFill>
                <a:latin typeface="Lucida Console" pitchFamily="49" charset="0"/>
                <a:cs typeface="Calibri" pitchFamily="34" charset="0"/>
              </a:rPr>
              <a:t>SELECT column_name(s) FROM table2;</a:t>
            </a:r>
          </a:p>
        </p:txBody>
      </p:sp>
      <p:pic>
        <p:nvPicPr>
          <p:cNvPr id="1026" name="Picture 2"/>
          <p:cNvPicPr>
            <a:picLocks noChangeAspect="1" noChangeArrowheads="1"/>
          </p:cNvPicPr>
          <p:nvPr/>
        </p:nvPicPr>
        <p:blipFill>
          <a:blip r:embed="rId2"/>
          <a:srcRect/>
          <a:stretch>
            <a:fillRect/>
          </a:stretch>
        </p:blipFill>
        <p:spPr bwMode="auto">
          <a:xfrm>
            <a:off x="2214546" y="5643578"/>
            <a:ext cx="4000528" cy="107157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1026"/>
                                        </p:tgtEl>
                                        <p:attrNameLst>
                                          <p:attrName>style.visibility</p:attrName>
                                        </p:attrNameLst>
                                      </p:cBhvr>
                                      <p:to>
                                        <p:strVal val="visible"/>
                                      </p:to>
                                    </p:set>
                                    <p:animEffect transition="in" filter="blinds(horizontal)">
                                      <p:cBhvr>
                                        <p:cTn id="32" dur="500"/>
                                        <p:tgtEl>
                                          <p:spTgt spid="1026"/>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blinds(horizontal)">
                                      <p:cBhvr>
                                        <p:cTn id="37" dur="500"/>
                                        <p:tgtEl>
                                          <p:spTgt spid="3">
                                            <p:txEl>
                                              <p:pRg st="5" end="5"/>
                                            </p:txEl>
                                          </p:spTgt>
                                        </p:tgtEl>
                                      </p:cBhvr>
                                    </p:animEffect>
                                  </p:childTnLst>
                                </p:cTn>
                              </p:par>
                              <p:par>
                                <p:cTn id="38" presetID="3" presetClass="entr" presetSubtype="10" fill="hold" nodeType="withEffect">
                                  <p:stCondLst>
                                    <p:cond delay="0"/>
                                  </p:stCondLst>
                                  <p:childTnLst>
                                    <p:set>
                                      <p:cBhvr>
                                        <p:cTn id="39" dur="1" fill="hold">
                                          <p:stCondLst>
                                            <p:cond delay="0"/>
                                          </p:stCondLst>
                                        </p:cTn>
                                        <p:tgtEl>
                                          <p:spTgt spid="3">
                                            <p:txEl>
                                              <p:pRg st="6" end="6"/>
                                            </p:txEl>
                                          </p:spTgt>
                                        </p:tgtEl>
                                        <p:attrNameLst>
                                          <p:attrName>style.visibility</p:attrName>
                                        </p:attrNameLst>
                                      </p:cBhvr>
                                      <p:to>
                                        <p:strVal val="visible"/>
                                      </p:to>
                                    </p:set>
                                    <p:animEffect transition="in" filter="blinds(horizontal)">
                                      <p:cBhvr>
                                        <p:cTn id="40"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758138" cy="511156"/>
          </a:xfrm>
        </p:spPr>
        <p:txBody>
          <a:bodyPr>
            <a:normAutofit fontScale="90000"/>
          </a:bodyPr>
          <a:lstStyle/>
          <a:p>
            <a:pPr algn="ctr"/>
            <a:r>
              <a:rPr lang="en-US" b="1" dirty="0" smtClean="0">
                <a:solidFill>
                  <a:srgbClr val="002060"/>
                </a:solidFill>
              </a:rPr>
              <a:t>minus operator</a:t>
            </a:r>
            <a:endParaRPr lang="en-IN" b="1" dirty="0">
              <a:solidFill>
                <a:srgbClr val="002060"/>
              </a:solidFill>
            </a:endParaRPr>
          </a:p>
        </p:txBody>
      </p:sp>
      <p:sp>
        <p:nvSpPr>
          <p:cNvPr id="3" name="Content Placeholder 2"/>
          <p:cNvSpPr>
            <a:spLocks noGrp="1"/>
          </p:cNvSpPr>
          <p:nvPr>
            <p:ph sz="quarter" idx="1"/>
          </p:nvPr>
        </p:nvSpPr>
        <p:spPr>
          <a:xfrm>
            <a:off x="357158" y="714356"/>
            <a:ext cx="8286808" cy="5929354"/>
          </a:xfrm>
        </p:spPr>
        <p:txBody>
          <a:bodyPr>
            <a:normAutofit/>
          </a:bodyPr>
          <a:lstStyle/>
          <a:p>
            <a:pPr algn="just">
              <a:buFont typeface="Wingdings" pitchFamily="2" charset="2"/>
              <a:buChar char="q"/>
            </a:pPr>
            <a:r>
              <a:rPr lang="en-US" sz="2200" dirty="0" smtClean="0">
                <a:latin typeface="Calibri" pitchFamily="34" charset="0"/>
                <a:cs typeface="Calibri" pitchFamily="34" charset="0"/>
              </a:rPr>
              <a:t>The MINUS clause combines the output of Query1 &amp; Query2.</a:t>
            </a:r>
            <a:endParaRPr lang="en-IN" sz="2200" dirty="0" smtClean="0">
              <a:latin typeface="Calibri" pitchFamily="34" charset="0"/>
              <a:cs typeface="Calibri" pitchFamily="34" charset="0"/>
            </a:endParaRPr>
          </a:p>
          <a:p>
            <a:pPr algn="just">
              <a:buFont typeface="Wingdings" pitchFamily="2" charset="2"/>
              <a:buChar char="q"/>
            </a:pPr>
            <a:r>
              <a:rPr lang="en-IN" sz="2200" dirty="0" smtClean="0">
                <a:latin typeface="Calibri" pitchFamily="34" charset="0"/>
                <a:cs typeface="Calibri" pitchFamily="34" charset="0"/>
              </a:rPr>
              <a:t>Output will contain those records which are present in query1 but not present in query2.</a:t>
            </a:r>
          </a:p>
          <a:p>
            <a:pPr algn="just">
              <a:buFont typeface="Wingdings" pitchFamily="2" charset="2"/>
              <a:buChar char="q"/>
            </a:pPr>
            <a:r>
              <a:rPr lang="en-IN" sz="2200" dirty="0" smtClean="0">
                <a:latin typeface="Calibri" pitchFamily="34" charset="0"/>
                <a:cs typeface="Calibri" pitchFamily="34" charset="0"/>
              </a:rPr>
              <a:t>Each SELECT statement within the INTERSECT operator must have the same number of fields in the result sets with similar data types.</a:t>
            </a:r>
          </a:p>
          <a:p>
            <a:pPr algn="just">
              <a:buFont typeface="Wingdings" pitchFamily="2" charset="2"/>
              <a:buChar char="q"/>
            </a:pPr>
            <a:r>
              <a:rPr lang="en-US" sz="2200" b="1" dirty="0" smtClean="0">
                <a:solidFill>
                  <a:srgbClr val="002060"/>
                </a:solidFill>
                <a:latin typeface="Calibri" pitchFamily="34" charset="0"/>
                <a:cs typeface="Calibri" pitchFamily="34" charset="0"/>
              </a:rPr>
              <a:t>Null</a:t>
            </a:r>
            <a:r>
              <a:rPr lang="en-US" sz="2200" dirty="0" smtClean="0">
                <a:latin typeface="Calibri" pitchFamily="34" charset="0"/>
                <a:cs typeface="Calibri" pitchFamily="34" charset="0"/>
              </a:rPr>
              <a:t> value will not be ignored while comparing records from both queries.</a:t>
            </a:r>
          </a:p>
          <a:p>
            <a:pPr algn="just">
              <a:buFont typeface="Wingdings" pitchFamily="2" charset="2"/>
              <a:buChar char="q"/>
            </a:pPr>
            <a:r>
              <a:rPr lang="en-US" sz="2200" dirty="0" smtClean="0">
                <a:latin typeface="Calibri" pitchFamily="34" charset="0"/>
                <a:cs typeface="Calibri" pitchFamily="34" charset="0"/>
              </a:rPr>
              <a:t>Output will not be same if the orders of query1 and query2 are altered.</a:t>
            </a:r>
          </a:p>
          <a:p>
            <a:pPr algn="just">
              <a:buFont typeface="Wingdings" pitchFamily="2" charset="2"/>
              <a:buChar char="q"/>
            </a:pPr>
            <a:r>
              <a:rPr lang="en-IN" sz="2200" dirty="0" smtClean="0">
                <a:latin typeface="Calibri" pitchFamily="34" charset="0"/>
                <a:cs typeface="Calibri" pitchFamily="34" charset="0"/>
              </a:rPr>
              <a:t>you can't use the INTERSECT operator in MySQL, you will use the NOT  IN operator to simulate the INTERSECT query.</a:t>
            </a:r>
          </a:p>
          <a:p>
            <a:pPr algn="just">
              <a:buFont typeface="Wingdings" pitchFamily="2" charset="2"/>
              <a:buChar char="q"/>
            </a:pPr>
            <a:r>
              <a:rPr lang="en-US" sz="2200" b="1" dirty="0" smtClean="0">
                <a:latin typeface="Calibri" pitchFamily="34" charset="0"/>
                <a:cs typeface="Calibri" pitchFamily="34" charset="0"/>
              </a:rPr>
              <a:t>Syntax:-</a:t>
            </a:r>
          </a:p>
          <a:p>
            <a:pPr marL="179388" indent="-179388">
              <a:buNone/>
              <a:tabLst>
                <a:tab pos="449263" algn="l"/>
              </a:tabLst>
            </a:pPr>
            <a:r>
              <a:rPr lang="en-IN" sz="2200" dirty="0" smtClean="0">
                <a:latin typeface="Lucida Console" pitchFamily="49" charset="0"/>
                <a:cs typeface="Calibri" pitchFamily="34" charset="0"/>
              </a:rPr>
              <a:t> </a:t>
            </a:r>
            <a:r>
              <a:rPr lang="en-IN" sz="2200" b="1" dirty="0" smtClean="0">
                <a:solidFill>
                  <a:schemeClr val="accent1">
                    <a:lumMod val="75000"/>
                  </a:schemeClr>
                </a:solidFill>
                <a:latin typeface="Lucida Console" pitchFamily="49" charset="0"/>
                <a:cs typeface="Calibri" pitchFamily="34" charset="0"/>
              </a:rPr>
              <a:t>SELECT column_name(s) FROM table1 </a:t>
            </a:r>
            <a:br>
              <a:rPr lang="en-IN" sz="2200" b="1" dirty="0" smtClean="0">
                <a:solidFill>
                  <a:schemeClr val="accent1">
                    <a:lumMod val="75000"/>
                  </a:schemeClr>
                </a:solidFill>
                <a:latin typeface="Lucida Console" pitchFamily="49" charset="0"/>
                <a:cs typeface="Calibri" pitchFamily="34" charset="0"/>
              </a:rPr>
            </a:br>
            <a:r>
              <a:rPr lang="en-IN" sz="2200" b="1" dirty="0" smtClean="0">
                <a:solidFill>
                  <a:schemeClr val="accent1">
                    <a:lumMod val="75000"/>
                  </a:schemeClr>
                </a:solidFill>
                <a:latin typeface="Lucida Console" pitchFamily="49" charset="0"/>
                <a:cs typeface="Calibri" pitchFamily="34" charset="0"/>
              </a:rPr>
              <a:t>MINUS</a:t>
            </a:r>
            <a:br>
              <a:rPr lang="en-IN" sz="2200" b="1" dirty="0" smtClean="0">
                <a:solidFill>
                  <a:schemeClr val="accent1">
                    <a:lumMod val="75000"/>
                  </a:schemeClr>
                </a:solidFill>
                <a:latin typeface="Lucida Console" pitchFamily="49" charset="0"/>
                <a:cs typeface="Calibri" pitchFamily="34" charset="0"/>
              </a:rPr>
            </a:br>
            <a:r>
              <a:rPr lang="en-IN" sz="2200" b="1" dirty="0" smtClean="0">
                <a:solidFill>
                  <a:schemeClr val="accent1">
                    <a:lumMod val="75000"/>
                  </a:schemeClr>
                </a:solidFill>
                <a:latin typeface="Lucida Console" pitchFamily="49" charset="0"/>
                <a:cs typeface="Calibri" pitchFamily="34" charset="0"/>
              </a:rPr>
              <a:t>SELECT column_name(s) FROM table2;</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linds(horizontal)">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blinds(horizontal)">
                                      <p:cBhvr>
                                        <p:cTn id="37" dur="500"/>
                                        <p:tgtEl>
                                          <p:spTgt spid="3">
                                            <p:txEl>
                                              <p:pRg st="6" end="6"/>
                                            </p:txEl>
                                          </p:spTgt>
                                        </p:tgtEl>
                                      </p:cBhvr>
                                    </p:animEffect>
                                  </p:childTnLst>
                                </p:cTn>
                              </p:par>
                              <p:par>
                                <p:cTn id="38" presetID="3" presetClass="entr" presetSubtype="10" fill="hold" nodeType="withEffect">
                                  <p:stCondLst>
                                    <p:cond delay="0"/>
                                  </p:stCondLst>
                                  <p:childTnLst>
                                    <p:set>
                                      <p:cBhvr>
                                        <p:cTn id="39" dur="1" fill="hold">
                                          <p:stCondLst>
                                            <p:cond delay="0"/>
                                          </p:stCondLst>
                                        </p:cTn>
                                        <p:tgtEl>
                                          <p:spTgt spid="3">
                                            <p:txEl>
                                              <p:pRg st="7" end="7"/>
                                            </p:txEl>
                                          </p:spTgt>
                                        </p:tgtEl>
                                        <p:attrNameLst>
                                          <p:attrName>style.visibility</p:attrName>
                                        </p:attrNameLst>
                                      </p:cBhvr>
                                      <p:to>
                                        <p:strVal val="visible"/>
                                      </p:to>
                                    </p:set>
                                    <p:animEffect transition="in" filter="blinds(horizontal)">
                                      <p:cBhvr>
                                        <p:cTn id="40"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2852"/>
            <a:ext cx="7758138" cy="500066"/>
          </a:xfrm>
        </p:spPr>
        <p:txBody>
          <a:bodyPr>
            <a:normAutofit fontScale="90000"/>
          </a:bodyPr>
          <a:lstStyle/>
          <a:p>
            <a:pPr algn="ctr"/>
            <a:r>
              <a:rPr lang="en-US" b="1" dirty="0" smtClean="0">
                <a:solidFill>
                  <a:srgbClr val="002060"/>
                </a:solidFill>
              </a:rPr>
              <a:t>EXAMPLE</a:t>
            </a:r>
            <a:endParaRPr lang="en-IN" b="1" dirty="0">
              <a:solidFill>
                <a:srgbClr val="002060"/>
              </a:solidFill>
            </a:endParaRPr>
          </a:p>
        </p:txBody>
      </p:sp>
      <p:sp>
        <p:nvSpPr>
          <p:cNvPr id="7" name="Content Placeholder 6"/>
          <p:cNvSpPr>
            <a:spLocks noGrp="1"/>
          </p:cNvSpPr>
          <p:nvPr>
            <p:ph sz="quarter" idx="1"/>
          </p:nvPr>
        </p:nvSpPr>
        <p:spPr>
          <a:xfrm>
            <a:off x="285720" y="714356"/>
            <a:ext cx="8572560" cy="6143644"/>
          </a:xfrm>
        </p:spPr>
        <p:txBody>
          <a:bodyPr>
            <a:normAutofit/>
          </a:bodyPr>
          <a:lstStyle/>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latin typeface="Calibri" pitchFamily="34" charset="0"/>
            </a:endParaRPr>
          </a:p>
          <a:p>
            <a:pPr>
              <a:buFont typeface="Wingdings" pitchFamily="2" charset="2"/>
              <a:buChar char="q"/>
            </a:pPr>
            <a:r>
              <a:rPr lang="en-US" dirty="0" smtClean="0">
                <a:latin typeface="Calibri" pitchFamily="34" charset="0"/>
              </a:rPr>
              <a:t>List out name of person who are either customer or employee.</a:t>
            </a:r>
          </a:p>
          <a:p>
            <a:pPr marL="392113" indent="65088">
              <a:buNone/>
              <a:tabLst>
                <a:tab pos="398463" algn="l"/>
              </a:tabLst>
            </a:pPr>
            <a:r>
              <a:rPr lang="en-US" sz="2200" dirty="0" smtClean="0">
                <a:solidFill>
                  <a:schemeClr val="accent1">
                    <a:lumMod val="75000"/>
                  </a:schemeClr>
                </a:solidFill>
                <a:latin typeface="Lucida Console" pitchFamily="49" charset="0"/>
              </a:rPr>
              <a:t>SELECT Name From Customer UNION SELECT Name from Employee;</a:t>
            </a:r>
          </a:p>
          <a:p>
            <a:pPr marL="392113" indent="65088">
              <a:buNone/>
              <a:tabLst>
                <a:tab pos="398463" algn="l"/>
              </a:tabLst>
            </a:pPr>
            <a:r>
              <a:rPr lang="en-US" sz="1100" b="1" dirty="0" smtClean="0">
                <a:solidFill>
                  <a:srgbClr val="002060"/>
                </a:solidFill>
                <a:latin typeface="Lucida Console" pitchFamily="49" charset="0"/>
              </a:rPr>
              <a:t>Name</a:t>
            </a:r>
          </a:p>
          <a:p>
            <a:pPr marL="392113" indent="65088">
              <a:buNone/>
              <a:tabLst>
                <a:tab pos="398463" algn="l"/>
              </a:tabLst>
            </a:pPr>
            <a:r>
              <a:rPr lang="en-US" sz="1100" b="1" dirty="0" smtClean="0">
                <a:solidFill>
                  <a:srgbClr val="002060"/>
                </a:solidFill>
                <a:latin typeface="Lucida Console" pitchFamily="49" charset="0"/>
              </a:rPr>
              <a:t>-----------</a:t>
            </a:r>
          </a:p>
          <a:p>
            <a:pPr marL="392113" indent="65088">
              <a:buNone/>
              <a:tabLst>
                <a:tab pos="398463" algn="l"/>
              </a:tabLst>
            </a:pPr>
            <a:r>
              <a:rPr lang="en-US" sz="1100" b="1" dirty="0" smtClean="0">
                <a:solidFill>
                  <a:srgbClr val="002060"/>
                </a:solidFill>
                <a:latin typeface="Lucida Console" pitchFamily="49" charset="0"/>
              </a:rPr>
              <a:t>DIYA</a:t>
            </a:r>
          </a:p>
          <a:p>
            <a:pPr marL="392113" indent="65088">
              <a:buNone/>
              <a:tabLst>
                <a:tab pos="398463" algn="l"/>
              </a:tabLst>
            </a:pPr>
            <a:r>
              <a:rPr lang="en-US" sz="1100" b="1" dirty="0" smtClean="0">
                <a:solidFill>
                  <a:srgbClr val="002060"/>
                </a:solidFill>
                <a:latin typeface="Lucida Console" pitchFamily="49" charset="0"/>
              </a:rPr>
              <a:t>FALAK</a:t>
            </a:r>
          </a:p>
          <a:p>
            <a:pPr marL="392113" indent="65088">
              <a:buNone/>
              <a:tabLst>
                <a:tab pos="398463" algn="l"/>
              </a:tabLst>
            </a:pPr>
            <a:r>
              <a:rPr lang="en-US" sz="1100" b="1" dirty="0" smtClean="0">
                <a:solidFill>
                  <a:srgbClr val="002060"/>
                </a:solidFill>
                <a:latin typeface="Lucida Console" pitchFamily="49" charset="0"/>
              </a:rPr>
              <a:t>PALAK</a:t>
            </a:r>
          </a:p>
          <a:p>
            <a:pPr marL="392113" indent="65088">
              <a:buNone/>
              <a:tabLst>
                <a:tab pos="398463" algn="l"/>
              </a:tabLst>
            </a:pPr>
            <a:r>
              <a:rPr lang="en-US" sz="1100" b="1" dirty="0" smtClean="0">
                <a:solidFill>
                  <a:srgbClr val="002060"/>
                </a:solidFill>
                <a:latin typeface="Lucida Console" pitchFamily="49" charset="0"/>
              </a:rPr>
              <a:t>PRIYA</a:t>
            </a:r>
          </a:p>
          <a:p>
            <a:pPr marL="392113" indent="65088">
              <a:buNone/>
              <a:tabLst>
                <a:tab pos="398463" algn="l"/>
              </a:tabLst>
            </a:pPr>
            <a:r>
              <a:rPr lang="en-US" sz="1100" b="1" dirty="0" smtClean="0">
                <a:solidFill>
                  <a:srgbClr val="002060"/>
                </a:solidFill>
                <a:latin typeface="Lucida Console" pitchFamily="49" charset="0"/>
              </a:rPr>
              <a:t>RIYA</a:t>
            </a:r>
          </a:p>
          <a:p>
            <a:pPr marL="392113" indent="65088">
              <a:buNone/>
              <a:tabLst>
                <a:tab pos="398463" algn="l"/>
              </a:tabLst>
            </a:pPr>
            <a:r>
              <a:rPr lang="en-US" sz="1100" b="1" dirty="0" smtClean="0">
                <a:solidFill>
                  <a:srgbClr val="002060"/>
                </a:solidFill>
                <a:latin typeface="Lucida Console" pitchFamily="49" charset="0"/>
              </a:rPr>
              <a:t>SARAT</a:t>
            </a:r>
          </a:p>
          <a:p>
            <a:pPr marL="392113" indent="65088">
              <a:buNone/>
              <a:tabLst>
                <a:tab pos="398463" algn="l"/>
              </a:tabLst>
            </a:pPr>
            <a:r>
              <a:rPr lang="en-US" sz="1100" b="1" dirty="0" smtClean="0">
                <a:solidFill>
                  <a:srgbClr val="002060"/>
                </a:solidFill>
                <a:latin typeface="Lucida Console" pitchFamily="49" charset="0"/>
              </a:rPr>
              <a:t>TARAL</a:t>
            </a:r>
          </a:p>
          <a:p>
            <a:pPr marL="392113" indent="65088">
              <a:buNone/>
              <a:tabLst>
                <a:tab pos="398463" algn="l"/>
              </a:tabLst>
            </a:pPr>
            <a:endParaRPr lang="en-US" sz="2000" b="1" dirty="0" smtClean="0">
              <a:solidFill>
                <a:srgbClr val="002060"/>
              </a:solidFill>
              <a:latin typeface="Lucida Console" pitchFamily="49" charset="0"/>
            </a:endParaRPr>
          </a:p>
          <a:p>
            <a:pPr marL="392113" indent="65088">
              <a:buNone/>
              <a:tabLst>
                <a:tab pos="398463" algn="l"/>
              </a:tabLst>
            </a:pPr>
            <a:endParaRPr lang="en-US" sz="2200" dirty="0">
              <a:solidFill>
                <a:schemeClr val="accent1">
                  <a:lumMod val="75000"/>
                </a:schemeClr>
              </a:solidFill>
              <a:latin typeface="Lucida Console" pitchFamily="49" charset="0"/>
            </a:endParaRPr>
          </a:p>
        </p:txBody>
      </p:sp>
      <p:graphicFrame>
        <p:nvGraphicFramePr>
          <p:cNvPr id="8" name="Content Placeholder 3"/>
          <p:cNvGraphicFramePr>
            <a:graphicFrameLocks/>
          </p:cNvGraphicFramePr>
          <p:nvPr/>
        </p:nvGraphicFramePr>
        <p:xfrm>
          <a:off x="714348" y="1132522"/>
          <a:ext cx="2143140" cy="2225040"/>
        </p:xfrm>
        <a:graphic>
          <a:graphicData uri="http://schemas.openxmlformats.org/drawingml/2006/table">
            <a:tbl>
              <a:tblPr firstRow="1" bandRow="1">
                <a:tableStyleId>{5C22544A-7EE6-4342-B048-85BDC9FD1C3A}</a:tableStyleId>
              </a:tblPr>
              <a:tblGrid>
                <a:gridCol w="745440"/>
                <a:gridCol w="1397700"/>
              </a:tblGrid>
              <a:tr h="370840">
                <a:tc>
                  <a:txBody>
                    <a:bodyPr/>
                    <a:lstStyle/>
                    <a:p>
                      <a:r>
                        <a:rPr lang="en-US" b="1" i="0" u="sng" dirty="0" smtClean="0">
                          <a:solidFill>
                            <a:srgbClr val="0070C0"/>
                          </a:solidFill>
                          <a:latin typeface="Lucida Console" pitchFamily="49" charset="0"/>
                        </a:rPr>
                        <a:t>CID</a:t>
                      </a:r>
                      <a:endParaRPr lang="en-US" b="1" i="0" u="sng" dirty="0">
                        <a:solidFill>
                          <a:srgbClr val="0070C0"/>
                        </a:solidFill>
                        <a:latin typeface="Lucida Console" pitchFamily="49" charset="0"/>
                      </a:endParaRPr>
                    </a:p>
                  </a:txBody>
                  <a:tcPr/>
                </a:tc>
                <a:tc>
                  <a:txBody>
                    <a:bodyPr/>
                    <a:lstStyle/>
                    <a:p>
                      <a:r>
                        <a:rPr lang="en-US" b="1" dirty="0" smtClean="0">
                          <a:solidFill>
                            <a:srgbClr val="0070C0"/>
                          </a:solidFill>
                          <a:latin typeface="Lucida Console" pitchFamily="49" charset="0"/>
                        </a:rPr>
                        <a:t>Name</a:t>
                      </a:r>
                      <a:endParaRPr lang="en-US" b="1" dirty="0">
                        <a:solidFill>
                          <a:srgbClr val="0070C0"/>
                        </a:solidFill>
                        <a:latin typeface="Lucida Console" pitchFamily="49" charset="0"/>
                      </a:endParaRPr>
                    </a:p>
                  </a:txBody>
                  <a:tcPr/>
                </a:tc>
              </a:tr>
              <a:tr h="370840">
                <a:tc>
                  <a:txBody>
                    <a:bodyPr/>
                    <a:lstStyle/>
                    <a:p>
                      <a:r>
                        <a:rPr lang="en-US" b="1" dirty="0" smtClean="0">
                          <a:solidFill>
                            <a:srgbClr val="0070C0"/>
                          </a:solidFill>
                          <a:latin typeface="Lucida Console" pitchFamily="49" charset="0"/>
                        </a:rPr>
                        <a:t>C01</a:t>
                      </a:r>
                      <a:endParaRPr lang="en-US" b="1" dirty="0">
                        <a:solidFill>
                          <a:srgbClr val="0070C0"/>
                        </a:solidFill>
                        <a:latin typeface="Lucida Console" pitchFamily="49" charset="0"/>
                      </a:endParaRPr>
                    </a:p>
                  </a:txBody>
                  <a:tcPr/>
                </a:tc>
                <a:tc>
                  <a:txBody>
                    <a:bodyPr/>
                    <a:lstStyle/>
                    <a:p>
                      <a:r>
                        <a:rPr lang="en-US" b="1" dirty="0" smtClean="0">
                          <a:solidFill>
                            <a:srgbClr val="0070C0"/>
                          </a:solidFill>
                          <a:latin typeface="Lucida Console" pitchFamily="49" charset="0"/>
                        </a:rPr>
                        <a:t>RIYA</a:t>
                      </a:r>
                      <a:endParaRPr lang="en-US" b="1" dirty="0">
                        <a:solidFill>
                          <a:srgbClr val="0070C0"/>
                        </a:solidFill>
                        <a:latin typeface="Lucida Console" pitchFamily="49" charset="0"/>
                      </a:endParaRPr>
                    </a:p>
                  </a:txBody>
                  <a:tcPr/>
                </a:tc>
              </a:tr>
              <a:tr h="370840">
                <a:tc>
                  <a:txBody>
                    <a:bodyPr/>
                    <a:lstStyle/>
                    <a:p>
                      <a:r>
                        <a:rPr lang="en-US" b="1" dirty="0" smtClean="0">
                          <a:solidFill>
                            <a:srgbClr val="0070C0"/>
                          </a:solidFill>
                          <a:latin typeface="Lucida Console" pitchFamily="49" charset="0"/>
                        </a:rPr>
                        <a:t>C02</a:t>
                      </a:r>
                      <a:endParaRPr lang="en-US" b="1" dirty="0">
                        <a:solidFill>
                          <a:srgbClr val="0070C0"/>
                        </a:solidFill>
                        <a:latin typeface="Lucida Console" pitchFamily="49" charset="0"/>
                      </a:endParaRPr>
                    </a:p>
                  </a:txBody>
                  <a:tcPr/>
                </a:tc>
                <a:tc>
                  <a:txBody>
                    <a:bodyPr/>
                    <a:lstStyle/>
                    <a:p>
                      <a:r>
                        <a:rPr lang="en-US" b="1" dirty="0" smtClean="0">
                          <a:solidFill>
                            <a:srgbClr val="0070C0"/>
                          </a:solidFill>
                          <a:latin typeface="Lucida Console" pitchFamily="49" charset="0"/>
                        </a:rPr>
                        <a:t>PRIYA</a:t>
                      </a:r>
                      <a:endParaRPr lang="en-US" b="1" dirty="0">
                        <a:solidFill>
                          <a:srgbClr val="0070C0"/>
                        </a:solidFill>
                        <a:latin typeface="Lucida Console" pitchFamily="49" charset="0"/>
                      </a:endParaRPr>
                    </a:p>
                  </a:txBody>
                  <a:tcPr/>
                </a:tc>
              </a:tr>
              <a:tr h="370840">
                <a:tc>
                  <a:txBody>
                    <a:bodyPr/>
                    <a:lstStyle/>
                    <a:p>
                      <a:r>
                        <a:rPr lang="en-US" b="1" dirty="0" smtClean="0">
                          <a:solidFill>
                            <a:srgbClr val="0070C0"/>
                          </a:solidFill>
                          <a:latin typeface="Lucida Console" pitchFamily="49" charset="0"/>
                        </a:rPr>
                        <a:t>C03</a:t>
                      </a:r>
                      <a:endParaRPr lang="en-US" b="1" dirty="0">
                        <a:solidFill>
                          <a:srgbClr val="0070C0"/>
                        </a:solidFill>
                        <a:latin typeface="Lucida Console" pitchFamily="49" charset="0"/>
                      </a:endParaRPr>
                    </a:p>
                  </a:txBody>
                  <a:tcPr/>
                </a:tc>
                <a:tc>
                  <a:txBody>
                    <a:bodyPr/>
                    <a:lstStyle/>
                    <a:p>
                      <a:r>
                        <a:rPr lang="en-US" b="1" dirty="0" smtClean="0">
                          <a:solidFill>
                            <a:srgbClr val="0070C0"/>
                          </a:solidFill>
                          <a:latin typeface="Lucida Console" pitchFamily="49" charset="0"/>
                        </a:rPr>
                        <a:t>DIYA</a:t>
                      </a:r>
                      <a:endParaRPr lang="en-US" b="1" dirty="0">
                        <a:solidFill>
                          <a:srgbClr val="0070C0"/>
                        </a:solidFill>
                        <a:latin typeface="Lucida Console" pitchFamily="49" charset="0"/>
                      </a:endParaRPr>
                    </a:p>
                  </a:txBody>
                  <a:tcPr/>
                </a:tc>
              </a:tr>
              <a:tr h="370840">
                <a:tc>
                  <a:txBody>
                    <a:bodyPr/>
                    <a:lstStyle/>
                    <a:p>
                      <a:r>
                        <a:rPr lang="en-US" b="1" dirty="0" smtClean="0">
                          <a:solidFill>
                            <a:srgbClr val="0070C0"/>
                          </a:solidFill>
                          <a:latin typeface="Lucida Console" pitchFamily="49" charset="0"/>
                        </a:rPr>
                        <a:t>C04</a:t>
                      </a:r>
                      <a:endParaRPr lang="en-US" b="1" dirty="0">
                        <a:solidFill>
                          <a:srgbClr val="0070C0"/>
                        </a:solidFill>
                        <a:latin typeface="Lucida Console" pitchFamily="49" charset="0"/>
                      </a:endParaRPr>
                    </a:p>
                  </a:txBody>
                  <a:tcPr/>
                </a:tc>
                <a:tc>
                  <a:txBody>
                    <a:bodyPr/>
                    <a:lstStyle/>
                    <a:p>
                      <a:r>
                        <a:rPr lang="en-US" b="1" dirty="0" smtClean="0">
                          <a:solidFill>
                            <a:srgbClr val="0070C0"/>
                          </a:solidFill>
                          <a:latin typeface="Lucida Console" pitchFamily="49" charset="0"/>
                        </a:rPr>
                        <a:t>TARAL</a:t>
                      </a:r>
                      <a:endParaRPr lang="en-US" b="1" dirty="0">
                        <a:solidFill>
                          <a:srgbClr val="0070C0"/>
                        </a:solidFill>
                        <a:latin typeface="Lucida Console" pitchFamily="49" charset="0"/>
                      </a:endParaRPr>
                    </a:p>
                  </a:txBody>
                  <a:tcPr/>
                </a:tc>
              </a:tr>
              <a:tr h="370840">
                <a:tc>
                  <a:txBody>
                    <a:bodyPr/>
                    <a:lstStyle/>
                    <a:p>
                      <a:r>
                        <a:rPr lang="en-US" b="1" dirty="0" smtClean="0">
                          <a:solidFill>
                            <a:srgbClr val="0070C0"/>
                          </a:solidFill>
                          <a:latin typeface="Lucida Console" pitchFamily="49" charset="0"/>
                        </a:rPr>
                        <a:t>C05</a:t>
                      </a:r>
                      <a:endParaRPr lang="en-US" b="1" dirty="0">
                        <a:solidFill>
                          <a:srgbClr val="0070C0"/>
                        </a:solidFill>
                        <a:latin typeface="Lucida Console" pitchFamily="49" charset="0"/>
                      </a:endParaRPr>
                    </a:p>
                  </a:txBody>
                  <a:tcPr/>
                </a:tc>
                <a:tc>
                  <a:txBody>
                    <a:bodyPr/>
                    <a:lstStyle/>
                    <a:p>
                      <a:r>
                        <a:rPr lang="en-US" b="1" dirty="0" smtClean="0">
                          <a:solidFill>
                            <a:srgbClr val="0070C0"/>
                          </a:solidFill>
                          <a:latin typeface="Lucida Console" pitchFamily="49" charset="0"/>
                        </a:rPr>
                        <a:t>SARAL</a:t>
                      </a:r>
                      <a:endParaRPr lang="en-US" b="1" dirty="0">
                        <a:solidFill>
                          <a:srgbClr val="0070C0"/>
                        </a:solidFill>
                        <a:latin typeface="Lucida Console" pitchFamily="49" charset="0"/>
                      </a:endParaRPr>
                    </a:p>
                  </a:txBody>
                  <a:tcPr/>
                </a:tc>
              </a:tr>
            </a:tbl>
          </a:graphicData>
        </a:graphic>
      </p:graphicFrame>
      <p:sp>
        <p:nvSpPr>
          <p:cNvPr id="5" name="TextBox 4"/>
          <p:cNvSpPr txBox="1"/>
          <p:nvPr/>
        </p:nvSpPr>
        <p:spPr>
          <a:xfrm>
            <a:off x="857224" y="714356"/>
            <a:ext cx="1857388" cy="369332"/>
          </a:xfrm>
          <a:prstGeom prst="rect">
            <a:avLst/>
          </a:prstGeom>
          <a:noFill/>
        </p:spPr>
        <p:txBody>
          <a:bodyPr wrap="square" rtlCol="0">
            <a:spAutoFit/>
          </a:bodyPr>
          <a:lstStyle/>
          <a:p>
            <a:r>
              <a:rPr lang="en-US" b="1" dirty="0" smtClean="0">
                <a:solidFill>
                  <a:srgbClr val="002060"/>
                </a:solidFill>
              </a:rPr>
              <a:t>CUSTOMER</a:t>
            </a:r>
            <a:endParaRPr lang="en-US" b="1" dirty="0">
              <a:solidFill>
                <a:srgbClr val="002060"/>
              </a:solidFill>
            </a:endParaRPr>
          </a:p>
        </p:txBody>
      </p:sp>
      <p:graphicFrame>
        <p:nvGraphicFramePr>
          <p:cNvPr id="9" name="Content Placeholder 3"/>
          <p:cNvGraphicFramePr>
            <a:graphicFrameLocks/>
          </p:cNvGraphicFramePr>
          <p:nvPr/>
        </p:nvGraphicFramePr>
        <p:xfrm>
          <a:off x="3214678" y="1142984"/>
          <a:ext cx="3000396" cy="2225040"/>
        </p:xfrm>
        <a:graphic>
          <a:graphicData uri="http://schemas.openxmlformats.org/drawingml/2006/table">
            <a:tbl>
              <a:tblPr firstRow="1" bandRow="1">
                <a:tableStyleId>{5C22544A-7EE6-4342-B048-85BDC9FD1C3A}</a:tableStyleId>
              </a:tblPr>
              <a:tblGrid>
                <a:gridCol w="631663"/>
                <a:gridCol w="1028131"/>
                <a:gridCol w="1340602"/>
              </a:tblGrid>
              <a:tr h="370840">
                <a:tc>
                  <a:txBody>
                    <a:bodyPr/>
                    <a:lstStyle/>
                    <a:p>
                      <a:r>
                        <a:rPr lang="en-US" b="1" i="0" u="sng" dirty="0" smtClean="0">
                          <a:solidFill>
                            <a:srgbClr val="0070C0"/>
                          </a:solidFill>
                          <a:latin typeface="Lucida Console" pitchFamily="49" charset="0"/>
                        </a:rPr>
                        <a:t>EID</a:t>
                      </a:r>
                      <a:endParaRPr lang="en-US" b="1" i="0" u="sng" dirty="0">
                        <a:solidFill>
                          <a:srgbClr val="0070C0"/>
                        </a:solidFill>
                        <a:latin typeface="Lucida Console" pitchFamily="49" charset="0"/>
                      </a:endParaRPr>
                    </a:p>
                  </a:txBody>
                  <a:tcPr/>
                </a:tc>
                <a:tc>
                  <a:txBody>
                    <a:bodyPr/>
                    <a:lstStyle/>
                    <a:p>
                      <a:r>
                        <a:rPr lang="en-US" b="1" dirty="0" smtClean="0">
                          <a:solidFill>
                            <a:srgbClr val="0070C0"/>
                          </a:solidFill>
                          <a:latin typeface="Lucida Console" pitchFamily="49" charset="0"/>
                        </a:rPr>
                        <a:t>Name</a:t>
                      </a:r>
                      <a:endParaRPr lang="en-US" b="1" dirty="0">
                        <a:solidFill>
                          <a:srgbClr val="0070C0"/>
                        </a:solidFill>
                        <a:latin typeface="Lucida Console" pitchFamily="49" charset="0"/>
                      </a:endParaRPr>
                    </a:p>
                  </a:txBody>
                  <a:tcPr/>
                </a:tc>
                <a:tc>
                  <a:txBody>
                    <a:bodyPr/>
                    <a:lstStyle/>
                    <a:p>
                      <a:r>
                        <a:rPr lang="en-US" b="1" dirty="0" smtClean="0">
                          <a:solidFill>
                            <a:srgbClr val="0070C0"/>
                          </a:solidFill>
                          <a:latin typeface="Lucida Console" pitchFamily="49" charset="0"/>
                        </a:rPr>
                        <a:t>Mngr_ID</a:t>
                      </a:r>
                      <a:endParaRPr lang="en-US" b="1" dirty="0">
                        <a:solidFill>
                          <a:srgbClr val="0070C0"/>
                        </a:solidFill>
                        <a:latin typeface="Lucida Console" pitchFamily="49" charset="0"/>
                      </a:endParaRPr>
                    </a:p>
                  </a:txBody>
                  <a:tcPr/>
                </a:tc>
              </a:tr>
              <a:tr h="370840">
                <a:tc>
                  <a:txBody>
                    <a:bodyPr/>
                    <a:lstStyle/>
                    <a:p>
                      <a:r>
                        <a:rPr lang="en-US" b="1" dirty="0" smtClean="0">
                          <a:solidFill>
                            <a:srgbClr val="0070C0"/>
                          </a:solidFill>
                          <a:latin typeface="Lucida Console" pitchFamily="49" charset="0"/>
                        </a:rPr>
                        <a:t>E01</a:t>
                      </a:r>
                      <a:endParaRPr lang="en-US" b="1" dirty="0">
                        <a:solidFill>
                          <a:srgbClr val="0070C0"/>
                        </a:solidFill>
                        <a:latin typeface="Lucida Console" pitchFamily="49" charset="0"/>
                      </a:endParaRPr>
                    </a:p>
                  </a:txBody>
                  <a:tcPr/>
                </a:tc>
                <a:tc>
                  <a:txBody>
                    <a:bodyPr/>
                    <a:lstStyle/>
                    <a:p>
                      <a:r>
                        <a:rPr lang="en-US" b="1" dirty="0" smtClean="0">
                          <a:solidFill>
                            <a:srgbClr val="0070C0"/>
                          </a:solidFill>
                          <a:latin typeface="Lucida Console" pitchFamily="49" charset="0"/>
                        </a:rPr>
                        <a:t>PALAK</a:t>
                      </a:r>
                      <a:endParaRPr lang="en-US" b="1" dirty="0">
                        <a:solidFill>
                          <a:srgbClr val="0070C0"/>
                        </a:solidFill>
                        <a:latin typeface="Lucida Console" pitchFamily="49" charset="0"/>
                      </a:endParaRPr>
                    </a:p>
                  </a:txBody>
                  <a:tcPr/>
                </a:tc>
                <a:tc>
                  <a:txBody>
                    <a:bodyPr/>
                    <a:lstStyle/>
                    <a:p>
                      <a:r>
                        <a:rPr lang="en-US" b="1" dirty="0" smtClean="0">
                          <a:solidFill>
                            <a:srgbClr val="0070C0"/>
                          </a:solidFill>
                          <a:latin typeface="Lucida Console" pitchFamily="49" charset="0"/>
                        </a:rPr>
                        <a:t>E02</a:t>
                      </a:r>
                      <a:endParaRPr lang="en-US" b="1" dirty="0">
                        <a:solidFill>
                          <a:srgbClr val="0070C0"/>
                        </a:solidFill>
                        <a:latin typeface="Lucida Console" pitchFamily="49" charset="0"/>
                      </a:endParaRPr>
                    </a:p>
                  </a:txBody>
                  <a:tcPr/>
                </a:tc>
              </a:tr>
              <a:tr h="370840">
                <a:tc>
                  <a:txBody>
                    <a:bodyPr/>
                    <a:lstStyle/>
                    <a:p>
                      <a:r>
                        <a:rPr lang="en-US" b="1" dirty="0" smtClean="0">
                          <a:solidFill>
                            <a:srgbClr val="0070C0"/>
                          </a:solidFill>
                          <a:latin typeface="Lucida Console" pitchFamily="49" charset="0"/>
                        </a:rPr>
                        <a:t>E02</a:t>
                      </a:r>
                      <a:endParaRPr lang="en-US" b="1" dirty="0">
                        <a:solidFill>
                          <a:srgbClr val="0070C0"/>
                        </a:solidFill>
                        <a:latin typeface="Lucida Console" pitchFamily="49" charset="0"/>
                      </a:endParaRPr>
                    </a:p>
                  </a:txBody>
                  <a:tcPr/>
                </a:tc>
                <a:tc>
                  <a:txBody>
                    <a:bodyPr/>
                    <a:lstStyle/>
                    <a:p>
                      <a:r>
                        <a:rPr lang="en-US" b="1" dirty="0" smtClean="0">
                          <a:solidFill>
                            <a:srgbClr val="0070C0"/>
                          </a:solidFill>
                          <a:latin typeface="Lucida Console" pitchFamily="49" charset="0"/>
                        </a:rPr>
                        <a:t>FALAK</a:t>
                      </a:r>
                      <a:endParaRPr lang="en-US" b="1" dirty="0">
                        <a:solidFill>
                          <a:srgbClr val="0070C0"/>
                        </a:solidFill>
                        <a:latin typeface="Lucida Console" pitchFamily="49" charset="0"/>
                      </a:endParaRPr>
                    </a:p>
                  </a:txBody>
                  <a:tcPr/>
                </a:tc>
                <a:tc>
                  <a:txBody>
                    <a:bodyPr/>
                    <a:lstStyle/>
                    <a:p>
                      <a:r>
                        <a:rPr lang="en-US" b="1" dirty="0" smtClean="0">
                          <a:solidFill>
                            <a:srgbClr val="0070C0"/>
                          </a:solidFill>
                          <a:latin typeface="Lucida Console" pitchFamily="49" charset="0"/>
                        </a:rPr>
                        <a:t>NULL</a:t>
                      </a:r>
                      <a:endParaRPr lang="en-US" b="1" dirty="0">
                        <a:solidFill>
                          <a:srgbClr val="0070C0"/>
                        </a:solidFill>
                        <a:latin typeface="Lucida Console" pitchFamily="49" charset="0"/>
                      </a:endParaRPr>
                    </a:p>
                  </a:txBody>
                  <a:tcPr/>
                </a:tc>
              </a:tr>
              <a:tr h="370840">
                <a:tc>
                  <a:txBody>
                    <a:bodyPr/>
                    <a:lstStyle/>
                    <a:p>
                      <a:r>
                        <a:rPr lang="en-US" b="1" dirty="0" smtClean="0">
                          <a:solidFill>
                            <a:srgbClr val="0070C0"/>
                          </a:solidFill>
                          <a:latin typeface="Lucida Console" pitchFamily="49" charset="0"/>
                        </a:rPr>
                        <a:t>E03</a:t>
                      </a:r>
                      <a:endParaRPr lang="en-US" b="1" dirty="0">
                        <a:solidFill>
                          <a:srgbClr val="0070C0"/>
                        </a:solidFill>
                        <a:latin typeface="Lucida Console" pitchFamily="49" charset="0"/>
                      </a:endParaRPr>
                    </a:p>
                  </a:txBody>
                  <a:tcPr/>
                </a:tc>
                <a:tc>
                  <a:txBody>
                    <a:bodyPr/>
                    <a:lstStyle/>
                    <a:p>
                      <a:r>
                        <a:rPr lang="en-US" b="1" dirty="0" smtClean="0">
                          <a:solidFill>
                            <a:srgbClr val="0070C0"/>
                          </a:solidFill>
                          <a:latin typeface="Lucida Console" pitchFamily="49" charset="0"/>
                        </a:rPr>
                        <a:t>DIYA</a:t>
                      </a:r>
                      <a:endParaRPr lang="en-US" b="1" dirty="0">
                        <a:solidFill>
                          <a:srgbClr val="0070C0"/>
                        </a:solidFill>
                        <a:latin typeface="Lucida Console" pitchFamily="49" charset="0"/>
                      </a:endParaRPr>
                    </a:p>
                  </a:txBody>
                  <a:tcPr/>
                </a:tc>
                <a:tc>
                  <a:txBody>
                    <a:bodyPr/>
                    <a:lstStyle/>
                    <a:p>
                      <a:r>
                        <a:rPr lang="en-US" b="1" dirty="0" smtClean="0">
                          <a:solidFill>
                            <a:srgbClr val="0070C0"/>
                          </a:solidFill>
                          <a:latin typeface="Lucida Console" pitchFamily="49" charset="0"/>
                        </a:rPr>
                        <a:t>E02</a:t>
                      </a:r>
                      <a:endParaRPr lang="en-US" b="1" dirty="0">
                        <a:solidFill>
                          <a:srgbClr val="0070C0"/>
                        </a:solidFill>
                        <a:latin typeface="Lucida Console" pitchFamily="49" charset="0"/>
                      </a:endParaRPr>
                    </a:p>
                  </a:txBody>
                  <a:tcPr/>
                </a:tc>
              </a:tr>
              <a:tr h="370840">
                <a:tc>
                  <a:txBody>
                    <a:bodyPr/>
                    <a:lstStyle/>
                    <a:p>
                      <a:r>
                        <a:rPr lang="en-US" b="1" dirty="0" smtClean="0">
                          <a:solidFill>
                            <a:srgbClr val="0070C0"/>
                          </a:solidFill>
                          <a:latin typeface="Lucida Console" pitchFamily="49" charset="0"/>
                        </a:rPr>
                        <a:t>E04</a:t>
                      </a:r>
                      <a:endParaRPr lang="en-US" b="1" dirty="0">
                        <a:solidFill>
                          <a:srgbClr val="0070C0"/>
                        </a:solidFill>
                        <a:latin typeface="Lucida Console" pitchFamily="49" charset="0"/>
                      </a:endParaRPr>
                    </a:p>
                  </a:txBody>
                  <a:tcPr/>
                </a:tc>
                <a:tc>
                  <a:txBody>
                    <a:bodyPr/>
                    <a:lstStyle/>
                    <a:p>
                      <a:r>
                        <a:rPr lang="en-US" b="1" dirty="0" smtClean="0">
                          <a:solidFill>
                            <a:srgbClr val="0070C0"/>
                          </a:solidFill>
                          <a:latin typeface="Lucida Console" pitchFamily="49" charset="0"/>
                        </a:rPr>
                        <a:t>TARAL</a:t>
                      </a:r>
                      <a:endParaRPr lang="en-US" b="1" dirty="0">
                        <a:solidFill>
                          <a:srgbClr val="0070C0"/>
                        </a:solidFill>
                        <a:latin typeface="Lucida Console" pitchFamily="49" charset="0"/>
                      </a:endParaRPr>
                    </a:p>
                  </a:txBody>
                  <a:tcPr/>
                </a:tc>
                <a:tc>
                  <a:txBody>
                    <a:bodyPr/>
                    <a:lstStyle/>
                    <a:p>
                      <a:r>
                        <a:rPr lang="en-US" b="1" dirty="0" smtClean="0">
                          <a:solidFill>
                            <a:srgbClr val="0070C0"/>
                          </a:solidFill>
                          <a:latin typeface="Lucida Console" pitchFamily="49" charset="0"/>
                        </a:rPr>
                        <a:t>E02</a:t>
                      </a:r>
                      <a:endParaRPr lang="en-US" b="1" dirty="0">
                        <a:solidFill>
                          <a:srgbClr val="0070C0"/>
                        </a:solidFill>
                        <a:latin typeface="Lucida Console" pitchFamily="49" charset="0"/>
                      </a:endParaRPr>
                    </a:p>
                  </a:txBody>
                  <a:tcPr/>
                </a:tc>
              </a:tr>
              <a:tr h="370840">
                <a:tc>
                  <a:txBody>
                    <a:bodyPr/>
                    <a:lstStyle/>
                    <a:p>
                      <a:r>
                        <a:rPr lang="en-US" b="1" dirty="0" smtClean="0">
                          <a:solidFill>
                            <a:srgbClr val="0070C0"/>
                          </a:solidFill>
                          <a:latin typeface="Lucida Console" pitchFamily="49" charset="0"/>
                        </a:rPr>
                        <a:t>E05</a:t>
                      </a:r>
                      <a:endParaRPr lang="en-US" b="1" dirty="0">
                        <a:solidFill>
                          <a:srgbClr val="0070C0"/>
                        </a:solidFill>
                        <a:latin typeface="Lucida Console" pitchFamily="49" charset="0"/>
                      </a:endParaRPr>
                    </a:p>
                  </a:txBody>
                  <a:tcPr/>
                </a:tc>
                <a:tc>
                  <a:txBody>
                    <a:bodyPr/>
                    <a:lstStyle/>
                    <a:p>
                      <a:r>
                        <a:rPr lang="en-US" b="1" dirty="0" smtClean="0">
                          <a:solidFill>
                            <a:srgbClr val="0070C0"/>
                          </a:solidFill>
                          <a:latin typeface="Lucida Console" pitchFamily="49" charset="0"/>
                        </a:rPr>
                        <a:t>SARAL</a:t>
                      </a:r>
                      <a:endParaRPr lang="en-US" b="1" dirty="0">
                        <a:solidFill>
                          <a:srgbClr val="0070C0"/>
                        </a:solidFill>
                        <a:latin typeface="Lucida Console" pitchFamily="49" charset="0"/>
                      </a:endParaRPr>
                    </a:p>
                  </a:txBody>
                  <a:tcPr/>
                </a:tc>
                <a:tc>
                  <a:txBody>
                    <a:bodyPr/>
                    <a:lstStyle/>
                    <a:p>
                      <a:r>
                        <a:rPr lang="en-US" b="1" dirty="0" smtClean="0">
                          <a:solidFill>
                            <a:srgbClr val="0070C0"/>
                          </a:solidFill>
                          <a:latin typeface="Lucida Console" pitchFamily="49" charset="0"/>
                        </a:rPr>
                        <a:t>E02</a:t>
                      </a:r>
                      <a:endParaRPr lang="en-US" b="1" dirty="0">
                        <a:solidFill>
                          <a:srgbClr val="0070C0"/>
                        </a:solidFill>
                        <a:latin typeface="Lucida Console" pitchFamily="49" charset="0"/>
                      </a:endParaRPr>
                    </a:p>
                  </a:txBody>
                  <a:tcPr/>
                </a:tc>
              </a:tr>
            </a:tbl>
          </a:graphicData>
        </a:graphic>
      </p:graphicFrame>
      <p:sp>
        <p:nvSpPr>
          <p:cNvPr id="10" name="TextBox 9"/>
          <p:cNvSpPr txBox="1"/>
          <p:nvPr/>
        </p:nvSpPr>
        <p:spPr>
          <a:xfrm>
            <a:off x="3428992" y="714356"/>
            <a:ext cx="1857388" cy="369332"/>
          </a:xfrm>
          <a:prstGeom prst="rect">
            <a:avLst/>
          </a:prstGeom>
          <a:noFill/>
        </p:spPr>
        <p:txBody>
          <a:bodyPr wrap="square" rtlCol="0">
            <a:spAutoFit/>
          </a:bodyPr>
          <a:lstStyle/>
          <a:p>
            <a:r>
              <a:rPr lang="en-US" b="1" dirty="0" smtClean="0">
                <a:solidFill>
                  <a:srgbClr val="002060"/>
                </a:solidFill>
              </a:rPr>
              <a:t>EMPLOYEE</a:t>
            </a:r>
            <a:endParaRPr lang="en-US" b="1" dirty="0">
              <a:solidFill>
                <a:srgbClr val="00206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linds(horizontal)">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blinds(horizontal)">
                                      <p:cBhvr>
                                        <p:cTn id="15" dur="500"/>
                                        <p:tgtEl>
                                          <p:spTgt spid="9"/>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blinds(horizontal)">
                                      <p:cBhvr>
                                        <p:cTn id="18" dur="500"/>
                                        <p:tgtEl>
                                          <p:spTgt spid="10"/>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7">
                                            <p:txEl>
                                              <p:pRg st="6" end="6"/>
                                            </p:txEl>
                                          </p:spTgt>
                                        </p:tgtEl>
                                        <p:attrNameLst>
                                          <p:attrName>style.visibility</p:attrName>
                                        </p:attrNameLst>
                                      </p:cBhvr>
                                      <p:to>
                                        <p:strVal val="visible"/>
                                      </p:to>
                                    </p:set>
                                    <p:animEffect transition="in" filter="blinds(horizontal)">
                                      <p:cBhvr>
                                        <p:cTn id="23" dur="500"/>
                                        <p:tgtEl>
                                          <p:spTgt spid="7">
                                            <p:txEl>
                                              <p:pRg st="6" end="6"/>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7">
                                            <p:txEl>
                                              <p:pRg st="7" end="7"/>
                                            </p:txEl>
                                          </p:spTgt>
                                        </p:tgtEl>
                                        <p:attrNameLst>
                                          <p:attrName>style.visibility</p:attrName>
                                        </p:attrNameLst>
                                      </p:cBhvr>
                                      <p:to>
                                        <p:strVal val="visible"/>
                                      </p:to>
                                    </p:set>
                                    <p:animEffect transition="in" filter="blinds(horizontal)">
                                      <p:cBhvr>
                                        <p:cTn id="28" dur="500"/>
                                        <p:tgtEl>
                                          <p:spTgt spid="7">
                                            <p:txEl>
                                              <p:pRg st="7" end="7"/>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nodeType="clickEffect">
                                  <p:stCondLst>
                                    <p:cond delay="0"/>
                                  </p:stCondLst>
                                  <p:childTnLst>
                                    <p:set>
                                      <p:cBhvr>
                                        <p:cTn id="32" dur="1" fill="hold">
                                          <p:stCondLst>
                                            <p:cond delay="0"/>
                                          </p:stCondLst>
                                        </p:cTn>
                                        <p:tgtEl>
                                          <p:spTgt spid="7">
                                            <p:txEl>
                                              <p:pRg st="8" end="8"/>
                                            </p:txEl>
                                          </p:spTgt>
                                        </p:tgtEl>
                                        <p:attrNameLst>
                                          <p:attrName>style.visibility</p:attrName>
                                        </p:attrNameLst>
                                      </p:cBhvr>
                                      <p:to>
                                        <p:strVal val="visible"/>
                                      </p:to>
                                    </p:set>
                                    <p:animEffect transition="in" filter="blinds(horizontal)">
                                      <p:cBhvr>
                                        <p:cTn id="33" dur="500"/>
                                        <p:tgtEl>
                                          <p:spTgt spid="7">
                                            <p:txEl>
                                              <p:pRg st="8" end="8"/>
                                            </p:txEl>
                                          </p:spTgt>
                                        </p:tgtEl>
                                      </p:cBhvr>
                                    </p:animEffect>
                                  </p:childTnLst>
                                </p:cTn>
                              </p:par>
                              <p:par>
                                <p:cTn id="34" presetID="3" presetClass="entr" presetSubtype="10" fill="hold" nodeType="withEffect">
                                  <p:stCondLst>
                                    <p:cond delay="0"/>
                                  </p:stCondLst>
                                  <p:childTnLst>
                                    <p:set>
                                      <p:cBhvr>
                                        <p:cTn id="35" dur="1" fill="hold">
                                          <p:stCondLst>
                                            <p:cond delay="0"/>
                                          </p:stCondLst>
                                        </p:cTn>
                                        <p:tgtEl>
                                          <p:spTgt spid="7">
                                            <p:txEl>
                                              <p:pRg st="9" end="9"/>
                                            </p:txEl>
                                          </p:spTgt>
                                        </p:tgtEl>
                                        <p:attrNameLst>
                                          <p:attrName>style.visibility</p:attrName>
                                        </p:attrNameLst>
                                      </p:cBhvr>
                                      <p:to>
                                        <p:strVal val="visible"/>
                                      </p:to>
                                    </p:set>
                                    <p:animEffect transition="in" filter="blinds(horizontal)">
                                      <p:cBhvr>
                                        <p:cTn id="36" dur="500"/>
                                        <p:tgtEl>
                                          <p:spTgt spid="7">
                                            <p:txEl>
                                              <p:pRg st="9" end="9"/>
                                            </p:txEl>
                                          </p:spTgt>
                                        </p:tgtEl>
                                      </p:cBhvr>
                                    </p:animEffect>
                                  </p:childTnLst>
                                </p:cTn>
                              </p:par>
                              <p:par>
                                <p:cTn id="37" presetID="3" presetClass="entr" presetSubtype="10" fill="hold" nodeType="withEffect">
                                  <p:stCondLst>
                                    <p:cond delay="0"/>
                                  </p:stCondLst>
                                  <p:childTnLst>
                                    <p:set>
                                      <p:cBhvr>
                                        <p:cTn id="38" dur="1" fill="hold">
                                          <p:stCondLst>
                                            <p:cond delay="0"/>
                                          </p:stCondLst>
                                        </p:cTn>
                                        <p:tgtEl>
                                          <p:spTgt spid="7">
                                            <p:txEl>
                                              <p:pRg st="10" end="10"/>
                                            </p:txEl>
                                          </p:spTgt>
                                        </p:tgtEl>
                                        <p:attrNameLst>
                                          <p:attrName>style.visibility</p:attrName>
                                        </p:attrNameLst>
                                      </p:cBhvr>
                                      <p:to>
                                        <p:strVal val="visible"/>
                                      </p:to>
                                    </p:set>
                                    <p:animEffect transition="in" filter="blinds(horizontal)">
                                      <p:cBhvr>
                                        <p:cTn id="39" dur="500"/>
                                        <p:tgtEl>
                                          <p:spTgt spid="7">
                                            <p:txEl>
                                              <p:pRg st="10" end="10"/>
                                            </p:txEl>
                                          </p:spTgt>
                                        </p:tgtEl>
                                      </p:cBhvr>
                                    </p:animEffect>
                                  </p:childTnLst>
                                </p:cTn>
                              </p:par>
                              <p:par>
                                <p:cTn id="40" presetID="3" presetClass="entr" presetSubtype="10" fill="hold" nodeType="withEffect">
                                  <p:stCondLst>
                                    <p:cond delay="0"/>
                                  </p:stCondLst>
                                  <p:childTnLst>
                                    <p:set>
                                      <p:cBhvr>
                                        <p:cTn id="41" dur="1" fill="hold">
                                          <p:stCondLst>
                                            <p:cond delay="0"/>
                                          </p:stCondLst>
                                        </p:cTn>
                                        <p:tgtEl>
                                          <p:spTgt spid="7">
                                            <p:txEl>
                                              <p:pRg st="11" end="11"/>
                                            </p:txEl>
                                          </p:spTgt>
                                        </p:tgtEl>
                                        <p:attrNameLst>
                                          <p:attrName>style.visibility</p:attrName>
                                        </p:attrNameLst>
                                      </p:cBhvr>
                                      <p:to>
                                        <p:strVal val="visible"/>
                                      </p:to>
                                    </p:set>
                                    <p:animEffect transition="in" filter="blinds(horizontal)">
                                      <p:cBhvr>
                                        <p:cTn id="42" dur="500"/>
                                        <p:tgtEl>
                                          <p:spTgt spid="7">
                                            <p:txEl>
                                              <p:pRg st="11" end="11"/>
                                            </p:txEl>
                                          </p:spTgt>
                                        </p:tgtEl>
                                      </p:cBhvr>
                                    </p:animEffect>
                                  </p:childTnLst>
                                </p:cTn>
                              </p:par>
                              <p:par>
                                <p:cTn id="43" presetID="3" presetClass="entr" presetSubtype="10" fill="hold" nodeType="withEffect">
                                  <p:stCondLst>
                                    <p:cond delay="0"/>
                                  </p:stCondLst>
                                  <p:childTnLst>
                                    <p:set>
                                      <p:cBhvr>
                                        <p:cTn id="44" dur="1" fill="hold">
                                          <p:stCondLst>
                                            <p:cond delay="0"/>
                                          </p:stCondLst>
                                        </p:cTn>
                                        <p:tgtEl>
                                          <p:spTgt spid="7">
                                            <p:txEl>
                                              <p:pRg st="12" end="12"/>
                                            </p:txEl>
                                          </p:spTgt>
                                        </p:tgtEl>
                                        <p:attrNameLst>
                                          <p:attrName>style.visibility</p:attrName>
                                        </p:attrNameLst>
                                      </p:cBhvr>
                                      <p:to>
                                        <p:strVal val="visible"/>
                                      </p:to>
                                    </p:set>
                                    <p:animEffect transition="in" filter="blinds(horizontal)">
                                      <p:cBhvr>
                                        <p:cTn id="45" dur="500"/>
                                        <p:tgtEl>
                                          <p:spTgt spid="7">
                                            <p:txEl>
                                              <p:pRg st="12" end="12"/>
                                            </p:txEl>
                                          </p:spTgt>
                                        </p:tgtEl>
                                      </p:cBhvr>
                                    </p:animEffect>
                                  </p:childTnLst>
                                </p:cTn>
                              </p:par>
                              <p:par>
                                <p:cTn id="46" presetID="3" presetClass="entr" presetSubtype="10" fill="hold" nodeType="withEffect">
                                  <p:stCondLst>
                                    <p:cond delay="0"/>
                                  </p:stCondLst>
                                  <p:childTnLst>
                                    <p:set>
                                      <p:cBhvr>
                                        <p:cTn id="47" dur="1" fill="hold">
                                          <p:stCondLst>
                                            <p:cond delay="0"/>
                                          </p:stCondLst>
                                        </p:cTn>
                                        <p:tgtEl>
                                          <p:spTgt spid="7">
                                            <p:txEl>
                                              <p:pRg st="13" end="13"/>
                                            </p:txEl>
                                          </p:spTgt>
                                        </p:tgtEl>
                                        <p:attrNameLst>
                                          <p:attrName>style.visibility</p:attrName>
                                        </p:attrNameLst>
                                      </p:cBhvr>
                                      <p:to>
                                        <p:strVal val="visible"/>
                                      </p:to>
                                    </p:set>
                                    <p:animEffect transition="in" filter="blinds(horizontal)">
                                      <p:cBhvr>
                                        <p:cTn id="48" dur="500"/>
                                        <p:tgtEl>
                                          <p:spTgt spid="7">
                                            <p:txEl>
                                              <p:pRg st="13" end="13"/>
                                            </p:txEl>
                                          </p:spTgt>
                                        </p:tgtEl>
                                      </p:cBhvr>
                                    </p:animEffect>
                                  </p:childTnLst>
                                </p:cTn>
                              </p:par>
                              <p:par>
                                <p:cTn id="49" presetID="3" presetClass="entr" presetSubtype="10" fill="hold" nodeType="withEffect">
                                  <p:stCondLst>
                                    <p:cond delay="0"/>
                                  </p:stCondLst>
                                  <p:childTnLst>
                                    <p:set>
                                      <p:cBhvr>
                                        <p:cTn id="50" dur="1" fill="hold">
                                          <p:stCondLst>
                                            <p:cond delay="0"/>
                                          </p:stCondLst>
                                        </p:cTn>
                                        <p:tgtEl>
                                          <p:spTgt spid="7">
                                            <p:txEl>
                                              <p:pRg st="14" end="14"/>
                                            </p:txEl>
                                          </p:spTgt>
                                        </p:tgtEl>
                                        <p:attrNameLst>
                                          <p:attrName>style.visibility</p:attrName>
                                        </p:attrNameLst>
                                      </p:cBhvr>
                                      <p:to>
                                        <p:strVal val="visible"/>
                                      </p:to>
                                    </p:set>
                                    <p:animEffect transition="in" filter="blinds(horizontal)">
                                      <p:cBhvr>
                                        <p:cTn id="51" dur="500"/>
                                        <p:tgtEl>
                                          <p:spTgt spid="7">
                                            <p:txEl>
                                              <p:pRg st="14" end="14"/>
                                            </p:txEl>
                                          </p:spTgt>
                                        </p:tgtEl>
                                      </p:cBhvr>
                                    </p:animEffect>
                                  </p:childTnLst>
                                </p:cTn>
                              </p:par>
                              <p:par>
                                <p:cTn id="52" presetID="3" presetClass="entr" presetSubtype="10" fill="hold" nodeType="withEffect">
                                  <p:stCondLst>
                                    <p:cond delay="0"/>
                                  </p:stCondLst>
                                  <p:childTnLst>
                                    <p:set>
                                      <p:cBhvr>
                                        <p:cTn id="53" dur="1" fill="hold">
                                          <p:stCondLst>
                                            <p:cond delay="0"/>
                                          </p:stCondLst>
                                        </p:cTn>
                                        <p:tgtEl>
                                          <p:spTgt spid="7">
                                            <p:txEl>
                                              <p:pRg st="15" end="15"/>
                                            </p:txEl>
                                          </p:spTgt>
                                        </p:tgtEl>
                                        <p:attrNameLst>
                                          <p:attrName>style.visibility</p:attrName>
                                        </p:attrNameLst>
                                      </p:cBhvr>
                                      <p:to>
                                        <p:strVal val="visible"/>
                                      </p:to>
                                    </p:set>
                                    <p:animEffect transition="in" filter="blinds(horizontal)">
                                      <p:cBhvr>
                                        <p:cTn id="54" dur="500"/>
                                        <p:tgtEl>
                                          <p:spTgt spid="7">
                                            <p:txEl>
                                              <p:pRg st="15" end="15"/>
                                            </p:txEl>
                                          </p:spTgt>
                                        </p:tgtEl>
                                      </p:cBhvr>
                                    </p:animEffect>
                                  </p:childTnLst>
                                </p:cTn>
                              </p:par>
                              <p:par>
                                <p:cTn id="55" presetID="3" presetClass="entr" presetSubtype="10" fill="hold" nodeType="withEffect">
                                  <p:stCondLst>
                                    <p:cond delay="0"/>
                                  </p:stCondLst>
                                  <p:childTnLst>
                                    <p:set>
                                      <p:cBhvr>
                                        <p:cTn id="56" dur="1" fill="hold">
                                          <p:stCondLst>
                                            <p:cond delay="0"/>
                                          </p:stCondLst>
                                        </p:cTn>
                                        <p:tgtEl>
                                          <p:spTgt spid="7">
                                            <p:txEl>
                                              <p:pRg st="16" end="16"/>
                                            </p:txEl>
                                          </p:spTgt>
                                        </p:tgtEl>
                                        <p:attrNameLst>
                                          <p:attrName>style.visibility</p:attrName>
                                        </p:attrNameLst>
                                      </p:cBhvr>
                                      <p:to>
                                        <p:strVal val="visible"/>
                                      </p:to>
                                    </p:set>
                                    <p:animEffect transition="in" filter="blinds(horizontal)">
                                      <p:cBhvr>
                                        <p:cTn id="57" dur="500"/>
                                        <p:tgtEl>
                                          <p:spTgt spid="7">
                                            <p:txEl>
                                              <p:pRg st="16" end="1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2852"/>
            <a:ext cx="7758138" cy="500066"/>
          </a:xfrm>
        </p:spPr>
        <p:txBody>
          <a:bodyPr>
            <a:normAutofit fontScale="90000"/>
          </a:bodyPr>
          <a:lstStyle/>
          <a:p>
            <a:pPr algn="ctr"/>
            <a:r>
              <a:rPr lang="en-US" b="1" dirty="0" smtClean="0">
                <a:solidFill>
                  <a:srgbClr val="002060"/>
                </a:solidFill>
              </a:rPr>
              <a:t>EXAMPLE</a:t>
            </a:r>
            <a:endParaRPr lang="en-IN" b="1" dirty="0">
              <a:solidFill>
                <a:srgbClr val="002060"/>
              </a:solidFill>
            </a:endParaRPr>
          </a:p>
        </p:txBody>
      </p:sp>
      <p:sp>
        <p:nvSpPr>
          <p:cNvPr id="7" name="Content Placeholder 6"/>
          <p:cNvSpPr>
            <a:spLocks noGrp="1"/>
          </p:cNvSpPr>
          <p:nvPr>
            <p:ph sz="quarter" idx="1"/>
          </p:nvPr>
        </p:nvSpPr>
        <p:spPr>
          <a:xfrm>
            <a:off x="285720" y="714356"/>
            <a:ext cx="8572560" cy="5929354"/>
          </a:xfrm>
        </p:spPr>
        <p:txBody>
          <a:bodyPr/>
          <a:lstStyle/>
          <a:p>
            <a:pPr>
              <a:buFont typeface="Wingdings" pitchFamily="2" charset="2"/>
              <a:buChar char="q"/>
            </a:pPr>
            <a:r>
              <a:rPr lang="en-US" dirty="0" smtClean="0">
                <a:latin typeface="Calibri" pitchFamily="34" charset="0"/>
              </a:rPr>
              <a:t>List out name of person who are  customer as well as employee.</a:t>
            </a:r>
          </a:p>
          <a:p>
            <a:pPr marL="392113" indent="65088">
              <a:buNone/>
              <a:tabLst>
                <a:tab pos="398463" algn="l"/>
              </a:tabLst>
            </a:pPr>
            <a:r>
              <a:rPr lang="en-US" sz="2200" dirty="0" smtClean="0">
                <a:solidFill>
                  <a:schemeClr val="accent1">
                    <a:lumMod val="75000"/>
                  </a:schemeClr>
                </a:solidFill>
                <a:latin typeface="Lucida Console" pitchFamily="49" charset="0"/>
              </a:rPr>
              <a:t>SELECT Name From Customer INTERSECT SELECT Name from Employee;</a:t>
            </a:r>
          </a:p>
          <a:p>
            <a:pPr marL="392113" indent="65088">
              <a:buNone/>
              <a:tabLst>
                <a:tab pos="398463" algn="l"/>
              </a:tabLst>
            </a:pPr>
            <a:r>
              <a:rPr lang="en-US" sz="2200" dirty="0" smtClean="0">
                <a:solidFill>
                  <a:schemeClr val="accent1">
                    <a:lumMod val="75000"/>
                  </a:schemeClr>
                </a:solidFill>
                <a:latin typeface="Lucida Console" pitchFamily="49" charset="0"/>
              </a:rPr>
              <a:t>SELECT Name From Customer where Name IN( SELECT Name from Employee);</a:t>
            </a:r>
          </a:p>
          <a:p>
            <a:pPr marL="392113" indent="65088">
              <a:buNone/>
              <a:tabLst>
                <a:tab pos="398463" algn="l"/>
              </a:tabLst>
            </a:pPr>
            <a:r>
              <a:rPr lang="en-US" sz="2200" b="1" dirty="0" smtClean="0">
                <a:solidFill>
                  <a:srgbClr val="002060"/>
                </a:solidFill>
                <a:latin typeface="Lucida Console" pitchFamily="49" charset="0"/>
              </a:rPr>
              <a:t>Name</a:t>
            </a:r>
          </a:p>
          <a:p>
            <a:pPr marL="392113" indent="65088">
              <a:buNone/>
              <a:tabLst>
                <a:tab pos="398463" algn="l"/>
              </a:tabLst>
            </a:pPr>
            <a:r>
              <a:rPr lang="en-US" sz="2000" b="1" dirty="0" smtClean="0">
                <a:solidFill>
                  <a:srgbClr val="002060"/>
                </a:solidFill>
                <a:latin typeface="Lucida Console" pitchFamily="49" charset="0"/>
              </a:rPr>
              <a:t>-----------</a:t>
            </a:r>
          </a:p>
          <a:p>
            <a:pPr marL="392113" indent="65088">
              <a:buNone/>
              <a:tabLst>
                <a:tab pos="398463" algn="l"/>
              </a:tabLst>
            </a:pPr>
            <a:r>
              <a:rPr lang="en-US" sz="2000" b="1" dirty="0" smtClean="0">
                <a:solidFill>
                  <a:srgbClr val="002060"/>
                </a:solidFill>
                <a:latin typeface="Lucida Console" pitchFamily="49" charset="0"/>
              </a:rPr>
              <a:t>DIYA</a:t>
            </a:r>
          </a:p>
          <a:p>
            <a:pPr marL="392113" indent="65088">
              <a:buNone/>
              <a:tabLst>
                <a:tab pos="398463" algn="l"/>
              </a:tabLst>
            </a:pPr>
            <a:r>
              <a:rPr lang="en-US" sz="2000" b="1" dirty="0" smtClean="0">
                <a:solidFill>
                  <a:srgbClr val="002060"/>
                </a:solidFill>
                <a:latin typeface="Lucida Console" pitchFamily="49" charset="0"/>
              </a:rPr>
              <a:t>SARAL</a:t>
            </a:r>
          </a:p>
          <a:p>
            <a:pPr marL="392113" indent="65088">
              <a:buNone/>
              <a:tabLst>
                <a:tab pos="398463" algn="l"/>
              </a:tabLst>
            </a:pPr>
            <a:r>
              <a:rPr lang="en-US" sz="2000" b="1" dirty="0" smtClean="0">
                <a:solidFill>
                  <a:srgbClr val="002060"/>
                </a:solidFill>
                <a:latin typeface="Lucida Console" pitchFamily="49" charset="0"/>
              </a:rPr>
              <a:t>TARAL</a:t>
            </a:r>
          </a:p>
          <a:p>
            <a:pPr marL="392113" indent="65088">
              <a:buNone/>
              <a:tabLst>
                <a:tab pos="398463" algn="l"/>
              </a:tabLst>
            </a:pPr>
            <a:endParaRPr lang="en-US" sz="2200" dirty="0" smtClean="0">
              <a:solidFill>
                <a:schemeClr val="accent1">
                  <a:lumMod val="75000"/>
                </a:schemeClr>
              </a:solidFill>
              <a:latin typeface="Lucida Console"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blinds(horizontal)">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blinds(horizontal)">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blinds(horizontal)">
                                      <p:cBhvr>
                                        <p:cTn id="17" dur="500"/>
                                        <p:tgtEl>
                                          <p:spTgt spid="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blinds(horizontal)">
                                      <p:cBhvr>
                                        <p:cTn id="22" dur="500"/>
                                        <p:tgtEl>
                                          <p:spTgt spid="7">
                                            <p:txEl>
                                              <p:pRg st="3" end="3"/>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7">
                                            <p:txEl>
                                              <p:pRg st="4" end="4"/>
                                            </p:txEl>
                                          </p:spTgt>
                                        </p:tgtEl>
                                        <p:attrNameLst>
                                          <p:attrName>style.visibility</p:attrName>
                                        </p:attrNameLst>
                                      </p:cBhvr>
                                      <p:to>
                                        <p:strVal val="visible"/>
                                      </p:to>
                                    </p:set>
                                    <p:animEffect transition="in" filter="blinds(horizontal)">
                                      <p:cBhvr>
                                        <p:cTn id="25" dur="500"/>
                                        <p:tgtEl>
                                          <p:spTgt spid="7">
                                            <p:txEl>
                                              <p:pRg st="4" end="4"/>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7">
                                            <p:txEl>
                                              <p:pRg st="5" end="5"/>
                                            </p:txEl>
                                          </p:spTgt>
                                        </p:tgtEl>
                                        <p:attrNameLst>
                                          <p:attrName>style.visibility</p:attrName>
                                        </p:attrNameLst>
                                      </p:cBhvr>
                                      <p:to>
                                        <p:strVal val="visible"/>
                                      </p:to>
                                    </p:set>
                                    <p:animEffect transition="in" filter="blinds(horizontal)">
                                      <p:cBhvr>
                                        <p:cTn id="28" dur="500"/>
                                        <p:tgtEl>
                                          <p:spTgt spid="7">
                                            <p:txEl>
                                              <p:pRg st="5" end="5"/>
                                            </p:txEl>
                                          </p:spTgt>
                                        </p:tgtEl>
                                      </p:cBhvr>
                                    </p:animEffect>
                                  </p:childTnLst>
                                </p:cTn>
                              </p:par>
                              <p:par>
                                <p:cTn id="29" presetID="3" presetClass="entr" presetSubtype="10" fill="hold" nodeType="withEffect">
                                  <p:stCondLst>
                                    <p:cond delay="0"/>
                                  </p:stCondLst>
                                  <p:childTnLst>
                                    <p:set>
                                      <p:cBhvr>
                                        <p:cTn id="30" dur="1" fill="hold">
                                          <p:stCondLst>
                                            <p:cond delay="0"/>
                                          </p:stCondLst>
                                        </p:cTn>
                                        <p:tgtEl>
                                          <p:spTgt spid="7">
                                            <p:txEl>
                                              <p:pRg st="6" end="6"/>
                                            </p:txEl>
                                          </p:spTgt>
                                        </p:tgtEl>
                                        <p:attrNameLst>
                                          <p:attrName>style.visibility</p:attrName>
                                        </p:attrNameLst>
                                      </p:cBhvr>
                                      <p:to>
                                        <p:strVal val="visible"/>
                                      </p:to>
                                    </p:set>
                                    <p:animEffect transition="in" filter="blinds(horizontal)">
                                      <p:cBhvr>
                                        <p:cTn id="31" dur="500"/>
                                        <p:tgtEl>
                                          <p:spTgt spid="7">
                                            <p:txEl>
                                              <p:pRg st="6" end="6"/>
                                            </p:txEl>
                                          </p:spTgt>
                                        </p:tgtEl>
                                      </p:cBhvr>
                                    </p:animEffect>
                                  </p:childTnLst>
                                </p:cTn>
                              </p:par>
                              <p:par>
                                <p:cTn id="32" presetID="3" presetClass="entr" presetSubtype="10" fill="hold" nodeType="withEffect">
                                  <p:stCondLst>
                                    <p:cond delay="0"/>
                                  </p:stCondLst>
                                  <p:childTnLst>
                                    <p:set>
                                      <p:cBhvr>
                                        <p:cTn id="33" dur="1" fill="hold">
                                          <p:stCondLst>
                                            <p:cond delay="0"/>
                                          </p:stCondLst>
                                        </p:cTn>
                                        <p:tgtEl>
                                          <p:spTgt spid="7">
                                            <p:txEl>
                                              <p:pRg st="7" end="7"/>
                                            </p:txEl>
                                          </p:spTgt>
                                        </p:tgtEl>
                                        <p:attrNameLst>
                                          <p:attrName>style.visibility</p:attrName>
                                        </p:attrNameLst>
                                      </p:cBhvr>
                                      <p:to>
                                        <p:strVal val="visible"/>
                                      </p:to>
                                    </p:set>
                                    <p:animEffect transition="in" filter="blinds(horizontal)">
                                      <p:cBhvr>
                                        <p:cTn id="34" dur="500"/>
                                        <p:tgtEl>
                                          <p:spTgt spid="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2852"/>
            <a:ext cx="7758138" cy="500066"/>
          </a:xfrm>
        </p:spPr>
        <p:txBody>
          <a:bodyPr>
            <a:normAutofit fontScale="90000"/>
          </a:bodyPr>
          <a:lstStyle/>
          <a:p>
            <a:pPr algn="ctr"/>
            <a:r>
              <a:rPr lang="en-US" b="1" dirty="0" smtClean="0">
                <a:solidFill>
                  <a:srgbClr val="002060"/>
                </a:solidFill>
              </a:rPr>
              <a:t>EXAMPLE</a:t>
            </a:r>
            <a:endParaRPr lang="en-IN" b="1" dirty="0">
              <a:solidFill>
                <a:srgbClr val="002060"/>
              </a:solidFill>
            </a:endParaRPr>
          </a:p>
        </p:txBody>
      </p:sp>
      <p:sp>
        <p:nvSpPr>
          <p:cNvPr id="7" name="Content Placeholder 6"/>
          <p:cNvSpPr>
            <a:spLocks noGrp="1"/>
          </p:cNvSpPr>
          <p:nvPr>
            <p:ph sz="quarter" idx="1"/>
          </p:nvPr>
        </p:nvSpPr>
        <p:spPr>
          <a:xfrm>
            <a:off x="285720" y="714356"/>
            <a:ext cx="8572560" cy="5929354"/>
          </a:xfrm>
        </p:spPr>
        <p:txBody>
          <a:bodyPr>
            <a:normAutofit fontScale="92500" lnSpcReduction="20000"/>
          </a:bodyPr>
          <a:lstStyle/>
          <a:p>
            <a:pPr>
              <a:buFont typeface="Wingdings" pitchFamily="2" charset="2"/>
              <a:buChar char="q"/>
            </a:pPr>
            <a:r>
              <a:rPr lang="en-US" dirty="0" smtClean="0">
                <a:latin typeface="Calibri" pitchFamily="34" charset="0"/>
              </a:rPr>
              <a:t>List out name of person who are  customer but not employee.</a:t>
            </a:r>
          </a:p>
          <a:p>
            <a:pPr marL="392113" indent="65088">
              <a:buNone/>
              <a:tabLst>
                <a:tab pos="398463" algn="l"/>
              </a:tabLst>
            </a:pPr>
            <a:r>
              <a:rPr lang="en-US" sz="2200" dirty="0" smtClean="0">
                <a:solidFill>
                  <a:schemeClr val="accent1">
                    <a:lumMod val="75000"/>
                  </a:schemeClr>
                </a:solidFill>
                <a:latin typeface="Lucida Console" pitchFamily="49" charset="0"/>
              </a:rPr>
              <a:t>SELECT Name From Customer MINUS SELECT Name from Employee;</a:t>
            </a:r>
          </a:p>
          <a:p>
            <a:pPr marL="392113" indent="65088">
              <a:buNone/>
              <a:tabLst>
                <a:tab pos="398463" algn="l"/>
              </a:tabLst>
            </a:pPr>
            <a:r>
              <a:rPr lang="en-US" sz="2200" dirty="0" smtClean="0">
                <a:solidFill>
                  <a:schemeClr val="accent1">
                    <a:lumMod val="75000"/>
                  </a:schemeClr>
                </a:solidFill>
                <a:latin typeface="Lucida Console" pitchFamily="49" charset="0"/>
              </a:rPr>
              <a:t>SELECT Name From Customer where Name NOT IN( SELECT Name from Employee);</a:t>
            </a:r>
          </a:p>
          <a:p>
            <a:pPr marL="392113" indent="65088">
              <a:buNone/>
              <a:tabLst>
                <a:tab pos="398463" algn="l"/>
              </a:tabLst>
            </a:pPr>
            <a:r>
              <a:rPr lang="en-US" sz="2000" b="1" dirty="0" smtClean="0">
                <a:solidFill>
                  <a:srgbClr val="002060"/>
                </a:solidFill>
                <a:latin typeface="Lucida Console" pitchFamily="49" charset="0"/>
              </a:rPr>
              <a:t>Name</a:t>
            </a:r>
          </a:p>
          <a:p>
            <a:pPr marL="392113" indent="65088">
              <a:buNone/>
              <a:tabLst>
                <a:tab pos="398463" algn="l"/>
              </a:tabLst>
            </a:pPr>
            <a:r>
              <a:rPr lang="en-US" sz="2000" b="1" dirty="0" smtClean="0">
                <a:solidFill>
                  <a:srgbClr val="002060"/>
                </a:solidFill>
                <a:latin typeface="Lucida Console" pitchFamily="49" charset="0"/>
              </a:rPr>
              <a:t>-----------</a:t>
            </a:r>
          </a:p>
          <a:p>
            <a:pPr marL="392113" indent="65088">
              <a:buNone/>
              <a:tabLst>
                <a:tab pos="398463" algn="l"/>
              </a:tabLst>
            </a:pPr>
            <a:r>
              <a:rPr lang="en-US" sz="2000" b="1" dirty="0" smtClean="0">
                <a:solidFill>
                  <a:srgbClr val="002060"/>
                </a:solidFill>
                <a:latin typeface="Lucida Console" pitchFamily="49" charset="0"/>
              </a:rPr>
              <a:t>RIYA</a:t>
            </a:r>
          </a:p>
          <a:p>
            <a:pPr marL="392113" indent="65088">
              <a:buNone/>
              <a:tabLst>
                <a:tab pos="398463" algn="l"/>
              </a:tabLst>
            </a:pPr>
            <a:r>
              <a:rPr lang="en-US" sz="2000" b="1" dirty="0" smtClean="0">
                <a:solidFill>
                  <a:srgbClr val="002060"/>
                </a:solidFill>
                <a:latin typeface="Lucida Console" pitchFamily="49" charset="0"/>
              </a:rPr>
              <a:t>PRIYA</a:t>
            </a:r>
          </a:p>
          <a:p>
            <a:pPr>
              <a:buFont typeface="Wingdings" pitchFamily="2" charset="2"/>
              <a:buChar char="q"/>
            </a:pPr>
            <a:r>
              <a:rPr lang="en-US" dirty="0" smtClean="0">
                <a:latin typeface="Calibri" pitchFamily="34" charset="0"/>
              </a:rPr>
              <a:t>List out name of person who are  employee but not customer.</a:t>
            </a:r>
          </a:p>
          <a:p>
            <a:pPr marL="392113" indent="65088">
              <a:buNone/>
              <a:tabLst>
                <a:tab pos="398463" algn="l"/>
              </a:tabLst>
            </a:pPr>
            <a:r>
              <a:rPr lang="en-US" sz="2200" dirty="0" smtClean="0">
                <a:solidFill>
                  <a:schemeClr val="accent1">
                    <a:lumMod val="75000"/>
                  </a:schemeClr>
                </a:solidFill>
                <a:latin typeface="Lucida Console" pitchFamily="49" charset="0"/>
              </a:rPr>
              <a:t>SELECT Name From Employee MINUS SELECT Name from Customer;</a:t>
            </a:r>
          </a:p>
          <a:p>
            <a:pPr marL="392113" indent="65088">
              <a:buNone/>
              <a:tabLst>
                <a:tab pos="398463" algn="l"/>
              </a:tabLst>
            </a:pPr>
            <a:r>
              <a:rPr lang="en-US" sz="2200" dirty="0" smtClean="0">
                <a:solidFill>
                  <a:schemeClr val="accent1">
                    <a:lumMod val="75000"/>
                  </a:schemeClr>
                </a:solidFill>
                <a:latin typeface="Lucida Console" pitchFamily="49" charset="0"/>
              </a:rPr>
              <a:t>SELECT Name From Employee where Name NOT IN( SELECT Name from Customer);</a:t>
            </a:r>
          </a:p>
          <a:p>
            <a:pPr marL="392113" indent="65088">
              <a:buNone/>
              <a:tabLst>
                <a:tab pos="398463" algn="l"/>
              </a:tabLst>
            </a:pPr>
            <a:r>
              <a:rPr lang="en-US" sz="2000" b="1" dirty="0" smtClean="0">
                <a:solidFill>
                  <a:srgbClr val="002060"/>
                </a:solidFill>
                <a:latin typeface="Lucida Console" pitchFamily="49" charset="0"/>
              </a:rPr>
              <a:t>Name</a:t>
            </a:r>
          </a:p>
          <a:p>
            <a:pPr marL="392113" indent="65088">
              <a:buNone/>
              <a:tabLst>
                <a:tab pos="398463" algn="l"/>
              </a:tabLst>
            </a:pPr>
            <a:r>
              <a:rPr lang="en-US" sz="2000" b="1" dirty="0" smtClean="0">
                <a:solidFill>
                  <a:srgbClr val="002060"/>
                </a:solidFill>
                <a:latin typeface="Lucida Console" pitchFamily="49" charset="0"/>
              </a:rPr>
              <a:t>-----------</a:t>
            </a:r>
          </a:p>
          <a:p>
            <a:pPr marL="392113" indent="65088">
              <a:buNone/>
              <a:tabLst>
                <a:tab pos="398463" algn="l"/>
              </a:tabLst>
            </a:pPr>
            <a:r>
              <a:rPr lang="en-US" sz="2000" b="1" dirty="0" smtClean="0">
                <a:solidFill>
                  <a:srgbClr val="002060"/>
                </a:solidFill>
                <a:latin typeface="Lucida Console" pitchFamily="49" charset="0"/>
              </a:rPr>
              <a:t>PALAK</a:t>
            </a:r>
          </a:p>
          <a:p>
            <a:pPr marL="392113" indent="65088">
              <a:buNone/>
              <a:tabLst>
                <a:tab pos="398463" algn="l"/>
              </a:tabLst>
            </a:pPr>
            <a:r>
              <a:rPr lang="en-US" sz="2000" b="1" dirty="0" smtClean="0">
                <a:solidFill>
                  <a:srgbClr val="002060"/>
                </a:solidFill>
                <a:latin typeface="Lucida Console" pitchFamily="49" charset="0"/>
              </a:rPr>
              <a:t>FALAK</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blinds(horizontal)">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blinds(horizontal)">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blinds(horizontal)">
                                      <p:cBhvr>
                                        <p:cTn id="17" dur="500"/>
                                        <p:tgtEl>
                                          <p:spTgt spid="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blinds(horizontal)">
                                      <p:cBhvr>
                                        <p:cTn id="22" dur="500"/>
                                        <p:tgtEl>
                                          <p:spTgt spid="7">
                                            <p:txEl>
                                              <p:pRg st="3" end="3"/>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7">
                                            <p:txEl>
                                              <p:pRg st="4" end="4"/>
                                            </p:txEl>
                                          </p:spTgt>
                                        </p:tgtEl>
                                        <p:attrNameLst>
                                          <p:attrName>style.visibility</p:attrName>
                                        </p:attrNameLst>
                                      </p:cBhvr>
                                      <p:to>
                                        <p:strVal val="visible"/>
                                      </p:to>
                                    </p:set>
                                    <p:animEffect transition="in" filter="blinds(horizontal)">
                                      <p:cBhvr>
                                        <p:cTn id="25" dur="500"/>
                                        <p:tgtEl>
                                          <p:spTgt spid="7">
                                            <p:txEl>
                                              <p:pRg st="4" end="4"/>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7">
                                            <p:txEl>
                                              <p:pRg st="5" end="5"/>
                                            </p:txEl>
                                          </p:spTgt>
                                        </p:tgtEl>
                                        <p:attrNameLst>
                                          <p:attrName>style.visibility</p:attrName>
                                        </p:attrNameLst>
                                      </p:cBhvr>
                                      <p:to>
                                        <p:strVal val="visible"/>
                                      </p:to>
                                    </p:set>
                                    <p:animEffect transition="in" filter="blinds(horizontal)">
                                      <p:cBhvr>
                                        <p:cTn id="28" dur="500"/>
                                        <p:tgtEl>
                                          <p:spTgt spid="7">
                                            <p:txEl>
                                              <p:pRg st="5" end="5"/>
                                            </p:txEl>
                                          </p:spTgt>
                                        </p:tgtEl>
                                      </p:cBhvr>
                                    </p:animEffect>
                                  </p:childTnLst>
                                </p:cTn>
                              </p:par>
                              <p:par>
                                <p:cTn id="29" presetID="3" presetClass="entr" presetSubtype="10" fill="hold" nodeType="withEffect">
                                  <p:stCondLst>
                                    <p:cond delay="0"/>
                                  </p:stCondLst>
                                  <p:childTnLst>
                                    <p:set>
                                      <p:cBhvr>
                                        <p:cTn id="30" dur="1" fill="hold">
                                          <p:stCondLst>
                                            <p:cond delay="0"/>
                                          </p:stCondLst>
                                        </p:cTn>
                                        <p:tgtEl>
                                          <p:spTgt spid="7">
                                            <p:txEl>
                                              <p:pRg st="6" end="6"/>
                                            </p:txEl>
                                          </p:spTgt>
                                        </p:tgtEl>
                                        <p:attrNameLst>
                                          <p:attrName>style.visibility</p:attrName>
                                        </p:attrNameLst>
                                      </p:cBhvr>
                                      <p:to>
                                        <p:strVal val="visible"/>
                                      </p:to>
                                    </p:set>
                                    <p:animEffect transition="in" filter="blinds(horizontal)">
                                      <p:cBhvr>
                                        <p:cTn id="31" dur="500"/>
                                        <p:tgtEl>
                                          <p:spTgt spid="7">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nodeType="clickEffect">
                                  <p:stCondLst>
                                    <p:cond delay="0"/>
                                  </p:stCondLst>
                                  <p:childTnLst>
                                    <p:set>
                                      <p:cBhvr>
                                        <p:cTn id="35" dur="1" fill="hold">
                                          <p:stCondLst>
                                            <p:cond delay="0"/>
                                          </p:stCondLst>
                                        </p:cTn>
                                        <p:tgtEl>
                                          <p:spTgt spid="7">
                                            <p:txEl>
                                              <p:pRg st="7" end="7"/>
                                            </p:txEl>
                                          </p:spTgt>
                                        </p:tgtEl>
                                        <p:attrNameLst>
                                          <p:attrName>style.visibility</p:attrName>
                                        </p:attrNameLst>
                                      </p:cBhvr>
                                      <p:to>
                                        <p:strVal val="visible"/>
                                      </p:to>
                                    </p:set>
                                    <p:animEffect transition="in" filter="blinds(horizontal)">
                                      <p:cBhvr>
                                        <p:cTn id="36" dur="500"/>
                                        <p:tgtEl>
                                          <p:spTgt spid="7">
                                            <p:txEl>
                                              <p:pRg st="7" end="7"/>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3" presetClass="entr" presetSubtype="10" fill="hold" nodeType="clickEffect">
                                  <p:stCondLst>
                                    <p:cond delay="0"/>
                                  </p:stCondLst>
                                  <p:childTnLst>
                                    <p:set>
                                      <p:cBhvr>
                                        <p:cTn id="40" dur="1" fill="hold">
                                          <p:stCondLst>
                                            <p:cond delay="0"/>
                                          </p:stCondLst>
                                        </p:cTn>
                                        <p:tgtEl>
                                          <p:spTgt spid="7">
                                            <p:txEl>
                                              <p:pRg st="8" end="8"/>
                                            </p:txEl>
                                          </p:spTgt>
                                        </p:tgtEl>
                                        <p:attrNameLst>
                                          <p:attrName>style.visibility</p:attrName>
                                        </p:attrNameLst>
                                      </p:cBhvr>
                                      <p:to>
                                        <p:strVal val="visible"/>
                                      </p:to>
                                    </p:set>
                                    <p:animEffect transition="in" filter="blinds(horizontal)">
                                      <p:cBhvr>
                                        <p:cTn id="41" dur="500"/>
                                        <p:tgtEl>
                                          <p:spTgt spid="7">
                                            <p:txEl>
                                              <p:pRg st="8" end="8"/>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3" presetClass="entr" presetSubtype="10" fill="hold" nodeType="clickEffect">
                                  <p:stCondLst>
                                    <p:cond delay="0"/>
                                  </p:stCondLst>
                                  <p:childTnLst>
                                    <p:set>
                                      <p:cBhvr>
                                        <p:cTn id="45" dur="1" fill="hold">
                                          <p:stCondLst>
                                            <p:cond delay="0"/>
                                          </p:stCondLst>
                                        </p:cTn>
                                        <p:tgtEl>
                                          <p:spTgt spid="7">
                                            <p:txEl>
                                              <p:pRg st="9" end="9"/>
                                            </p:txEl>
                                          </p:spTgt>
                                        </p:tgtEl>
                                        <p:attrNameLst>
                                          <p:attrName>style.visibility</p:attrName>
                                        </p:attrNameLst>
                                      </p:cBhvr>
                                      <p:to>
                                        <p:strVal val="visible"/>
                                      </p:to>
                                    </p:set>
                                    <p:animEffect transition="in" filter="blinds(horizontal)">
                                      <p:cBhvr>
                                        <p:cTn id="46" dur="500"/>
                                        <p:tgtEl>
                                          <p:spTgt spid="7">
                                            <p:txEl>
                                              <p:pRg st="9" end="9"/>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3" presetClass="entr" presetSubtype="10" fill="hold" nodeType="clickEffect">
                                  <p:stCondLst>
                                    <p:cond delay="0"/>
                                  </p:stCondLst>
                                  <p:childTnLst>
                                    <p:set>
                                      <p:cBhvr>
                                        <p:cTn id="50" dur="1" fill="hold">
                                          <p:stCondLst>
                                            <p:cond delay="0"/>
                                          </p:stCondLst>
                                        </p:cTn>
                                        <p:tgtEl>
                                          <p:spTgt spid="7">
                                            <p:txEl>
                                              <p:pRg st="10" end="10"/>
                                            </p:txEl>
                                          </p:spTgt>
                                        </p:tgtEl>
                                        <p:attrNameLst>
                                          <p:attrName>style.visibility</p:attrName>
                                        </p:attrNameLst>
                                      </p:cBhvr>
                                      <p:to>
                                        <p:strVal val="visible"/>
                                      </p:to>
                                    </p:set>
                                    <p:animEffect transition="in" filter="blinds(horizontal)">
                                      <p:cBhvr>
                                        <p:cTn id="51" dur="500"/>
                                        <p:tgtEl>
                                          <p:spTgt spid="7">
                                            <p:txEl>
                                              <p:pRg st="10" end="10"/>
                                            </p:txEl>
                                          </p:spTgt>
                                        </p:tgtEl>
                                      </p:cBhvr>
                                    </p:animEffect>
                                  </p:childTnLst>
                                </p:cTn>
                              </p:par>
                              <p:par>
                                <p:cTn id="52" presetID="3" presetClass="entr" presetSubtype="10" fill="hold" nodeType="withEffect">
                                  <p:stCondLst>
                                    <p:cond delay="0"/>
                                  </p:stCondLst>
                                  <p:childTnLst>
                                    <p:set>
                                      <p:cBhvr>
                                        <p:cTn id="53" dur="1" fill="hold">
                                          <p:stCondLst>
                                            <p:cond delay="0"/>
                                          </p:stCondLst>
                                        </p:cTn>
                                        <p:tgtEl>
                                          <p:spTgt spid="7">
                                            <p:txEl>
                                              <p:pRg st="11" end="11"/>
                                            </p:txEl>
                                          </p:spTgt>
                                        </p:tgtEl>
                                        <p:attrNameLst>
                                          <p:attrName>style.visibility</p:attrName>
                                        </p:attrNameLst>
                                      </p:cBhvr>
                                      <p:to>
                                        <p:strVal val="visible"/>
                                      </p:to>
                                    </p:set>
                                    <p:animEffect transition="in" filter="blinds(horizontal)">
                                      <p:cBhvr>
                                        <p:cTn id="54" dur="500"/>
                                        <p:tgtEl>
                                          <p:spTgt spid="7">
                                            <p:txEl>
                                              <p:pRg st="11" end="11"/>
                                            </p:txEl>
                                          </p:spTgt>
                                        </p:tgtEl>
                                      </p:cBhvr>
                                    </p:animEffect>
                                  </p:childTnLst>
                                </p:cTn>
                              </p:par>
                              <p:par>
                                <p:cTn id="55" presetID="3" presetClass="entr" presetSubtype="10" fill="hold" nodeType="withEffect">
                                  <p:stCondLst>
                                    <p:cond delay="0"/>
                                  </p:stCondLst>
                                  <p:childTnLst>
                                    <p:set>
                                      <p:cBhvr>
                                        <p:cTn id="56" dur="1" fill="hold">
                                          <p:stCondLst>
                                            <p:cond delay="0"/>
                                          </p:stCondLst>
                                        </p:cTn>
                                        <p:tgtEl>
                                          <p:spTgt spid="7">
                                            <p:txEl>
                                              <p:pRg st="12" end="12"/>
                                            </p:txEl>
                                          </p:spTgt>
                                        </p:tgtEl>
                                        <p:attrNameLst>
                                          <p:attrName>style.visibility</p:attrName>
                                        </p:attrNameLst>
                                      </p:cBhvr>
                                      <p:to>
                                        <p:strVal val="visible"/>
                                      </p:to>
                                    </p:set>
                                    <p:animEffect transition="in" filter="blinds(horizontal)">
                                      <p:cBhvr>
                                        <p:cTn id="57" dur="500"/>
                                        <p:tgtEl>
                                          <p:spTgt spid="7">
                                            <p:txEl>
                                              <p:pRg st="12" end="12"/>
                                            </p:txEl>
                                          </p:spTgt>
                                        </p:tgtEl>
                                      </p:cBhvr>
                                    </p:animEffect>
                                  </p:childTnLst>
                                </p:cTn>
                              </p:par>
                              <p:par>
                                <p:cTn id="58" presetID="3" presetClass="entr" presetSubtype="10" fill="hold" nodeType="withEffect">
                                  <p:stCondLst>
                                    <p:cond delay="0"/>
                                  </p:stCondLst>
                                  <p:childTnLst>
                                    <p:set>
                                      <p:cBhvr>
                                        <p:cTn id="59" dur="1" fill="hold">
                                          <p:stCondLst>
                                            <p:cond delay="0"/>
                                          </p:stCondLst>
                                        </p:cTn>
                                        <p:tgtEl>
                                          <p:spTgt spid="7">
                                            <p:txEl>
                                              <p:pRg st="13" end="13"/>
                                            </p:txEl>
                                          </p:spTgt>
                                        </p:tgtEl>
                                        <p:attrNameLst>
                                          <p:attrName>style.visibility</p:attrName>
                                        </p:attrNameLst>
                                      </p:cBhvr>
                                      <p:to>
                                        <p:strVal val="visible"/>
                                      </p:to>
                                    </p:set>
                                    <p:animEffect transition="in" filter="blinds(horizontal)">
                                      <p:cBhvr>
                                        <p:cTn id="60" dur="500"/>
                                        <p:tgtEl>
                                          <p:spTgt spid="7">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CA39A2C6D52F844BDBD02D6BD944DD0" ma:contentTypeVersion="0" ma:contentTypeDescription="Create a new document." ma:contentTypeScope="" ma:versionID="6671a4ad5339a93c4b70d9dcf8341630">
  <xsd:schema xmlns:xsd="http://www.w3.org/2001/XMLSchema" xmlns:xs="http://www.w3.org/2001/XMLSchema" xmlns:p="http://schemas.microsoft.com/office/2006/metadata/properties" targetNamespace="http://schemas.microsoft.com/office/2006/metadata/properties" ma:root="true" ma:fieldsID="0967b7be50301903c78f9c39c6fd9af8">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38C0D81-83A7-4D09-BE8B-1B71FA83D566}"/>
</file>

<file path=customXml/itemProps2.xml><?xml version="1.0" encoding="utf-8"?>
<ds:datastoreItem xmlns:ds="http://schemas.openxmlformats.org/officeDocument/2006/customXml" ds:itemID="{F689E3CE-1B2D-46A9-89B1-577306749778}"/>
</file>

<file path=customXml/itemProps3.xml><?xml version="1.0" encoding="utf-8"?>
<ds:datastoreItem xmlns:ds="http://schemas.openxmlformats.org/officeDocument/2006/customXml" ds:itemID="{6976DD24-A28F-4650-8F8C-2CC0C76FBA16}"/>
</file>

<file path=docProps/app.xml><?xml version="1.0" encoding="utf-8"?>
<Properties xmlns="http://schemas.openxmlformats.org/officeDocument/2006/extended-properties" xmlns:vt="http://schemas.openxmlformats.org/officeDocument/2006/docPropsVTypes">
  <Template>Oriel</Template>
  <TotalTime>923</TotalTime>
  <Words>1826</Words>
  <Application>Microsoft Office PowerPoint</Application>
  <PresentationFormat>On-screen Show (4:3)</PresentationFormat>
  <Paragraphs>567</Paragraphs>
  <Slides>30</Slides>
  <Notes>0</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Oriel</vt:lpstr>
      <vt:lpstr>SQL : COMBINE MULTIPLE TABLES</vt:lpstr>
      <vt:lpstr>Set operator</vt:lpstr>
      <vt:lpstr>Union operator</vt:lpstr>
      <vt:lpstr>Union all operator</vt:lpstr>
      <vt:lpstr>Intersect operator</vt:lpstr>
      <vt:lpstr>minus operator</vt:lpstr>
      <vt:lpstr>EXAMPLE</vt:lpstr>
      <vt:lpstr>EXAMPLE</vt:lpstr>
      <vt:lpstr>EXAMPLE</vt:lpstr>
      <vt:lpstr>sub-queries</vt:lpstr>
      <vt:lpstr>example</vt:lpstr>
      <vt:lpstr>example</vt:lpstr>
      <vt:lpstr>joins</vt:lpstr>
      <vt:lpstr>joins</vt:lpstr>
      <vt:lpstr>joins</vt:lpstr>
      <vt:lpstr>joins</vt:lpstr>
      <vt:lpstr>joins</vt:lpstr>
      <vt:lpstr>joins</vt:lpstr>
      <vt:lpstr>joins</vt:lpstr>
      <vt:lpstr>joins</vt:lpstr>
      <vt:lpstr>joins</vt:lpstr>
      <vt:lpstr>joins</vt:lpstr>
      <vt:lpstr>joins</vt:lpstr>
      <vt:lpstr>joins</vt:lpstr>
      <vt:lpstr>outer join</vt:lpstr>
      <vt:lpstr>outer join</vt:lpstr>
      <vt:lpstr>outer join</vt:lpstr>
      <vt:lpstr>outer join</vt:lpstr>
      <vt:lpstr>outer join</vt:lpstr>
      <vt:lpstr>outer join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SQL : COMBINE MULTIPLE TABLES</dc:title>
  <dc:creator>admin</dc:creator>
  <cp:lastModifiedBy>admin</cp:lastModifiedBy>
  <cp:revision>110</cp:revision>
  <dcterms:created xsi:type="dcterms:W3CDTF">2017-03-02T10:26:48Z</dcterms:created>
  <dcterms:modified xsi:type="dcterms:W3CDTF">2017-03-21T04:45:27Z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0x0101006CA39A2C6D52F844BDBD02D6BD944DD0</vt:lpwstr>
  </property>
</Properties>
</file>