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latsi" charset="1" panose="00000500000000000000"/>
      <p:regular r:id="rId16"/>
    </p:embeddedFont>
    <p:embeddedFont>
      <p:font typeface="Open Sans Bold" charset="1" panose="020B0806030504020204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5130633" y="1145792"/>
            <a:ext cx="11173865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</a:rPr>
              <a:t>FRUIT MONITORING</a:t>
            </a:r>
          </a:p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</a:rPr>
              <a:t>SYSTEM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067640" y="872500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 Bold"/>
              </a:rPr>
              <a:t>Mentor - Dr. Arpit Khandelwal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775695" y="5363940"/>
            <a:ext cx="2973205" cy="3279271"/>
          </a:xfrm>
          <a:custGeom>
            <a:avLst/>
            <a:gdLst/>
            <a:ahLst/>
            <a:cxnLst/>
            <a:rect r="r" b="b" t="t" l="l"/>
            <a:pathLst>
              <a:path h="3279271" w="2973205">
                <a:moveTo>
                  <a:pt x="0" y="0"/>
                </a:moveTo>
                <a:lnTo>
                  <a:pt x="2973205" y="0"/>
                </a:lnTo>
                <a:lnTo>
                  <a:pt x="2973205" y="3279271"/>
                </a:lnTo>
                <a:lnTo>
                  <a:pt x="0" y="3279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7000"/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883405" y="6645757"/>
            <a:ext cx="13250579" cy="1997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 Bold"/>
              </a:rPr>
              <a:t>Manujendra(B20CS035)</a:t>
            </a:r>
          </a:p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 Bold"/>
              </a:rPr>
              <a:t>Krishna (B22EE090)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08415" y="4274503"/>
            <a:ext cx="587117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340" y="2895980"/>
            <a:ext cx="14705320" cy="3694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&gt;There is always an issue on identifying rot on fruits and their hygiene. Hence there is a need of making of a system that can identify when the rot on the fruit has started for further alerting the people after learning when the fruits have started to rot.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IIT Jodhpur</a:t>
            </a:r>
            <a:r>
              <a:rPr lang="en-US" sz="2700">
                <a:solidFill>
                  <a:srgbClr val="000000"/>
                </a:solidFill>
                <a:latin typeface="Alatsi Bold"/>
              </a:rPr>
              <a:t>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BACKGROUND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340" y="2826510"/>
            <a:ext cx="14705320" cy="1465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-&gt; A Prototype system which detects ripening of the fruits through gas sensors.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IIT Jodhpur </a:t>
            </a:r>
            <a:r>
              <a:rPr lang="en-US" sz="2700">
                <a:solidFill>
                  <a:srgbClr val="000000"/>
                </a:solidFill>
                <a:latin typeface="Alatsi Bold"/>
              </a:rPr>
              <a:t>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PROBLEM STATEMENT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83227" y="4504631"/>
            <a:ext cx="14705320" cy="1465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-&gt; captures images of the fruits to be monitored</a:t>
            </a:r>
          </a:p>
          <a:p>
            <a:pPr algn="l">
              <a:lnSpc>
                <a:spcPts val="5852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791340" y="5665100"/>
            <a:ext cx="14705320" cy="72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Future Application :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83227" y="6412768"/>
            <a:ext cx="14705320" cy="220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-&gt; These images can be used in a deep learning model for identifying rot in fruits and alerting the user.</a:t>
            </a:r>
          </a:p>
          <a:p>
            <a:pPr algn="l">
              <a:lnSpc>
                <a:spcPts val="585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IIT Jodhpur</a:t>
            </a:r>
            <a:r>
              <a:rPr lang="en-US" sz="2700">
                <a:solidFill>
                  <a:srgbClr val="000000"/>
                </a:solidFill>
                <a:latin typeface="Alatsi Bold"/>
              </a:rPr>
              <a:t>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BLOCK DIAGRAM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451535" y="2541606"/>
            <a:ext cx="10960963" cy="6091972"/>
          </a:xfrm>
          <a:custGeom>
            <a:avLst/>
            <a:gdLst/>
            <a:ahLst/>
            <a:cxnLst/>
            <a:rect r="r" b="b" t="t" l="l"/>
            <a:pathLst>
              <a:path h="6091972" w="10960963">
                <a:moveTo>
                  <a:pt x="0" y="0"/>
                </a:moveTo>
                <a:lnTo>
                  <a:pt x="10960963" y="0"/>
                </a:lnTo>
                <a:lnTo>
                  <a:pt x="10960963" y="6091971"/>
                </a:lnTo>
                <a:lnTo>
                  <a:pt x="0" y="6091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IIT Jodhpur </a:t>
            </a:r>
            <a:r>
              <a:rPr lang="en-US" sz="2700">
                <a:solidFill>
                  <a:srgbClr val="000000"/>
                </a:solidFill>
                <a:latin typeface="Alatsi Bold"/>
              </a:rPr>
              <a:t>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012909" y="2642144"/>
            <a:ext cx="5246391" cy="5246370"/>
            <a:chOff x="0" y="0"/>
            <a:chExt cx="6350025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14788" t="0" r="-29354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4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679044" y="866775"/>
            <a:ext cx="1092991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PROTOTYPE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3009325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2861245"/>
            <a:ext cx="10793714" cy="367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We are running code in Arduino IDE with the appropriate libraries and functions for capturing image when the concentration for the methane goes above 32% and stores them in the SD card.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IIT Jodhpur</a:t>
            </a:r>
            <a:r>
              <a:rPr lang="en-US" sz="2700">
                <a:solidFill>
                  <a:srgbClr val="000000"/>
                </a:solidFill>
                <a:latin typeface="Alatsi Bold"/>
              </a:rPr>
              <a:t>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5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COMPONENTS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64890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66205" y="3227509"/>
            <a:ext cx="14067815" cy="92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7"/>
              </a:lnSpc>
            </a:pPr>
            <a:r>
              <a:rPr lang="en-US" sz="5448">
                <a:solidFill>
                  <a:srgbClr val="000000"/>
                </a:solidFill>
                <a:latin typeface="Alatsi Bold"/>
              </a:rPr>
              <a:t>-&gt; Arduino Uno Board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66205" y="4258867"/>
            <a:ext cx="14067815" cy="92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7"/>
              </a:lnSpc>
            </a:pPr>
            <a:r>
              <a:rPr lang="en-US" sz="5448">
                <a:solidFill>
                  <a:srgbClr val="000000"/>
                </a:solidFill>
                <a:latin typeface="Alatsi Bold"/>
              </a:rPr>
              <a:t>-&gt; Micro SD Card Adapater + Micro SD Card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91340" y="5308144"/>
            <a:ext cx="14067815" cy="92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7"/>
              </a:lnSpc>
            </a:pPr>
            <a:r>
              <a:rPr lang="en-US" sz="5448">
                <a:solidFill>
                  <a:srgbClr val="000000"/>
                </a:solidFill>
                <a:latin typeface="Alatsi Bold"/>
              </a:rPr>
              <a:t>-&gt; MQ -9 Gas Sensor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91340" y="6274874"/>
            <a:ext cx="14067815" cy="92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7"/>
              </a:lnSpc>
            </a:pPr>
            <a:r>
              <a:rPr lang="en-US" sz="5448">
                <a:solidFill>
                  <a:srgbClr val="000000"/>
                </a:solidFill>
                <a:latin typeface="Alatsi Bold"/>
              </a:rPr>
              <a:t>-&gt; Bread board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7891" y="2523898"/>
            <a:ext cx="516960" cy="51696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DEMO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IIT Jodhpur </a:t>
            </a:r>
            <a:r>
              <a:rPr lang="en-US" sz="2700">
                <a:solidFill>
                  <a:srgbClr val="000000"/>
                </a:solidFill>
                <a:latin typeface="Alatsi Bold"/>
              </a:rPr>
              <a:t>| 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11959" y="2299233"/>
            <a:ext cx="14847341" cy="328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 Bold"/>
              </a:rPr>
              <a:t>-&gt; Prototype has been run on an arduino with earlier mentioned components with the code provided on a computer.</a:t>
            </a:r>
          </a:p>
          <a:p>
            <a:pPr algn="l">
              <a:lnSpc>
                <a:spcPts val="658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90387" y="5760946"/>
            <a:ext cx="14847341" cy="126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 Bold"/>
              </a:rPr>
              <a:t>This is the demo image captured during the  </a:t>
            </a:r>
          </a:p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 Bold"/>
              </a:rPr>
              <a:t>taking of demo.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47891" y="5996601"/>
            <a:ext cx="516960" cy="51696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1628331" y="3982618"/>
            <a:ext cx="5012130" cy="5061886"/>
            <a:chOff x="0" y="0"/>
            <a:chExt cx="6350025" cy="641306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26" cy="6413063"/>
            </a:xfrm>
            <a:custGeom>
              <a:avLst/>
              <a:gdLst/>
              <a:ahLst/>
              <a:cxnLst/>
              <a:rect r="r" b="b" t="t" l="l"/>
              <a:pathLst>
                <a:path h="6413063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413063"/>
                  </a:lnTo>
                  <a:lnTo>
                    <a:pt x="0" y="6413063"/>
                  </a:lnTo>
                  <a:close/>
                </a:path>
              </a:pathLst>
            </a:custGeom>
            <a:blipFill>
              <a:blip r:embed="rId4"/>
              <a:stretch>
                <a:fillRect l="-26334" t="0" r="-8018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IIT Jodhpur </a:t>
            </a:r>
            <a:r>
              <a:rPr lang="en-US" sz="2700">
                <a:solidFill>
                  <a:srgbClr val="000000"/>
                </a:solidFill>
                <a:latin typeface="Alatsi Bold"/>
              </a:rPr>
              <a:t>| 2024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693030" y="3166804"/>
            <a:ext cx="6450970" cy="2573239"/>
            <a:chOff x="0" y="0"/>
            <a:chExt cx="1699021" cy="6777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9021" cy="677725"/>
            </a:xfrm>
            <a:custGeom>
              <a:avLst/>
              <a:gdLst/>
              <a:ahLst/>
              <a:cxnLst/>
              <a:rect r="r" b="b" t="t" l="l"/>
              <a:pathLst>
                <a:path h="677725" w="1699021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99021" cy="715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708155" y="6633488"/>
            <a:ext cx="6450970" cy="2573239"/>
            <a:chOff x="0" y="0"/>
            <a:chExt cx="1699021" cy="6777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9021" cy="677725"/>
            </a:xfrm>
            <a:custGeom>
              <a:avLst/>
              <a:gdLst/>
              <a:ahLst/>
              <a:cxnLst/>
              <a:rect r="r" b="b" t="t" l="l"/>
              <a:pathLst>
                <a:path h="677725" w="1699021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699021" cy="715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7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75832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72122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026070" y="3296829"/>
            <a:ext cx="7534554" cy="4623279"/>
          </a:xfrm>
          <a:custGeom>
            <a:avLst/>
            <a:gdLst/>
            <a:ahLst/>
            <a:cxnLst/>
            <a:rect r="r" b="b" t="t" l="l"/>
            <a:pathLst>
              <a:path h="4623279" w="7534554">
                <a:moveTo>
                  <a:pt x="0" y="0"/>
                </a:moveTo>
                <a:lnTo>
                  <a:pt x="7534554" y="0"/>
                </a:lnTo>
                <a:lnTo>
                  <a:pt x="7534554" y="4623279"/>
                </a:lnTo>
                <a:lnTo>
                  <a:pt x="0" y="46232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553980" y="895996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FUTURE SCOPE OF WORK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53980" y="2618098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 Bold"/>
              </a:rPr>
              <a:t>Deep Learning Model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98240" y="3374656"/>
            <a:ext cx="5497475" cy="1570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 Bold"/>
              </a:rPr>
              <a:t>A deep learning model trained for recognizing rotten fruits based on the images captured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53980" y="6084782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 Bold"/>
              </a:rPr>
              <a:t>Alerting System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198240" y="6841339"/>
            <a:ext cx="5497475" cy="210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 Bold"/>
              </a:rPr>
              <a:t>An alert form of system which would work for sending alert to the user when finding a rotten fruit.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64167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88028" y="3524006"/>
            <a:ext cx="1346408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IIT Jodhpur</a:t>
            </a:r>
            <a:r>
              <a:rPr lang="en-US" sz="2700">
                <a:solidFill>
                  <a:srgbClr val="000000"/>
                </a:solidFill>
                <a:latin typeface="Alatsi Bold"/>
              </a:rPr>
              <a:t> | 2024</a:t>
            </a:r>
          </a:p>
        </p:txBody>
      </p:sp>
      <p:sp>
        <p:nvSpPr>
          <p:cNvPr name="AutoShape 5" id="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8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3657600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DAGFFgzdglA</dc:identifier>
  <dcterms:modified xsi:type="dcterms:W3CDTF">2011-08-01T06:04:30Z</dcterms:modified>
  <cp:revision>1</cp:revision>
  <dc:title>Thesis defense</dc:title>
</cp:coreProperties>
</file>