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C41230-9BD9-4F70-B4F1-92F9130E3D48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Used Cars Sales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132" name="Shape 132"/>
          <p:cNvGraphicFramePr/>
          <p:nvPr>
            <p:ph idx="1"/>
          </p:nvPr>
        </p:nvGraphicFramePr>
        <p:xfrm>
          <a:off x="358140" y="190500"/>
          <a:ext cx="10975975" cy="3437890"/>
        </p:xfrm>
        <a:graphic>
          <a:graphicData uri="http://schemas.openxmlformats.org/drawingml/2006/table">
            <a:tbl>
              <a:tblPr>
                <a:noFill/>
                <a:tableStyleId>{6EC41230-9BD9-4F70-B4F1-92F9130E3D48}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35179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Task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No.of Features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Model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Accuracy(R2)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25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As is dataset modelling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19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As is dataset experiment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19 vs 19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925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Removing insignificant features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12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Feature Analysis</a:t>
                      </a:r>
                      <a:endParaRPr sz="1100" b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Correlation matrix</a:t>
                      </a:r>
                      <a:endParaRPr sz="1100" b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P-value coefficient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Imputing with AmeliaView tool and then modelling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12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2%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Removing low significant values after imputing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12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2 to 6% with individual feature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Min-Max normalization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5%, after removing some insignificant vars its 6%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5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Z-Score normalization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6%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358140" y="3653155"/>
          <a:ext cx="8780145" cy="2800985"/>
        </p:xfrm>
        <a:graphic>
          <a:graphicData uri="http://schemas.openxmlformats.org/drawingml/2006/table">
            <a:tbl>
              <a:tblPr>
                <a:noFill/>
                <a:tableStyleId>{6EC41230-9BD9-4F70-B4F1-92F9130E3D48}</a:tableStyleId>
              </a:tblPr>
              <a:tblGrid>
                <a:gridCol w="2212340"/>
                <a:gridCol w="2189480"/>
                <a:gridCol w="2196465"/>
                <a:gridCol w="2181860"/>
              </a:tblGrid>
              <a:tr h="476885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Quantile normalization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11%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Quantile + Z-Score normalization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11%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Quantile + min_max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8%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Min_max + Quantile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12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 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48%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Square root Normalization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28%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Square root + Quantile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 vs 1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>
                      <a:spAutoFit/>
                    </a:bodyPr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58%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300">
                <a:tc>
                  <a:txBody>
                    <a:bodyPr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Random forest</a:t>
                      </a:r>
                      <a:endParaRPr lang="en-US"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12 vs 1</a:t>
                      </a:r>
                      <a:endParaRPr lang="en-US"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Random regressor</a:t>
                      </a:r>
                      <a:endParaRPr lang="en-US"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83%</a:t>
                      </a:r>
                      <a:endParaRPr lang="en-US"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Presentation</Application>
  <PresentationFormat>Widescreen</PresentationFormat>
  <Paragraphs>129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Gear Drives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Sales Prediction</dc:title>
  <dc:creator>Srikrishna.Sadula</dc:creator>
  <cp:lastModifiedBy>Srikrishna.Sadula</cp:lastModifiedBy>
  <cp:revision>2</cp:revision>
  <dcterms:created xsi:type="dcterms:W3CDTF">2018-04-13T11:38:53Z</dcterms:created>
  <dcterms:modified xsi:type="dcterms:W3CDTF">2018-04-13T11:44:25Z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