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Teachings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Basic to ML Approach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Art_mountaineering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Teachings</dc:title>
  <dc:creator/>
  <cp:lastModifiedBy>Srikrishna.Sadula</cp:lastModifiedBy>
  <cp:revision>1</cp:revision>
  <dcterms:created xsi:type="dcterms:W3CDTF">2018-05-10T02:45:02Z</dcterms:created>
  <dcterms:modified xsi:type="dcterms:W3CDTF">2018-05-10T02:45:02Z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