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Teachings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to ML Approach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Day-1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kickup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Installation &amp; setup</a:t>
            </a:r>
            <a:endParaRPr lang="en-US"/>
          </a:p>
          <a:p>
            <a:r>
              <a:rPr lang="en-US"/>
              <a:t>Anaconda</a:t>
            </a:r>
            <a:endParaRPr lang="en-US"/>
          </a:p>
          <a:p>
            <a:r>
              <a:rPr lang="en-US"/>
              <a:t>Spyder</a:t>
            </a:r>
            <a:endParaRPr lang="en-US"/>
          </a:p>
          <a:p>
            <a:r>
              <a:rPr lang="en-US"/>
              <a:t>Jupyter</a:t>
            </a:r>
            <a:endParaRPr lang="en-US"/>
          </a:p>
          <a:p>
            <a:r>
              <a:rPr lang="en-US"/>
              <a:t>Helloworld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Initial usages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Comments and Pound character</a:t>
            </a:r>
            <a:endParaRPr lang="en-US"/>
          </a:p>
          <a:p>
            <a:r>
              <a:rPr lang="en-US"/>
              <a:t>Numbers and Math</a:t>
            </a:r>
            <a:endParaRPr lang="en-US"/>
          </a:p>
          <a:p>
            <a:r>
              <a:rPr lang="en-US"/>
              <a:t>Variables and Names</a:t>
            </a:r>
            <a:endParaRPr lang="en-US"/>
          </a:p>
          <a:p>
            <a:r>
              <a:rPr lang="en-US"/>
              <a:t>Variables and Printing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Day-2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Initial usage contd..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strings and text</a:t>
            </a:r>
            <a:endParaRPr lang="en-US"/>
          </a:p>
          <a:p>
            <a:r>
              <a:rPr lang="en-US"/>
              <a:t>more printing</a:t>
            </a:r>
            <a:endParaRPr lang="en-US"/>
          </a:p>
          <a:p>
            <a:r>
              <a:rPr lang="en-US"/>
              <a:t>printing, printing</a:t>
            </a:r>
            <a:endParaRPr lang="en-US"/>
          </a:p>
          <a:p>
            <a:r>
              <a:rPr lang="en-US"/>
              <a:t>printing, printing, printing</a:t>
            </a:r>
            <a:endParaRPr lang="en-US"/>
          </a:p>
          <a:p>
            <a:r>
              <a:rPr lang="en-US"/>
              <a:t>escape sequences</a:t>
            </a:r>
            <a:endParaRPr lang="en-US"/>
          </a:p>
          <a:p>
            <a:r>
              <a:rPr lang="en-US"/>
              <a:t>asking questions --- bots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Presentation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Art_mountaineering</vt:lpstr>
      <vt:lpstr>Python Teachings</vt:lpstr>
      <vt:lpstr>Day-1</vt:lpstr>
      <vt:lpstr>kickup</vt:lpstr>
      <vt:lpstr>Initial usages</vt:lpstr>
      <vt:lpstr>Day-2</vt:lpstr>
      <vt:lpstr>Initial usage contd..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Teachings</dc:title>
  <dc:creator/>
  <cp:lastModifiedBy>Srikrishna.Sadula</cp:lastModifiedBy>
  <cp:revision>13</cp:revision>
  <dcterms:created xsi:type="dcterms:W3CDTF">2018-05-10T02:45:00Z</dcterms:created>
  <dcterms:modified xsi:type="dcterms:W3CDTF">2018-05-13T00:37:03Z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