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7225a6bef_1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7225a6bef_1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225a6bef_1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7225a6bef_1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7225a6bef_1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7225a6bef_1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7225a6bef_1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7225a6bef_1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225a6be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225a6be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7225a6bef_1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7225a6bef_1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7225a6bef_1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7225a6bef_1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7225a6bef_1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7225a6bef_1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27950" y="1432975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6000"/>
              <a:t>LogBook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7952" y="3841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bg" sz="2060"/>
              <a:t>Jordan Atanasov</a:t>
            </a:r>
            <a:endParaRPr sz="20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bg" sz="2060"/>
              <a:t>Kristiyana Stoyanova</a:t>
            </a:r>
            <a:endParaRPr sz="20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38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/>
              <a:t>What is LogBook?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1800"/>
              <a:t>LogBook is a desktop application. Its</a:t>
            </a:r>
            <a:r>
              <a:rPr lang="bg" sz="1800"/>
              <a:t> primary purpose is as a reminder, it can be used to remember important tasks that a person needs to do.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/>
              <a:t>Technologies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00" y="1800200"/>
            <a:ext cx="2339825" cy="11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300" y="3296825"/>
            <a:ext cx="1633400" cy="15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100" y="1272825"/>
            <a:ext cx="1774750" cy="17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2650" y="2001600"/>
            <a:ext cx="1646824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5425" y="3488837"/>
            <a:ext cx="2594374" cy="11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/>
              <a:t>Database and Project structure </a:t>
            </a:r>
            <a:endParaRPr b="1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75" y="2031900"/>
            <a:ext cx="4878800" cy="23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600" y="2184838"/>
            <a:ext cx="2559300" cy="20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100" y="1367738"/>
            <a:ext cx="3935100" cy="28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00" y="1367750"/>
            <a:ext cx="3978097" cy="28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1620100" y="509825"/>
            <a:ext cx="652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secure our </a:t>
            </a:r>
            <a:r>
              <a:rPr b="1" lang="bg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desktop</a:t>
            </a:r>
            <a:r>
              <a:rPr b="1" lang="bg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application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365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/>
              <a:t>How can LogBook be expanded on?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428100"/>
            <a:ext cx="3316200" cy="30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LogBook can be integrated completely into companies, allowing them to monitor their employees progress. Deadlines can also be made optional to allow for more flexibility in making these tasks.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550" y="1428100"/>
            <a:ext cx="4448299" cy="32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For more information check the link below: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034400" y="1879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https://docs.google.com/document/d/1F4xiFa5fe-mgkH1G2Xk3sjh5xaraYsNQGCIJlUg2csA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363" y="2571750"/>
            <a:ext cx="2264725" cy="22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50" y="1163963"/>
            <a:ext cx="4964700" cy="28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4000"/>
              <a:t>Thank you for your attention !</a:t>
            </a:r>
            <a:endParaRPr b="1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