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23B98C-6BD8-47BD-BEE8-CDE50C48B3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179763-8311-46CD-B98E-6C9EE85AC433}" type="datetimeFigureOut">
              <a:rPr lang="en-US" smtClean="0"/>
              <a:t>2/10/2020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Aggregator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Presented by: </a:t>
            </a:r>
            <a:r>
              <a:rPr lang="en-US" dirty="0" err="1" smtClean="0"/>
              <a:t>Kristiyan</a:t>
            </a:r>
            <a:r>
              <a:rPr lang="en-US" dirty="0" smtClean="0"/>
              <a:t> </a:t>
            </a:r>
            <a:r>
              <a:rPr lang="en-US" dirty="0" err="1" smtClean="0"/>
              <a:t>Stoyanov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улесни начина, по който получаваме новини</a:t>
            </a:r>
          </a:p>
          <a:p>
            <a:r>
              <a:rPr lang="bg-BG" dirty="0" smtClean="0"/>
              <a:t>Обедини източниците ни на новини на едно място</a:t>
            </a:r>
          </a:p>
          <a:p>
            <a:r>
              <a:rPr lang="bg-BG" dirty="0" smtClean="0"/>
              <a:t>Разделя голямото количество данни в категории настроени по желанията на потребителя, за да се усвоява по-лесно информацията</a:t>
            </a:r>
          </a:p>
          <a:p>
            <a:r>
              <a:rPr lang="bg-BG" dirty="0" smtClean="0"/>
              <a:t>Помага с идентифициране на фалшива информация, като позволява сравняването на голям брой 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и технлогии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Проекта е съставен от 3 главни части</a:t>
            </a:r>
          </a:p>
          <a:p>
            <a:pPr lvl="1"/>
            <a:r>
              <a:rPr lang="en-US" dirty="0" smtClean="0"/>
              <a:t>Frontend – </a:t>
            </a:r>
            <a:r>
              <a:rPr lang="bg-BG" dirty="0" smtClean="0"/>
              <a:t>показва на потребителя събраната информация и му дава контрол над ресурсите свързани с неговия профил</a:t>
            </a:r>
            <a:endParaRPr lang="en-US" dirty="0" smtClean="0"/>
          </a:p>
          <a:p>
            <a:pPr lvl="1"/>
            <a:r>
              <a:rPr lang="en-US" dirty="0" smtClean="0"/>
              <a:t>Rest API - </a:t>
            </a:r>
            <a:r>
              <a:rPr lang="bg-BG" dirty="0" smtClean="0"/>
              <a:t>служи за комуникация между </a:t>
            </a:r>
            <a:r>
              <a:rPr lang="en-US" dirty="0" smtClean="0"/>
              <a:t>frontend </a:t>
            </a:r>
            <a:r>
              <a:rPr lang="bg-BG" dirty="0" smtClean="0"/>
              <a:t>частта и </a:t>
            </a:r>
            <a:r>
              <a:rPr lang="en-US" dirty="0" smtClean="0"/>
              <a:t>data layer-a, </a:t>
            </a:r>
            <a:r>
              <a:rPr lang="bg-BG" dirty="0" smtClean="0"/>
              <a:t>отговаря за менажирането на ресурсите на приложението и автентикация на потребителя</a:t>
            </a:r>
          </a:p>
          <a:p>
            <a:pPr lvl="1"/>
            <a:r>
              <a:rPr lang="en-US" dirty="0" smtClean="0"/>
              <a:t>Crawler – </a:t>
            </a:r>
            <a:r>
              <a:rPr lang="bg-BG" dirty="0" smtClean="0"/>
              <a:t>обхожда конфигурираните от потребителя източници на новини и ги запазва в </a:t>
            </a:r>
            <a:r>
              <a:rPr lang="en-US" dirty="0" smtClean="0"/>
              <a:t>Data Layer-a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3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– Single Page Application </a:t>
            </a:r>
            <a:r>
              <a:rPr lang="bg-BG" dirty="0" smtClean="0"/>
              <a:t>написан на </a:t>
            </a:r>
            <a:r>
              <a:rPr lang="en-US" dirty="0" smtClean="0"/>
              <a:t>Angular 8</a:t>
            </a:r>
          </a:p>
          <a:p>
            <a:r>
              <a:rPr lang="en-US" dirty="0" smtClean="0"/>
              <a:t>Rest API – Spring Web and Hibernate</a:t>
            </a:r>
          </a:p>
          <a:p>
            <a:r>
              <a:rPr lang="en-US" dirty="0" smtClean="0"/>
              <a:t>Crawler – Spring and Hibernate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8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txBody>
          <a:bodyPr/>
          <a:lstStyle/>
          <a:p>
            <a:r>
              <a:rPr lang="bg-BG" dirty="0" smtClean="0"/>
              <a:t>Основни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Article </a:t>
            </a:r>
          </a:p>
          <a:p>
            <a:pPr lvl="1"/>
            <a:r>
              <a:rPr lang="en-US" dirty="0" smtClean="0"/>
              <a:t>Title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Content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Image (</a:t>
            </a:r>
            <a:r>
              <a:rPr lang="bg-BG" dirty="0" smtClean="0"/>
              <a:t>тип </a:t>
            </a:r>
            <a:r>
              <a:rPr lang="en-US" dirty="0" smtClean="0"/>
              <a:t>String, </a:t>
            </a:r>
            <a:r>
              <a:rPr lang="bg-BG" dirty="0" smtClean="0"/>
              <a:t>хипервръзка към снимката на статията)</a:t>
            </a:r>
          </a:p>
          <a:p>
            <a:pPr lvl="1"/>
            <a:r>
              <a:rPr lang="en-US" dirty="0" smtClean="0"/>
              <a:t>Link (</a:t>
            </a:r>
            <a:r>
              <a:rPr lang="bg-BG" dirty="0" smtClean="0"/>
              <a:t>тип </a:t>
            </a:r>
            <a:r>
              <a:rPr lang="en-US" dirty="0" smtClean="0"/>
              <a:t>String, </a:t>
            </a:r>
            <a:r>
              <a:rPr lang="bg-BG" dirty="0" smtClean="0"/>
              <a:t>хипервръзка към оригиналната статия)</a:t>
            </a:r>
          </a:p>
          <a:p>
            <a:pPr lvl="1"/>
            <a:r>
              <a:rPr lang="en-US" dirty="0" smtClean="0"/>
              <a:t>News Source (</a:t>
            </a:r>
            <a:r>
              <a:rPr lang="bg-BG" dirty="0" smtClean="0"/>
              <a:t>тип </a:t>
            </a:r>
            <a:r>
              <a:rPr lang="en-US" dirty="0" smtClean="0"/>
              <a:t>News Source)</a:t>
            </a:r>
          </a:p>
          <a:p>
            <a:r>
              <a:rPr lang="en-US" dirty="0" smtClean="0"/>
              <a:t>News Source</a:t>
            </a:r>
          </a:p>
          <a:p>
            <a:pPr lvl="1"/>
            <a:r>
              <a:rPr lang="en-US" dirty="0" smtClean="0"/>
              <a:t>Link (</a:t>
            </a:r>
            <a:r>
              <a:rPr lang="bg-BG" dirty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Link Selector (</a:t>
            </a:r>
            <a:r>
              <a:rPr lang="bg-BG" dirty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Title Selector (</a:t>
            </a:r>
            <a:r>
              <a:rPr lang="bg-BG" dirty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Content Selector (</a:t>
            </a:r>
            <a:r>
              <a:rPr lang="bg-BG" dirty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Image Selector (</a:t>
            </a:r>
            <a:r>
              <a:rPr lang="bg-BG" dirty="0"/>
              <a:t>тип </a:t>
            </a:r>
            <a:r>
              <a:rPr lang="en-US" dirty="0" smtClean="0"/>
              <a:t>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3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</a:t>
            </a:r>
          </a:p>
          <a:p>
            <a:pPr lvl="1"/>
            <a:r>
              <a:rPr lang="en-US" dirty="0" smtClean="0"/>
              <a:t>Name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User (</a:t>
            </a:r>
            <a:r>
              <a:rPr lang="bg-BG" dirty="0" smtClean="0"/>
              <a:t>тип </a:t>
            </a:r>
            <a:r>
              <a:rPr lang="en-US" dirty="0" smtClean="0"/>
              <a:t>User)</a:t>
            </a:r>
          </a:p>
          <a:p>
            <a:pPr lvl="1"/>
            <a:r>
              <a:rPr lang="en-US" dirty="0" smtClean="0"/>
              <a:t>News Sources (</a:t>
            </a:r>
            <a:r>
              <a:rPr lang="bg-BG" dirty="0" smtClean="0"/>
              <a:t>тип </a:t>
            </a:r>
            <a:r>
              <a:rPr lang="en-US" dirty="0" smtClean="0"/>
              <a:t>List&lt;</a:t>
            </a:r>
            <a:r>
              <a:rPr lang="en-US" dirty="0" err="1" smtClean="0"/>
              <a:t>NewsSource</a:t>
            </a:r>
            <a:r>
              <a:rPr lang="bg-BG" dirty="0" smtClean="0"/>
              <a:t>&gt;</a:t>
            </a:r>
            <a:r>
              <a:rPr lang="en-US" dirty="0" smtClean="0"/>
              <a:t>))</a:t>
            </a:r>
            <a:endParaRPr lang="bg-BG" dirty="0" smtClean="0"/>
          </a:p>
          <a:p>
            <a:pPr lvl="1"/>
            <a:endParaRPr lang="bg-BG" dirty="0" smtClean="0"/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Token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Name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Email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</a:p>
          <a:p>
            <a:pPr lvl="1"/>
            <a:r>
              <a:rPr lang="en-US" dirty="0" smtClean="0"/>
              <a:t>Password (</a:t>
            </a:r>
            <a:r>
              <a:rPr lang="bg-BG" dirty="0" smtClean="0"/>
              <a:t>тип </a:t>
            </a:r>
            <a:r>
              <a:rPr lang="en-US" dirty="0" smtClean="0"/>
              <a:t>String)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399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2819400"/>
            <a:ext cx="4343400" cy="993775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2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</TotalTime>
  <Words>258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News Aggregator</vt:lpstr>
      <vt:lpstr>Идея на проекта</vt:lpstr>
      <vt:lpstr>Архитектура и технлогии</vt:lpstr>
      <vt:lpstr>Архитектура и технологии</vt:lpstr>
      <vt:lpstr>Основни модели</vt:lpstr>
      <vt:lpstr>Основни Модели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Aggregator</dc:title>
  <dc:creator>Kristiyan Stoyanov</dc:creator>
  <cp:lastModifiedBy>Kristiyan Stoyanov</cp:lastModifiedBy>
  <cp:revision>4</cp:revision>
  <dcterms:created xsi:type="dcterms:W3CDTF">2020-02-09T23:22:00Z</dcterms:created>
  <dcterms:modified xsi:type="dcterms:W3CDTF">2020-02-10T00:16:25Z</dcterms:modified>
</cp:coreProperties>
</file>